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9732F-DDB6-8ADD-C027-8C3F0E080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D674A7-ED7D-4DF4-9BE1-6877E43B4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3AB6B-1BCE-B94B-2623-2A955DFA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B13515-9F9E-B51F-346A-ED3A8D29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F994A-A2B1-89AB-C3AF-9D24AF38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7F0D3-C347-B6F3-5490-2A5FB231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733005-680C-6D3D-3A89-1F311F3AC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1C5CC-F049-0FD5-4CA7-507C24DF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F9128-DD5D-BD54-4DCC-48DF2A8B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055F2-8DB1-A3D2-CA64-E5FB4C63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56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19CC95-B4AA-CB69-D985-AEC6EC6E3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5B5709-155D-AA38-A287-F502D4F54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5065AE-AEED-239E-FB56-9EEBA840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D3C43-1CEF-0B36-4D75-CDD7A65E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226FA-B2C2-47AC-4DA3-ED04C566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78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A7C04-1098-12C6-6CFB-6C4CD673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F6F45-53A3-0B1A-9A13-9D457961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B3704-0242-B3D9-FC05-8DAB77E0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1B3D58-E75F-B2D3-EC52-A6B80009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554BD-A48B-1CCC-7BA8-A4E4A693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32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9B110-37DB-2D21-A3D5-A1FDCCF7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4B9F8-44AA-6FC5-B355-0217F485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8D547-DD78-588E-E808-3B121DC3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6B0BE-20CD-97C0-FFE0-A66E6E7D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5C631-A5CA-F62C-4E2F-0104C44D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43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17072-A0D0-4D12-C6F3-B6F3AA84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08942-1EF8-7AFF-83E2-42B3B4609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42FEAA-121D-7C2A-3475-46F09481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17D53-9534-9FC2-B452-49C6A7DE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CC81E1-57F2-AA38-F3DD-D4189760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1DFBA6-A0CA-0C31-2589-D3786CCF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5BAC2-916A-C11B-42BF-31D056AC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DBC915-3B6C-C6C4-6F12-3AA90C23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3E9430-6425-1DE9-7481-CDAEBF43E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7E5CB1-954F-0F94-3722-2073D97B6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F98F03-9810-EF0A-CF63-82A4522D6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D32F48-E550-F440-8239-6DF990A9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08F9AE-76F4-85A9-0039-DD3F3FE8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059CF3-8C1F-8218-0A8E-C7084ACE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3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EE32C-161E-3F56-9621-B31A32C2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72C780-16E0-CFB9-72A2-79FFC8C2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123C6E-E09F-D239-56F2-4E4E39EE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757975-E1FC-754E-C86C-F1676BCA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72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D3946F-CA50-AB79-47AC-31A26C92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44D837-8369-606F-A20F-C292172E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42C2F5-E2BE-8D01-6859-11707E2C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07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F2D93-2078-202E-3638-EC83C902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023EF-7586-13CE-A5D0-1DB6FEAA2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E66902-7DD0-2750-83FB-52DD178F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C8DDCC-D26E-EA84-8626-9CCCE061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B551F6-60AC-C6BD-192A-E364859A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C30AC2-972B-CA23-CB57-E8E417FF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5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88A09-E0C8-9C69-12AD-8C77995C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F1D650-6426-DA95-7E8D-FBDEDD1D9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527ADE-C0C2-1828-3E56-4B399774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CEB8D4-3FF5-4980-FDAF-55E89BA5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2BC44E-4A72-7427-3670-F7829F84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8821C3-FF5E-5D21-12F4-6AAA709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2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8E717-15B3-4BB6-C7FC-825C6294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516BDD-7CB4-7847-A40C-CE4F6C40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C7105-8321-2B12-8908-D1736A601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11F71F-5CD7-4309-8C0D-8D67C679348C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08FC0-588C-D7C8-CA00-E09D975B1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EBCBE-BC6E-11CB-B70B-D32EAE368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C636B-5424-4AED-95FA-1854EE233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13594-C6F9-C72F-0393-83AEA54CF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Остров сокровищ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04D4C8-52AB-EE9B-35DA-203BA6441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Грибель</a:t>
            </a:r>
            <a:r>
              <a:rPr lang="ru-RU" dirty="0"/>
              <a:t> Ярослав </a:t>
            </a:r>
            <a:r>
              <a:rPr lang="en-US" dirty="0"/>
              <a:t>&amp;&amp;</a:t>
            </a:r>
            <a:r>
              <a:rPr lang="ru-RU" dirty="0"/>
              <a:t> Карташов Григорий</a:t>
            </a:r>
          </a:p>
        </p:txBody>
      </p:sp>
    </p:spTree>
    <p:extLst>
      <p:ext uri="{BB962C8B-B14F-4D97-AF65-F5344CB8AC3E}">
        <p14:creationId xmlns:p14="http://schemas.microsoft.com/office/powerpoint/2010/main" val="27178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4E1141-65DC-4F54-8399-7221AE6F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96000" cy="6858000"/>
            <a:chOff x="7467600" y="0"/>
            <a:chExt cx="47244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75B897-7127-4AAC-A078-70739204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CFF188-DB07-46AA-A2B3-71E936EA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15A9370-15D3-4C30-8BA1-2059A74C9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03034-6548-C4EA-6195-DC499A31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anchor="t">
            <a:normAutofit/>
          </a:bodyPr>
          <a:lstStyle/>
          <a:p>
            <a:r>
              <a:rPr lang="ru-RU" sz="3700"/>
              <a:t>В проекте более </a:t>
            </a:r>
            <a:r>
              <a:rPr lang="en-US" sz="3700"/>
              <a:t>n</a:t>
            </a:r>
            <a:r>
              <a:rPr lang="ru-RU" sz="3700"/>
              <a:t> строк кода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178F46-68F0-3E80-0204-563A92EC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3" y="1901174"/>
            <a:ext cx="2594899" cy="107445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AF8B26-D146-44C6-700F-C0771D34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429000"/>
            <a:ext cx="3581399" cy="1752599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alpha val="55000"/>
                  </a:schemeClr>
                </a:solidFill>
              </a:rPr>
              <a:t>Короче, их много!</a:t>
            </a:r>
            <a:endParaRPr lang="en-US" sz="1800" dirty="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08C770-1298-D0B5-8B52-89C97F25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650" y="3657600"/>
            <a:ext cx="1524000" cy="1524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C11A7-2977-0F55-C1E8-67F8C0747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300" y="2057266"/>
            <a:ext cx="2586699" cy="27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C2F0D-6FF8-5918-4123-DA85AD0C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tx2"/>
                </a:solidFill>
              </a:rPr>
              <a:t>В игре присутствует 3 уровня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0B7DCF-2AC9-62D1-BD24-1D353186A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B63DFA-B26C-9804-360A-719B77D0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3028991"/>
            <a:ext cx="4954693" cy="283477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117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75576-EF45-5DBD-1004-B4B53A97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1-ый уровень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E8A606-1C7A-B846-4FFD-86276E23FE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5748" y="2442089"/>
            <a:ext cx="5131088" cy="3476311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0766C730-0CF3-7E20-480D-B6EC02B8F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165" y="2222021"/>
            <a:ext cx="5131087" cy="39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E5E9D-2AAE-8962-47C9-543C5D29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6B09D3-A735-8F5E-7D46-0349494B0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955" y="1806170"/>
            <a:ext cx="4054778" cy="435133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41B9E3B-9ED2-499E-1984-9819246657A6}"/>
              </a:ext>
            </a:extLst>
          </p:cNvPr>
          <p:cNvCxnSpPr/>
          <p:nvPr/>
        </p:nvCxnSpPr>
        <p:spPr>
          <a:xfrm flipH="1">
            <a:off x="6391071" y="5321030"/>
            <a:ext cx="262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D8BE14-62D9-972A-6946-91F46FD29A3F}"/>
              </a:ext>
            </a:extLst>
          </p:cNvPr>
          <p:cNvSpPr txBox="1"/>
          <p:nvPr/>
        </p:nvSpPr>
        <p:spPr>
          <a:xfrm>
            <a:off x="8647889" y="4941651"/>
            <a:ext cx="27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ВЫ!</a:t>
            </a:r>
          </a:p>
        </p:txBody>
      </p:sp>
    </p:spTree>
    <p:extLst>
      <p:ext uri="{BB962C8B-B14F-4D97-AF65-F5344CB8AC3E}">
        <p14:creationId xmlns:p14="http://schemas.microsoft.com/office/powerpoint/2010/main" val="340508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04A80-7C1C-70D0-8B85-1403B005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</a:t>
            </a:r>
            <a:r>
              <a:rPr lang="ru-RU" dirty="0"/>
              <a:t>й уровень</a:t>
            </a:r>
          </a:p>
        </p:txBody>
      </p:sp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9BEBD34-A132-0D44-FA3E-62957F5ACC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2388"/>
            <a:ext cx="5181600" cy="3617811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EAA48D4C-FB5E-03EC-FC4F-C5560D7FC9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43361"/>
            <a:ext cx="5181600" cy="3515866"/>
          </a:xfrm>
        </p:spPr>
      </p:pic>
    </p:spTree>
    <p:extLst>
      <p:ext uri="{BB962C8B-B14F-4D97-AF65-F5344CB8AC3E}">
        <p14:creationId xmlns:p14="http://schemas.microsoft.com/office/powerpoint/2010/main" val="175823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E6776-2837-4F96-DEC9-60275A7B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еще в игре есть…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3A34C9-EDA0-B4DF-3D3B-70A5D6067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Впрочем, лучше 1 раз увидеть, чем 100 раз услышать. </a:t>
            </a:r>
            <a:r>
              <a:rPr lang="ru-RU"/>
              <a:t>Приятной игры!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668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Тема Office</vt:lpstr>
      <vt:lpstr>Остров сокровищ</vt:lpstr>
      <vt:lpstr>В проекте более n строк кода</vt:lpstr>
      <vt:lpstr>В игре присутствует 3 уровня</vt:lpstr>
      <vt:lpstr>1-ый уровень</vt:lpstr>
      <vt:lpstr>Второй уровень</vt:lpstr>
      <vt:lpstr>3-й уровень</vt:lpstr>
      <vt:lpstr>А еще в игре есть…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Григорий Карташов</dc:creator>
  <cp:lastModifiedBy>Григорий Карташов</cp:lastModifiedBy>
  <cp:revision>1</cp:revision>
  <dcterms:created xsi:type="dcterms:W3CDTF">2025-02-04T11:58:46Z</dcterms:created>
  <dcterms:modified xsi:type="dcterms:W3CDTF">2025-02-04T12:49:30Z</dcterms:modified>
</cp:coreProperties>
</file>