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07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1064 188 24575,'-111'-1'0,"-40"0"0,-163 20 0,-103-8 0,347-11 0,601 0 0,-508 0 0,38 5 0,-55-4 0,0 0 0,-1 0 0,1 0 0,-1 1 0,0 0 0,1 0 0,-1 0 0,0 1 0,0-1 0,0 1 0,0 1 0,5 4 0,-9-8 0,-1 1 0,1-1 0,-1 1 0,1-1 0,-1 1 0,0-1 0,1 1 0,-1-1 0,1 1 0,-1 0 0,0-1 0,0 1 0,1-1 0,-1 1 0,0 0 0,0-1 0,0 1 0,0 0 0,0-1 0,0 1 0,0 0 0,0-1 0,0 1 0,0-1 0,0 1 0,0 0 0,0-1 0,0 1 0,-1 0 0,1-1 0,0 1 0,-1-1 0,1 1 0,0 0 0,-1-1 0,1 1 0,0-1 0,-1 1 0,1-1 0,-1 0 0,1 1 0,-1-1 0,1 1 0,-1-1 0,1 0 0,-1 1 0,0-1 0,1 0 0,-1 0 0,0 1 0,0-1 0,-36 10 0,36-10 0,-59 8 0,0-4 0,-104-5 0,79-1 0,33-3 0,43 1 0,11 1 0,23-2 0,382-9 0,-140 10 0,-156 0 0,1-5 0,117-26 0,-215 32 0,1-1 0,24-10 0,-23 2 0,-16 12 0,1-1 0,-1 1 0,0 0 0,0-1 0,0 1 0,0 0 0,1-1 0,-1 1 0,0 0 0,0-1 0,0 1 0,0-1 0,0 1 0,0 0 0,0-1 0,0 1 0,0-1 0,0 1 0,0 0 0,0-1 0,-1 1 0,1 0 0,0-1 0,0 1 0,0-1 0,-1 1 0,0-2 0,-1 0 0,0 1 0,0-1 0,1 1 0,-1 0 0,0 0 0,-1-1 0,1 1 0,0 0 0,0 1 0,-3-2 0,-24-6 0,0 2 0,0 1 0,-53-3 0,26 3 0,-634-17 0,548 23 0,211 3 0,-1 3 0,0 4 0,71 20 0,84 13 0,-155-36 0,-33-5 0,67 16 0,-95-15 0,-13-1 0,-19 0 0,-443 2 0,262-8 0,204 3 0,-57-3 0,57 3 0,-1-1 0,0 1 0,0-1 0,1 0 0,-1 1 0,1-1 0,-1 0 0,0-1 0,1 1 0,0 0 0,-1-1 0,1 1 0,0-1 0,0 0 0,0 0 0,0 0 0,-3-2 0,5 3 0,0 1 0,0 0 0,0-1 0,0 1 0,-1 0 0,1-1 0,0 1 0,0-1 0,0 1 0,0 0 0,0-1 0,0 1 0,0 0 0,0-1 0,0 1 0,0-1 0,0 1 0,0 0 0,1-1 0,-1 1 0,0 0 0,0-1 0,0 1 0,0 0 0,1-1 0,-1 1 0,0 0 0,0-1 0,1 1 0,-1 0 0,0 0 0,0-1 0,1 1 0,-1 0 0,0 0 0,1 0 0,-1-1 0,0 1 0,1 0 0,-1 0 0,19-6 0,23 0 0,0 1 0,1 3 0,53 3 0,-31 0 0,59 0 0,91-2 0,-202 1 0,-1-1 0,1-1 0,-1 0 0,21-6 0,-31 7 0,1 0 0,-1 0 0,1 0 0,-1-1 0,0 1 0,1 0 0,-1-1 0,0 0 0,0 1 0,0-1 0,0 0 0,2-3 0,-4 4 0,1 0 0,0 0 0,-1-1 0,1 1 0,-1 0 0,0-1 0,1 1 0,-1-1 0,0 1 0,0 0 0,0-1 0,0 1 0,0-1 0,0 1 0,0 0 0,-1-1 0,1 1 0,0 0 0,-1-1 0,1 1 0,-1 0 0,1-1 0,-1 1 0,-1-2 0,-1-1 0,1 1 0,-1-1 0,0 1 0,0 0 0,0 0 0,-1 0 0,1 0 0,-1 1 0,0-1 0,0 1 0,1 0 0,-1 0 0,-6-2 0,-60-15 0,53 16 0,-66-12 0,0 4 0,-1 4 0,-100 4 0,172 3 0,5 0 0,23 3 0,93 15 0,-9-1 0,131 6 0,-439-37 0,29 1 0,-207 10 0,305 3 0,72 0 24,1-1 0,0 0 0,-1 0 0,-7-3 0,15 4-39,-1-1-1,1 1 1,-1-1-1,1 1 1,-1-1-1,1 0 1,0 0-1,-1 1 1,1-1-1,0 0 1,0 0-1,-2-3 1,2 4-28,1-1 0,0 0 1,0 1-1,-1-1 0,1 0 0,0 1 0,0-1 1,0 0-1,0 1 0,0-1 0,0 0 0,0 0 1,0 1-1,0-1 0,0 0 0,0 1 0,1-1 1,-1 0-1,0 1 0,0-1 0,1 0 0,-1 1 1,0-1-1,1 1 0,-1-1 0,1 0 0,-1 1 1,1-1-1,0 0 0,9-8-6783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16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967 170 24575,'0'-1'0,"-1"0"0,1 0 0,0 0 0,-1 0 0,1 0 0,-1 0 0,0 1 0,1-1 0,-1 0 0,0 1 0,1-1 0,-1 0 0,0 1 0,0-1 0,1 1 0,-1-1 0,0 1 0,0-1 0,0 1 0,0-1 0,0 1 0,0 0 0,0 0 0,-1-1 0,-29-5 0,29 6 0,-154-18 0,-208 1 0,311 17 0,21-1 0,1 1 0,-48 7 0,63-2 0,15-5 0,1 1 0,0-1 0,0 0 0,0 0 0,0 0 0,0 0 0,0 0 0,0 0 0,0 0 0,0 0 0,0 1 0,0-1 0,0 0 0,0 0 0,0 0 0,0 0 0,0 0 0,0 0 0,0 0 0,0 1 0,0-1 0,0 0 0,0 0 0,0 0 0,0 0 0,0 0 0,0 0 0,0 0 0,0 1 0,0-1 0,0 0 0,0 0 0,0 0 0,0 0 0,0 0 0,0 0 0,0 0 0,0 0 0,0 1 0,0-1 0,1 0 0,-1 0 0,0 0 0,0 0 0,0 0 0,0 0 0,0 0 0,0 0 0,0 0 0,0 0 0,1 0 0,-1 0 0,0 0 0,0 0 0,0 0 0,0 0 0,34 7 0,318 0 0,-257-8 0,-694 1 0,670-2 0,-1-4 0,112-22 0,139-55 0,-295 75 0,1 2 0,29-3 0,-266 9 0,118 1 0,1 4 0,-105 20 0,2 4 0,192-29 0,0 0 0,0 0 0,0 1 0,-1-1 0,1 1 0,0-1 0,0 1 0,0 0 0,0 0 0,0 0 0,0 0 0,0 0 0,0 0 0,0 1 0,-2 2 0,4-4 0,0 0 0,-1 1 0,1-1 0,0 0 0,0 1 0,0-1 0,0 1 0,0-1 0,0 0 0,0 1 0,0-1 0,0 1 0,0-1 0,0 0 0,0 1 0,0-1 0,0 1 0,0-1 0,1 0 0,-1 1 0,0-1 0,0 1 0,0-1 0,0 0 0,1 1 0,-1-1 0,0 0 0,1 1 0,-1-1 0,23 14 0,4-5 0,1-2 0,0 0 0,0-1 0,37 1 0,123 1 0,-144-8 0,86-1 0,42 2 0,-144 3 0,-28-4 0,1 0 0,-1 0 0,0 0 0,0 0 0,1 1 0,-1-1 0,0 0 0,0 0 0,0 0 0,0 0 0,1 0 0,-1 0 0,0 1 0,0-1 0,0 0 0,0 0 0,1 0 0,-1 0 0,0 1 0,0-1 0,0 0 0,0 0 0,0 0 0,0 0 0,0 1 0,0-1 0,1 0 0,-1 0 0,0 1 0,0-1 0,0 0 0,0 0 0,0 0 0,0 1 0,0-1 0,0 0 0,0 0 0,-1 1 0,1-1 0,0 0 0,0 0 0,0 0 0,0 1 0,0-1 0,0 0 0,0 0 0,0 0 0,-1 0 0,1 1 0,0-1 0,0 0 0,0 0 0,0 0 0,-1 0 0,1 0 0,0 1 0,0-1 0,0 0 0,0 0 0,-1 0 0,1 0 0,0 0 0,-1 0 0,-9 5 0,0-1 0,-1 0 0,1-1 0,-1 0 0,0-1 0,-12 2 0,5-1 0,-129 16 0,-164 2 0,217-17 0,47 0 0,31 1 0,35-5 0,200-39 0,-92 12 0,-49 13 0,378-82 0,-438 88 0,-17 7 0,-1 1 0,0 0 0,0 0 0,0 0 0,0-1 0,0 1 0,0 0 0,0 0 0,0 0 0,0 0 0,0-1 0,0 1 0,0 0 0,0 0 0,0 0 0,0-1 0,0 1 0,0 0 0,0 0 0,0 0 0,0-1 0,0 1 0,0 0 0,0 0 0,0 0 0,0-1 0,0 1 0,-1 0 0,1 0 0,0 0 0,0 0 0,0 0 0,0-1 0,0 1 0,0 0 0,-1 0 0,1 0 0,0 0 0,0 0 0,0 0 0,0 0 0,-1 0 0,1-1 0,0 1 0,-5-1 0,1-1 0,-1 0 0,1 1 0,-1 0 0,-9-1 0,-135-7 0,-178 10 0,100 22 0,220-22 0,1 0 0,-1 1 0,1 0 0,-1 0 0,1 0 0,0 1 0,0 0 0,0 0 0,0 0 0,0 1 0,-5 4 0,11-8 0,0 1 0,0-1 0,-1 0 0,1 0 0,0 0 0,0 1 0,0-1 0,0 0 0,0 0 0,0 1 0,-1-1 0,1 0 0,0 0 0,0 1 0,0-1 0,0 0 0,0 1 0,0-1 0,0 0 0,0 0 0,0 1 0,0-1 0,0 0 0,0 0 0,0 1 0,1-1 0,-1 0 0,0 0 0,0 1 0,0-1 0,0 0 0,0 0 0,0 1 0,1-1 0,-1 0 0,0 0 0,0 0 0,0 1 0,1-1 0,-1 0 0,0 0 0,0 0 0,1 0 0,-1 1 0,0-1 0,0 0 0,1 0 0,-1 0 0,0 0 0,0 0 0,1 0 0,-1 0 0,12 4 0,-1-2 0,1 1 0,-1-1 0,1-1 0,0 0 0,11-1 0,0 1 0,264 4-1365,-202-6-5461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21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858 444 24575,'-5'-3'0,"1"0"0,-1 0 0,1 1 0,-1 0 0,0 0 0,0 0 0,0 1 0,0 0 0,0 0 0,0 0 0,0 0 0,-1 1 0,-9 0 0,-1-1 0,-481-7 0,302 10 0,184-2 0,7-1 0,-1 1 0,0 0 0,0 0 0,1 0 0,-1 1 0,0 0 0,1 0 0,-1 0 0,-5 2 0,10-2 0,-1-1 0,1 0 0,0 0 0,-1 0 0,1 0 0,-1 1 0,1-1 0,0 0 0,-1 0 0,1 1 0,0-1 0,-1 0 0,1 0 0,0 1 0,0-1 0,-1 0 0,1 1 0,0-1 0,0 1 0,-1-1 0,1 0 0,0 1 0,0-1 0,0 0 0,0 1 0,0-1 0,0 1 0,0-1 0,0 1 0,0-1 0,0 0 0,0 1 0,0-1 0,0 1 0,0-1 0,0 1 0,0-1 0,0 0 0,0 1 0,1-1 0,-1 1 0,0-1 0,0 0 0,0 1 0,1-1 0,-1 0 0,0 1 0,1-1 0,-1 0 0,0 0 0,1 1 0,-1-1 0,0 0 0,1 0 0,-1 1 0,0-1 0,1 0 0,29 15 0,7-3 0,-1-2 0,2-1 0,58 7 0,121-1 0,-164-12 0,364 8 0,-1033-15 0,645 2 0,0-1 0,48-12 0,-11 2 0,423-102 0,-458 107 0,110-22 0,-43 10 0,-93 19 0,-1 0 0,0 0 0,0-1 0,0 1 0,0-1 0,0 0 0,0 0 0,4-4 0,-7 5 0,-1 1 0,1-1 0,0 0 0,-1 1 0,1-1 0,-1 0 0,1 0 0,-1 1 0,1-1 0,-1 0 0,1 0 0,-1 0 0,0 0 0,1 0 0,-1 1 0,0-1 0,0 0 0,0 0 0,0 0 0,0 0 0,0 0 0,0 0 0,0 0 0,0 0 0,0 0 0,-1 0 0,1 1 0,0-1 0,-1 0 0,1 0 0,0 0 0,-1 0 0,1 1 0,-1-1 0,1 0 0,-1 0 0,0 1 0,1-1 0,-1 0 0,0 1 0,1-1 0,-1 1 0,0-1 0,0 1 0,0-1 0,-10-6 0,0 1 0,0 0 0,-1 0 0,0 1 0,0 1 0,0 0 0,0 1 0,-1 0 0,-18-2 0,0-1 0,-83-13 0,-203-10 0,-115 28 0,1084 2 0,-636-1 0,98 3 0,-100-2 0,1 1 0,0 1 0,-1 0 0,1 1 0,19 7 0,-33-10 0,0-1 0,1 0 0,-1 1 0,0-1 0,0 1 0,0-1 0,0 1 0,0 0 0,0-1 0,-1 1 0,1 0 0,0-1 0,0 1 0,0 0 0,-1 0 0,1 0 0,0 0 0,-1 0 0,1 0 0,-1 0 0,1 0 0,-1 0 0,1 0 0,-1 2 0,0-2 0,-1 1 0,1-1 0,-1 0 0,0 0 0,1 0 0,-1 0 0,0 0 0,0 0 0,0 0 0,0 0 0,0-1 0,0 1 0,0 0 0,0 0 0,0-1 0,0 1 0,0-1 0,0 1 0,0-1 0,-1 1 0,1-1 0,0 0 0,0 0 0,-3 1 0,-30 5 0,-1 0 0,-58 0 0,26-2 0,-606 20 0,642-22 0,20 2 0,19 0 0,16 0 0,-1-1 0,1-1 0,0-1 0,0-1 0,29-4 0,126-25 0,-126 19 0,391-85 0,15-3 0,-322 72 0,-114 19 0,-23 7 0,0 0 0,-1 0 0,1 0 0,0 0 0,0 0 0,0 0 0,0 0 0,0 0 0,0 0 0,0 0 0,0 0 0,-1 0 0,1 0 0,0 0 0,0 0 0,0 0 0,0 0 0,0 0 0,0 0 0,0 0 0,0 0 0,0 0 0,-1 0 0,1 0 0,0 0 0,0 0 0,0-1 0,0 1 0,0 0 0,0 0 0,0 0 0,0 0 0,0 0 0,0 0 0,0 0 0,0 0 0,0 0 0,0-1 0,0 1 0,0 0 0,0 0 0,0 0 0,0 0 0,0 0 0,0 0 0,0 0 0,0 0 0,0-1 0,0 1 0,0 0 0,0 0 0,0 0 0,0 0 0,0 0 0,0 0 0,0 0 0,0 0 0,0 0 0,0 0 0,0-1 0,0 1 0,0 0 0,0 0 0,1 0 0,-43-3 0,-315 24 0,303-17 0,-454 53 0,430-45 0,0 4 0,2 3 0,-89 33 0,27-7 0,148-42 0,18 0 0,893-6-360,-285 0 155,-65 3 205,-2390 0 565,1789 1-565,22 2 0,13 1 0,18 5 0,29 2 0,0-2 0,60 2 0,113-3 0,-154-7 0,10 1 0,262-4 0,-338 1 0,0 0 0,1 0 0,-1-1 0,0 1 0,0-1 0,0 0 0,5-4 0,-9 6 0,0 0 0,0 0 0,-1-1 0,1 1 0,0 0 0,-1-1 0,1 1 0,0-1 0,-1 1 0,1-1 0,-1 1 0,1-1 0,0 1 0,-1-1 0,1 0 0,-1 1 0,0-1 0,1 0 0,-1 1 0,0-1 0,1 0 0,-1 0 0,0 1 0,0-1 0,1 0 0,-1 0 0,0 1 0,0-1 0,0 0 0,0 0 0,0 0 0,0 1 0,0-1 0,-1 0 0,1 0 0,0 1 0,0-1 0,-1 0 0,1 0 0,0 1 0,-1-1 0,1 0 0,0 1 0,-1-1 0,1 0 0,-1 1 0,1-1 0,-1 1 0,0-1 0,1 1 0,-1-1 0,1 1 0,-1-1 0,0 1 0,0 0 0,-1-1 0,-4-3 0,0 1 0,-1-1 0,0 2 0,0-1 0,0 1 0,0 0 0,-13-2 0,-58-3 0,52 6 0,-394-2 0,420 3 0,-12 0 0,-1 1 0,1 0 0,0 1 0,-1 1 0,1-1 0,0 2 0,-12 5 0,23-9 0,1 0 0,0 0 0,-1 0 0,1 0 0,0 0 0,0 1 0,-1-1 0,1 0 0,0 0 0,-1 0 0,1 0 0,0 1 0,0-1 0,-1 0 0,1 0 0,0 1 0,0-1 0,0 0 0,-1 0 0,1 1 0,0-1 0,0 0 0,0 1 0,0-1 0,0 0 0,0 1 0,-1-1 0,1 0 0,0 0 0,0 1 0,0-1 0,0 0 0,0 1 0,0-1 0,0 0 0,0 1 0,0-1 0,1 0 0,-1 1 0,0-1 0,0 0 0,0 1 0,0-1 0,0 0 0,1 1 0,-1-1 0,0 0 0,0 0 0,0 1 0,1-1 0,-1 0 0,0 0 0,0 0 0,1 1 0,-1-1 0,0 0 0,0 0 0,1 0 0,-1 0 0,0 0 0,1 1 0,-1-1 0,0 0 0,1 0 0,0 0 0,25 7 0,55 3 0,1-4 0,121-5 0,-119-3 0,-72 2 0,-7 1 0,1-1 0,0 0 0,0 0 0,0 0 0,-1-1 0,1 0 0,0 0 0,-1-1 0,1 1 0,8-5 0,-13 6 0,-1 0 0,0-1 0,0 1 0,0 0 0,1-1 0,-1 1 0,0 0 0,0 0 0,0-1 0,0 1 0,0 0 0,0-1 0,0 1 0,1 0 0,-1-1 0,0 1 0,0 0 0,0-1 0,0 1 0,0 0 0,-1-1 0,1 1 0,0 0 0,0-1 0,0 1 0,0 0 0,0 0 0,0-1 0,0 1 0,-1 0 0,1-1 0,0 1 0,0 0 0,0 0 0,-1-1 0,1 1 0,0 0 0,0 0 0,-1 0 0,1-1 0,0 1 0,0 0 0,-1 0 0,1 0 0,0 0 0,-1 0 0,1 0 0,-1-1 0,-6-2 0,1-1 0,-1 1 0,-1 1 0,1-1 0,0 1 0,-1 0 0,-10-1 0,-59-2 0,44 3 0,-438-5 0,450 7 0,37 1 0,32-1 0,742 0 0,-770-1 0,2 2 0,1-1 0,-1-1 0,0-2 0,0 0 0,0-1 0,0-1 0,30-11 0,-51 15 0,1 1 0,-1 0 0,1-1 0,-1 0 0,1 1 0,-1-1 0,0 0 0,1 0 0,-1 0 0,0 0 0,0 0 0,0 0 0,1 0 0,-1 0 0,0-1 0,0 1 0,-1 0 0,1 0 0,0-1 0,0-1 0,-1 2 0,0 1 0,-1-1 0,1 0 0,0 0 0,-1 0 0,1 1 0,-1-1 0,1 0 0,-1 0 0,0 1 0,1-1 0,-1 1 0,0-1 0,1 0 0,-1 1 0,0 0 0,0-1 0,0 1 0,1-1 0,-1 1 0,0 0 0,0-1 0,0 1 0,-1 0 0,-11-4 0,0 1 0,-1 1 0,-14-1 0,-37 1 0,0 3 0,0 2 0,-117 23 0,150-18 0,32-8 0,0 0 0,1 0 0,-1 0 0,0 0 0,0 0 0,0 0 0,0 0 0,0 0 0,1 0 0,-1 0 0,0 0 0,0 0 0,0 1 0,0-1 0,0 0 0,1 0 0,-1 0 0,0 0 0,0 0 0,0 0 0,0 0 0,0 0 0,0 0 0,0 1 0,1-1 0,-1 0 0,0 0 0,0 0 0,0 0 0,0 0 0,0 0 0,0 1 0,0-1 0,0 0 0,0 0 0,0 0 0,0 0 0,0 0 0,0 1 0,0-1 0,0 0 0,0 0 0,0 0 0,0 0 0,0 0 0,0 1 0,0-1 0,0 0 0,0 0 0,0 0 0,0 0 0,0 0 0,0 0 0,-1 1 0,1-1 0,0 0 0,0 0 0,0 0 0,0 0 0,0 0 0,0 0 0,0 0 0,-1 0 0,1 1 0,0-1 0,0 0 0,0 0 0,0 0 0,10 2 0,1 0 0,1 0 0,12-1 0,256 5 0,-217-8 0,1-2 0,87-19 0,-130 18 0,1-1 0,-1 0 0,22-11 0,-39 15 0,0 1 0,0-1 0,0 0 0,0 0 0,0-1 0,0 1 0,-1-1 0,1 0 0,-1 0 0,0 0 0,0-1 0,0 1 0,0-1 0,-1 1 0,1-1 0,-1 0 0,0 0 0,0 0 0,0 0 0,-1 0 0,2-7 0,-3 10 0,0-1 0,0 1 0,0-1 0,0 0 0,0 1 0,0-1 0,0 1 0,-1-1 0,1 1 0,-1-1 0,1 1 0,-1-1 0,0 1 0,0-1 0,1 1 0,-1 0 0,0-1 0,0 1 0,0 0 0,-2-2 0,0 1 0,0 0 0,0 0 0,0 0 0,0 0 0,0 0 0,0 1 0,-1 0 0,-5-2 0,-2 0 0,0 1 0,0 1 0,-1 0 0,-21 1 0,-16 6-1365,6 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46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13:47:47.2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28 24575,'-10'-5'0,"-12"-6"0,-3-1-8191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74307-51A2-E57D-3764-477ACF760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B89A76-78E9-CB79-4666-658D6C4DD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555A3-4EAC-8140-F7D4-4A386CC3F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EE1F55-F6C2-C9B2-6DD3-B6500F461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8720F2-688E-DE9B-459A-DB29E862A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683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F2F33C-85B8-9CD4-1792-C070F5012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C04F05-53A2-A693-4418-D773B9654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A082B2-375C-9DCE-6A4D-9A4C8996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D7C39-8025-90D5-FC93-99E06CE2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ABA266-0319-52E1-FCA0-93706B46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99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AAE26B-BCA3-DB3F-032E-9D80778C8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932CB5-7943-A7DB-3FC1-DB9BB8347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D253C7-0B07-15EE-BBCE-BA68C09A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3700B-A68F-7676-8AE8-F32E51CA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ED0D14-F01F-C6A0-ED70-0C08F3463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73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1DFDD-F8EE-ABEA-038E-A4E8024E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B1A73-28EF-CC75-501E-FD54FA43B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219FF2-6B95-75D2-E717-439FB456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6B3953-07FF-4BB2-8BF7-7C6C5E9F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C5A6F4-83B2-E0E3-C091-47CE2D88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79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66BDE-890C-30B3-EAD1-A8BA12DF3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8AF3EF-FC71-6C34-DC9D-4E7931B63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BF9E5E-92ED-6B95-4F0D-D9A9B9FCE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958A6F-F063-4983-EE02-2EDF9F4C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D89CB1-0778-A101-44F4-538159E1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8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D4A01-99B5-1ED1-6A47-FC758161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589BA4-09AA-41A7-8BEB-55A056965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362863-54D2-BFCB-58A4-C8B7F8BD2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D9FBB8-F56D-BB10-0A4C-429C99D3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C2A7DE-4200-02CD-0510-A96B6560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DD737-8AA9-30B2-8681-AD208281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542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D11B9-9183-4F1A-E5D6-4D0F8D60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232320-6FB8-2661-C757-FB410CEC2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84F340-E274-7480-BBEB-BC04913A5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4AED02E-4F48-E3D0-FA6C-E99C74533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07A3C5-7DEB-0B83-2612-9AE5E97BF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343406-1759-71FF-BFC7-7F23F8E2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7981CCA-6192-3720-9E45-D715DD35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53AFEB-9614-181E-F49B-3C6E6084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849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1FEA7-44A4-5D86-845F-C389AF37A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23ED4F-95E6-9559-C2F9-521914F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6DC2F8B-8153-DDFE-28CE-1ED99927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4BB0625-DF33-C64D-2804-3B309389C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46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541E09-1EAE-A974-4E26-EC84F51D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3A19E5-7C2B-3B0F-1B93-2E171D649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8C1E7D5-3C52-4D78-69B7-BA0384BA3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080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727DCC-BF6D-DC0C-47FA-FC2D770D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57C017-118F-1B4B-84FB-4FA40791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34CC94-98CC-0278-65C1-D3E0EE91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6A97F8-C2C2-ED93-4D34-42B83557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D6B411-7868-9CB7-D658-2A0EA151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6B1CD0-D56C-3B9C-C65C-A8229C671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58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4A9E2-7B9F-06BD-6D6A-7ECB960E6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D153E50-1E38-0ABB-1819-4DF06A2C3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9FC1B9-B0F4-2441-11C8-3B6D719FA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F0628-A9EB-2C9B-AFF2-713D33D6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E985E7-76A3-A8F4-9920-8E79846E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7CDC62-F6B6-476F-C4AF-930C21EC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21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477C86-24B7-F174-6B3D-67E1A0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27578A-F25C-BC23-73CE-5DADD5C79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61D9A-43A8-8BA8-0CDA-70C16BD09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967DA-C75E-42D3-84A9-ED4873999114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103625-CF64-2C38-BF87-47F0DB775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A7BEE3-A6DB-A164-70B4-0C84EDDCB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DFCD3-F214-4293-9F67-72EAC5580A1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717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D32790-AA95-F090-8321-6567861F67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CodeMaster</a:t>
            </a:r>
            <a:r>
              <a:rPr lang="en-US" dirty="0"/>
              <a:t>, </a:t>
            </a:r>
            <a:r>
              <a:rPr lang="en-US" sz="1800" dirty="0"/>
              <a:t>not slave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2BA422-FB3F-9F36-7120-01209C2029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03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97E54-DD60-BF53-56F2-0134C51F8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Все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24B534-FE16-D140-A3D0-69F8FC635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323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64E0F-E5BE-53DE-301B-4D61C559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50A41-BF74-A307-7EEB-7C8713D62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Их точно больше 500, т.к. только два файла </a:t>
            </a:r>
            <a:r>
              <a:rPr lang="en-US" dirty="0"/>
              <a:t>*.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*.</a:t>
            </a:r>
            <a:r>
              <a:rPr lang="en-US" dirty="0" err="1"/>
              <a:t>py</a:t>
            </a:r>
            <a:r>
              <a:rPr lang="en-US" dirty="0"/>
              <a:t> </a:t>
            </a:r>
            <a:r>
              <a:rPr lang="ru-RU" dirty="0"/>
              <a:t>уже дают больше 600 строк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88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DB23A-761E-24A5-0BF2-C8658516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pic>
        <p:nvPicPr>
          <p:cNvPr id="5" name="Объект 4" descr="Изображение выглядит как текст, снимок экрана, дисплей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944E30-BE87-60C5-9819-DE7D7D0A4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3193F379-1C1A-F9B5-92CD-BC7BCB68E8C2}"/>
                  </a:ext>
                </a:extLst>
              </p14:cNvPr>
              <p14:cNvContentPartPr/>
              <p14:nvPr/>
            </p14:nvContentPartPr>
            <p14:xfrm>
              <a:off x="2419971" y="4022023"/>
              <a:ext cx="523800" cy="109080"/>
            </p14:xfrm>
          </p:contentPart>
        </mc:Choice>
        <mc:Fallback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3193F379-1C1A-F9B5-92CD-BC7BCB68E8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13851" y="4015903"/>
                <a:ext cx="536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E6AB2DBA-DB36-50CC-315B-3C5BDE5DB3B9}"/>
                  </a:ext>
                </a:extLst>
              </p14:cNvPr>
              <p14:cNvContentPartPr/>
              <p14:nvPr/>
            </p14:nvContentPartPr>
            <p14:xfrm>
              <a:off x="2435091" y="3837343"/>
              <a:ext cx="348120" cy="86400"/>
            </p14:xfrm>
          </p:contentPart>
        </mc:Choice>
        <mc:Fallback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E6AB2DBA-DB36-50CC-315B-3C5BDE5DB3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28971" y="3831223"/>
                <a:ext cx="3603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8F6F01D6-6749-BE70-9C6B-89F09AF62759}"/>
                  </a:ext>
                </a:extLst>
              </p14:cNvPr>
              <p14:cNvContentPartPr/>
              <p14:nvPr/>
            </p14:nvContentPartPr>
            <p14:xfrm>
              <a:off x="2414211" y="3507943"/>
              <a:ext cx="850680" cy="191160"/>
            </p14:xfrm>
          </p:contentPart>
        </mc:Choice>
        <mc:Fallback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8F6F01D6-6749-BE70-9C6B-89F09AF627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08091" y="3501823"/>
                <a:ext cx="86292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803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2F2119-5EA8-A492-831E-ABD0F00A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Бд</a:t>
            </a:r>
            <a:endParaRPr lang="ru-RU" dirty="0"/>
          </a:p>
        </p:txBody>
      </p:sp>
      <p:pic>
        <p:nvPicPr>
          <p:cNvPr id="8" name="Объект 7" descr="Изображение выглядит как текст, программное обеспечение, Мультимедийное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EB3A44A-BA18-8614-D84D-3B787815C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Рукописный ввод 3">
                <a:extLst>
                  <a:ext uri="{FF2B5EF4-FFF2-40B4-BE49-F238E27FC236}">
                    <a16:creationId xmlns:a16="http://schemas.microsoft.com/office/drawing/2014/main" id="{82D5865B-AA26-F7EB-A649-638E085A1DC8}"/>
                  </a:ext>
                </a:extLst>
              </p14:cNvPr>
              <p14:cNvContentPartPr/>
              <p14:nvPr/>
            </p14:nvContentPartPr>
            <p14:xfrm>
              <a:off x="3707331" y="1014318"/>
              <a:ext cx="360" cy="360"/>
            </p14:xfrm>
          </p:contentPart>
        </mc:Choice>
        <mc:Fallback>
          <p:pic>
            <p:nvPicPr>
              <p:cNvPr id="4" name="Рукописный ввод 3">
                <a:extLst>
                  <a:ext uri="{FF2B5EF4-FFF2-40B4-BE49-F238E27FC236}">
                    <a16:creationId xmlns:a16="http://schemas.microsoft.com/office/drawing/2014/main" id="{82D5865B-AA26-F7EB-A649-638E085A1D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1211" y="100819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Рукописный ввод 4">
                <a:extLst>
                  <a:ext uri="{FF2B5EF4-FFF2-40B4-BE49-F238E27FC236}">
                    <a16:creationId xmlns:a16="http://schemas.microsoft.com/office/drawing/2014/main" id="{9EBF224D-961F-E869-89F7-85BA461F56DB}"/>
                  </a:ext>
                </a:extLst>
              </p14:cNvPr>
              <p14:cNvContentPartPr/>
              <p14:nvPr/>
            </p14:nvContentPartPr>
            <p14:xfrm>
              <a:off x="3526611" y="873918"/>
              <a:ext cx="20880" cy="10440"/>
            </p14:xfrm>
          </p:contentPart>
        </mc:Choice>
        <mc:Fallback>
          <p:pic>
            <p:nvPicPr>
              <p:cNvPr id="5" name="Рукописный ввод 4">
                <a:extLst>
                  <a:ext uri="{FF2B5EF4-FFF2-40B4-BE49-F238E27FC236}">
                    <a16:creationId xmlns:a16="http://schemas.microsoft.com/office/drawing/2014/main" id="{9EBF224D-961F-E869-89F7-85BA461F56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20491" y="867798"/>
                <a:ext cx="3312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770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EADE-CA34-C355-2F54-AB7192DD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тестирования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34A5FA6-39D1-CC4B-7FAA-9AFBBFEBE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585062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DBBCA-4CEF-A08C-1312-F8A2AACBA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теперь пример того, как это работает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967CF1-72D6-E113-0317-6CBC8CF1B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82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DA51A-F19D-F846-E1BA-E891F9BE6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Сдача задачи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4C1352-1CFD-A18D-BFBF-9B9982B3F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9F62D28-809E-3B08-29C3-B78491213883}"/>
              </a:ext>
            </a:extLst>
          </p:cNvPr>
          <p:cNvSpPr/>
          <p:nvPr/>
        </p:nvSpPr>
        <p:spPr>
          <a:xfrm>
            <a:off x="2452652" y="1889839"/>
            <a:ext cx="5426752" cy="152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697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7D4BE9-456D-E340-C014-0BB04C3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Она сдалась</a:t>
            </a:r>
          </a:p>
        </p:txBody>
      </p:sp>
      <p:pic>
        <p:nvPicPr>
          <p:cNvPr id="7" name="Объект 6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7339BC8-44D9-7F4F-7FD7-D89B8986CD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B0A79A8-B4D7-BAB8-C3C0-341482C9F4DE}"/>
              </a:ext>
            </a:extLst>
          </p:cNvPr>
          <p:cNvSpPr/>
          <p:nvPr/>
        </p:nvSpPr>
        <p:spPr>
          <a:xfrm>
            <a:off x="2501291" y="1850927"/>
            <a:ext cx="5417024" cy="1724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60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5F694-1417-F1B2-C1D1-35344825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Лидерборд</a:t>
            </a:r>
            <a:r>
              <a:rPr lang="ru-RU" dirty="0"/>
              <a:t> адекватный</a:t>
            </a:r>
          </a:p>
        </p:txBody>
      </p:sp>
      <p:pic>
        <p:nvPicPr>
          <p:cNvPr id="6" name="Объект 5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2B6E8C-9146-24EC-BBA8-0F1004F550F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55" y="2533921"/>
            <a:ext cx="5181600" cy="2914650"/>
          </a:xfrm>
        </p:spPr>
      </p:pic>
      <p:pic>
        <p:nvPicPr>
          <p:cNvPr id="8" name="Объект 7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8421FD2-E861-98E3-88E6-451E449EDD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543969"/>
            <a:ext cx="5181600" cy="2914650"/>
          </a:xfr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83AA91-22B5-0D6E-9D0A-2C8CFED2FBF7}"/>
              </a:ext>
            </a:extLst>
          </p:cNvPr>
          <p:cNvSpPr/>
          <p:nvPr/>
        </p:nvSpPr>
        <p:spPr>
          <a:xfrm>
            <a:off x="954593" y="2522136"/>
            <a:ext cx="3647552" cy="15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57BCBD0-F253-348B-836C-BB31787F5850}"/>
              </a:ext>
            </a:extLst>
          </p:cNvPr>
          <p:cNvSpPr/>
          <p:nvPr/>
        </p:nvSpPr>
        <p:spPr>
          <a:xfrm>
            <a:off x="6369656" y="2548077"/>
            <a:ext cx="3647552" cy="150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436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49</Words>
  <Application>Microsoft Office PowerPoint</Application>
  <PresentationFormat>Широкоэкранный</PresentationFormat>
  <Paragraphs>11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Тема Office</vt:lpstr>
      <vt:lpstr>CodeMaster, not slave</vt:lpstr>
      <vt:lpstr>Строки кода</vt:lpstr>
      <vt:lpstr>Структура</vt:lpstr>
      <vt:lpstr>Бд</vt:lpstr>
      <vt:lpstr>Примеры тестирования</vt:lpstr>
      <vt:lpstr>Так, теперь пример того, как это работает</vt:lpstr>
      <vt:lpstr>Сдача задачи</vt:lpstr>
      <vt:lpstr>Она сдалась</vt:lpstr>
      <vt:lpstr>Лидерборд адекватный</vt:lpstr>
      <vt:lpstr>Все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Григорий Карташов</dc:creator>
  <cp:lastModifiedBy>Григорий Карташов</cp:lastModifiedBy>
  <cp:revision>1</cp:revision>
  <dcterms:created xsi:type="dcterms:W3CDTF">2025-05-13T13:44:46Z</dcterms:created>
  <dcterms:modified xsi:type="dcterms:W3CDTF">2025-05-13T13:53:38Z</dcterms:modified>
</cp:coreProperties>
</file>