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2EB0C-4F0F-4A8C-A146-43F008FB007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1213B0-2C55-49B1-9424-1173DB01277A}">
      <dgm:prSet/>
      <dgm:spPr/>
      <dgm:t>
        <a:bodyPr/>
        <a:lstStyle/>
        <a:p>
          <a:r>
            <a:rPr lang="ru-RU"/>
            <a:t>Написан на </a:t>
          </a:r>
          <a:r>
            <a:rPr lang="en-US"/>
            <a:t>Flask, python</a:t>
          </a:r>
        </a:p>
      </dgm:t>
    </dgm:pt>
    <dgm:pt modelId="{BD115C03-2408-4F6B-A407-0E823143E699}" type="parTrans" cxnId="{6AA23789-A235-42F7-B986-783A454B88C8}">
      <dgm:prSet/>
      <dgm:spPr/>
      <dgm:t>
        <a:bodyPr/>
        <a:lstStyle/>
        <a:p>
          <a:endParaRPr lang="en-US"/>
        </a:p>
      </dgm:t>
    </dgm:pt>
    <dgm:pt modelId="{85394067-7F85-4547-9C01-80C5D0B9C279}" type="sibTrans" cxnId="{6AA23789-A235-42F7-B986-783A454B88C8}">
      <dgm:prSet/>
      <dgm:spPr/>
      <dgm:t>
        <a:bodyPr/>
        <a:lstStyle/>
        <a:p>
          <a:endParaRPr lang="en-US"/>
        </a:p>
      </dgm:t>
    </dgm:pt>
    <dgm:pt modelId="{5190D876-915B-410F-A6DD-C03B8114C280}">
      <dgm:prSet/>
      <dgm:spPr/>
      <dgm:t>
        <a:bodyPr/>
        <a:lstStyle/>
        <a:p>
          <a:r>
            <a:rPr lang="ru-RU"/>
            <a:t>Использован также </a:t>
          </a:r>
          <a:r>
            <a:rPr lang="en-US"/>
            <a:t>html, css</a:t>
          </a:r>
        </a:p>
      </dgm:t>
    </dgm:pt>
    <dgm:pt modelId="{5250AE90-5ED8-4394-951C-BB11D72FADBF}" type="parTrans" cxnId="{1298FF95-2FE9-450E-8FC8-D73577ECA07B}">
      <dgm:prSet/>
      <dgm:spPr/>
      <dgm:t>
        <a:bodyPr/>
        <a:lstStyle/>
        <a:p>
          <a:endParaRPr lang="en-US"/>
        </a:p>
      </dgm:t>
    </dgm:pt>
    <dgm:pt modelId="{EC91BA93-2550-477E-BF2B-BD1EE0F4833D}" type="sibTrans" cxnId="{1298FF95-2FE9-450E-8FC8-D73577ECA07B}">
      <dgm:prSet/>
      <dgm:spPr/>
      <dgm:t>
        <a:bodyPr/>
        <a:lstStyle/>
        <a:p>
          <a:endParaRPr lang="en-US"/>
        </a:p>
      </dgm:t>
    </dgm:pt>
    <dgm:pt modelId="{D6BB9CFE-BAFE-41E8-8F7C-5E772E0479BA}">
      <dgm:prSet/>
      <dgm:spPr/>
      <dgm:t>
        <a:bodyPr/>
        <a:lstStyle/>
        <a:p>
          <a:r>
            <a:rPr lang="ru-RU"/>
            <a:t>Корректная работа тестирующей системы на всех тестах(есть защита)</a:t>
          </a:r>
          <a:endParaRPr lang="en-US"/>
        </a:p>
      </dgm:t>
    </dgm:pt>
    <dgm:pt modelId="{64947138-496F-4258-98F4-D96F9BF2AF27}" type="parTrans" cxnId="{71FC21AD-9603-4F33-8C8E-3813A32B54CF}">
      <dgm:prSet/>
      <dgm:spPr/>
      <dgm:t>
        <a:bodyPr/>
        <a:lstStyle/>
        <a:p>
          <a:endParaRPr lang="en-US"/>
        </a:p>
      </dgm:t>
    </dgm:pt>
    <dgm:pt modelId="{9FDEB85C-ACCF-44ED-92AF-CD1EFD8DC1F4}" type="sibTrans" cxnId="{71FC21AD-9603-4F33-8C8E-3813A32B54CF}">
      <dgm:prSet/>
      <dgm:spPr/>
      <dgm:t>
        <a:bodyPr/>
        <a:lstStyle/>
        <a:p>
          <a:endParaRPr lang="en-US"/>
        </a:p>
      </dgm:t>
    </dgm:pt>
    <dgm:pt modelId="{BA9253DE-B773-4E94-9245-E6E6E8D30D6C}">
      <dgm:prSet/>
      <dgm:spPr/>
      <dgm:t>
        <a:bodyPr/>
        <a:lstStyle/>
        <a:p>
          <a:r>
            <a:rPr lang="ru-RU"/>
            <a:t>Есть регистрация</a:t>
          </a:r>
          <a:endParaRPr lang="en-US"/>
        </a:p>
      </dgm:t>
    </dgm:pt>
    <dgm:pt modelId="{11250181-274C-49DB-B2C6-02A3F0710DE9}" type="parTrans" cxnId="{D50AA9A1-2100-49E3-BE36-C1DD1BFC8E69}">
      <dgm:prSet/>
      <dgm:spPr/>
      <dgm:t>
        <a:bodyPr/>
        <a:lstStyle/>
        <a:p>
          <a:endParaRPr lang="en-US"/>
        </a:p>
      </dgm:t>
    </dgm:pt>
    <dgm:pt modelId="{0CBB6FED-E22D-4BDF-9F96-B018CB00618A}" type="sibTrans" cxnId="{D50AA9A1-2100-49E3-BE36-C1DD1BFC8E69}">
      <dgm:prSet/>
      <dgm:spPr/>
      <dgm:t>
        <a:bodyPr/>
        <a:lstStyle/>
        <a:p>
          <a:endParaRPr lang="en-US"/>
        </a:p>
      </dgm:t>
    </dgm:pt>
    <dgm:pt modelId="{03EDBFAE-D2DE-4CF8-A066-DDC5CD25AEB2}">
      <dgm:prSet/>
      <dgm:spPr/>
      <dgm:t>
        <a:bodyPr/>
        <a:lstStyle/>
        <a:p>
          <a:r>
            <a:rPr lang="ru-RU"/>
            <a:t>Добавлен обработчик ошибок</a:t>
          </a:r>
          <a:endParaRPr lang="en-US"/>
        </a:p>
      </dgm:t>
    </dgm:pt>
    <dgm:pt modelId="{0E23EAA9-B45A-4742-A39E-C04BEA3DB12F}" type="parTrans" cxnId="{A43F5AFA-1B75-49BA-9785-1D10EA2F888D}">
      <dgm:prSet/>
      <dgm:spPr/>
      <dgm:t>
        <a:bodyPr/>
        <a:lstStyle/>
        <a:p>
          <a:endParaRPr lang="en-US"/>
        </a:p>
      </dgm:t>
    </dgm:pt>
    <dgm:pt modelId="{0FC0913E-7365-4499-9205-1B0DCEAEBB5A}" type="sibTrans" cxnId="{A43F5AFA-1B75-49BA-9785-1D10EA2F888D}">
      <dgm:prSet/>
      <dgm:spPr/>
      <dgm:t>
        <a:bodyPr/>
        <a:lstStyle/>
        <a:p>
          <a:endParaRPr lang="en-US"/>
        </a:p>
      </dgm:t>
    </dgm:pt>
    <dgm:pt modelId="{F6AE0635-64D4-4D02-BAFA-8E9CEF070C33}" type="pres">
      <dgm:prSet presAssocID="{9A82EB0C-4F0F-4A8C-A146-43F008FB0072}" presName="linear" presStyleCnt="0">
        <dgm:presLayoutVars>
          <dgm:animLvl val="lvl"/>
          <dgm:resizeHandles val="exact"/>
        </dgm:presLayoutVars>
      </dgm:prSet>
      <dgm:spPr/>
    </dgm:pt>
    <dgm:pt modelId="{A872BA03-CD4D-453C-9593-B676DD5EA7EC}" type="pres">
      <dgm:prSet presAssocID="{421213B0-2C55-49B1-9424-1173DB0127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7A16B8-62FC-44CB-9FAF-171AFE32916C}" type="pres">
      <dgm:prSet presAssocID="{85394067-7F85-4547-9C01-80C5D0B9C279}" presName="spacer" presStyleCnt="0"/>
      <dgm:spPr/>
    </dgm:pt>
    <dgm:pt modelId="{3131C164-CB62-45CC-8C36-347663EFAD82}" type="pres">
      <dgm:prSet presAssocID="{5190D876-915B-410F-A6DD-C03B8114C2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6AB22F7-93D5-4965-A104-6B48DCE027C9}" type="pres">
      <dgm:prSet presAssocID="{EC91BA93-2550-477E-BF2B-BD1EE0F4833D}" presName="spacer" presStyleCnt="0"/>
      <dgm:spPr/>
    </dgm:pt>
    <dgm:pt modelId="{DEDD7306-121C-4C6B-9BB4-34995BE25721}" type="pres">
      <dgm:prSet presAssocID="{D6BB9CFE-BAFE-41E8-8F7C-5E772E0479B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305021-709C-4216-A57B-D6142C2324F8}" type="pres">
      <dgm:prSet presAssocID="{9FDEB85C-ACCF-44ED-92AF-CD1EFD8DC1F4}" presName="spacer" presStyleCnt="0"/>
      <dgm:spPr/>
    </dgm:pt>
    <dgm:pt modelId="{598E8C84-9FF8-485A-8975-0DC46CC0E2AE}" type="pres">
      <dgm:prSet presAssocID="{BA9253DE-B773-4E94-9245-E6E6E8D30D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2E36D0-D49F-4D61-B44F-C19C33F0B565}" type="pres">
      <dgm:prSet presAssocID="{0CBB6FED-E22D-4BDF-9F96-B018CB00618A}" presName="spacer" presStyleCnt="0"/>
      <dgm:spPr/>
    </dgm:pt>
    <dgm:pt modelId="{66DF2624-32AC-4A2F-A72B-940E52C41D2C}" type="pres">
      <dgm:prSet presAssocID="{03EDBFAE-D2DE-4CF8-A066-DDC5CD25AEB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E85302-67AF-4149-AA44-D599FAE7D7F6}" type="presOf" srcId="{03EDBFAE-D2DE-4CF8-A066-DDC5CD25AEB2}" destId="{66DF2624-32AC-4A2F-A72B-940E52C41D2C}" srcOrd="0" destOrd="0" presId="urn:microsoft.com/office/officeart/2005/8/layout/vList2"/>
    <dgm:cxn modelId="{7C2F930E-65CF-4E50-91E4-EABB9ED2C186}" type="presOf" srcId="{5190D876-915B-410F-A6DD-C03B8114C280}" destId="{3131C164-CB62-45CC-8C36-347663EFAD82}" srcOrd="0" destOrd="0" presId="urn:microsoft.com/office/officeart/2005/8/layout/vList2"/>
    <dgm:cxn modelId="{F6AC322C-B4EE-4D50-AA63-BFEE673762E6}" type="presOf" srcId="{9A82EB0C-4F0F-4A8C-A146-43F008FB0072}" destId="{F6AE0635-64D4-4D02-BAFA-8E9CEF070C33}" srcOrd="0" destOrd="0" presId="urn:microsoft.com/office/officeart/2005/8/layout/vList2"/>
    <dgm:cxn modelId="{91BB666F-8C7D-4EB4-A643-D8115E4A2901}" type="presOf" srcId="{BA9253DE-B773-4E94-9245-E6E6E8D30D6C}" destId="{598E8C84-9FF8-485A-8975-0DC46CC0E2AE}" srcOrd="0" destOrd="0" presId="urn:microsoft.com/office/officeart/2005/8/layout/vList2"/>
    <dgm:cxn modelId="{1600A254-16DE-4017-A9D1-6E4862D708A3}" type="presOf" srcId="{421213B0-2C55-49B1-9424-1173DB01277A}" destId="{A872BA03-CD4D-453C-9593-B676DD5EA7EC}" srcOrd="0" destOrd="0" presId="urn:microsoft.com/office/officeart/2005/8/layout/vList2"/>
    <dgm:cxn modelId="{6AA23789-A235-42F7-B986-783A454B88C8}" srcId="{9A82EB0C-4F0F-4A8C-A146-43F008FB0072}" destId="{421213B0-2C55-49B1-9424-1173DB01277A}" srcOrd="0" destOrd="0" parTransId="{BD115C03-2408-4F6B-A407-0E823143E699}" sibTransId="{85394067-7F85-4547-9C01-80C5D0B9C279}"/>
    <dgm:cxn modelId="{3B9F2092-5836-401F-B79B-4AA8588CD23D}" type="presOf" srcId="{D6BB9CFE-BAFE-41E8-8F7C-5E772E0479BA}" destId="{DEDD7306-121C-4C6B-9BB4-34995BE25721}" srcOrd="0" destOrd="0" presId="urn:microsoft.com/office/officeart/2005/8/layout/vList2"/>
    <dgm:cxn modelId="{1298FF95-2FE9-450E-8FC8-D73577ECA07B}" srcId="{9A82EB0C-4F0F-4A8C-A146-43F008FB0072}" destId="{5190D876-915B-410F-A6DD-C03B8114C280}" srcOrd="1" destOrd="0" parTransId="{5250AE90-5ED8-4394-951C-BB11D72FADBF}" sibTransId="{EC91BA93-2550-477E-BF2B-BD1EE0F4833D}"/>
    <dgm:cxn modelId="{D50AA9A1-2100-49E3-BE36-C1DD1BFC8E69}" srcId="{9A82EB0C-4F0F-4A8C-A146-43F008FB0072}" destId="{BA9253DE-B773-4E94-9245-E6E6E8D30D6C}" srcOrd="3" destOrd="0" parTransId="{11250181-274C-49DB-B2C6-02A3F0710DE9}" sibTransId="{0CBB6FED-E22D-4BDF-9F96-B018CB00618A}"/>
    <dgm:cxn modelId="{71FC21AD-9603-4F33-8C8E-3813A32B54CF}" srcId="{9A82EB0C-4F0F-4A8C-A146-43F008FB0072}" destId="{D6BB9CFE-BAFE-41E8-8F7C-5E772E0479BA}" srcOrd="2" destOrd="0" parTransId="{64947138-496F-4258-98F4-D96F9BF2AF27}" sibTransId="{9FDEB85C-ACCF-44ED-92AF-CD1EFD8DC1F4}"/>
    <dgm:cxn modelId="{A43F5AFA-1B75-49BA-9785-1D10EA2F888D}" srcId="{9A82EB0C-4F0F-4A8C-A146-43F008FB0072}" destId="{03EDBFAE-D2DE-4CF8-A066-DDC5CD25AEB2}" srcOrd="4" destOrd="0" parTransId="{0E23EAA9-B45A-4742-A39E-C04BEA3DB12F}" sibTransId="{0FC0913E-7365-4499-9205-1B0DCEAEBB5A}"/>
    <dgm:cxn modelId="{ED702942-5579-4DF0-8C8C-0831DC3C895E}" type="presParOf" srcId="{F6AE0635-64D4-4D02-BAFA-8E9CEF070C33}" destId="{A872BA03-CD4D-453C-9593-B676DD5EA7EC}" srcOrd="0" destOrd="0" presId="urn:microsoft.com/office/officeart/2005/8/layout/vList2"/>
    <dgm:cxn modelId="{74C3E061-6812-4F2A-B97B-372D3E3C0FD2}" type="presParOf" srcId="{F6AE0635-64D4-4D02-BAFA-8E9CEF070C33}" destId="{8D7A16B8-62FC-44CB-9FAF-171AFE32916C}" srcOrd="1" destOrd="0" presId="urn:microsoft.com/office/officeart/2005/8/layout/vList2"/>
    <dgm:cxn modelId="{29E501F1-E228-4D5D-9A27-DC9C43146926}" type="presParOf" srcId="{F6AE0635-64D4-4D02-BAFA-8E9CEF070C33}" destId="{3131C164-CB62-45CC-8C36-347663EFAD82}" srcOrd="2" destOrd="0" presId="urn:microsoft.com/office/officeart/2005/8/layout/vList2"/>
    <dgm:cxn modelId="{3BC584E8-608C-4877-884A-29416F857678}" type="presParOf" srcId="{F6AE0635-64D4-4D02-BAFA-8E9CEF070C33}" destId="{56AB22F7-93D5-4965-A104-6B48DCE027C9}" srcOrd="3" destOrd="0" presId="urn:microsoft.com/office/officeart/2005/8/layout/vList2"/>
    <dgm:cxn modelId="{A3698822-52F9-4D49-B243-5DDDAB7849F1}" type="presParOf" srcId="{F6AE0635-64D4-4D02-BAFA-8E9CEF070C33}" destId="{DEDD7306-121C-4C6B-9BB4-34995BE25721}" srcOrd="4" destOrd="0" presId="urn:microsoft.com/office/officeart/2005/8/layout/vList2"/>
    <dgm:cxn modelId="{D29876F9-8611-414D-AAE9-1031FE720998}" type="presParOf" srcId="{F6AE0635-64D4-4D02-BAFA-8E9CEF070C33}" destId="{12305021-709C-4216-A57B-D6142C2324F8}" srcOrd="5" destOrd="0" presId="urn:microsoft.com/office/officeart/2005/8/layout/vList2"/>
    <dgm:cxn modelId="{40CF8149-5559-4CA7-B26D-22D227A84E50}" type="presParOf" srcId="{F6AE0635-64D4-4D02-BAFA-8E9CEF070C33}" destId="{598E8C84-9FF8-485A-8975-0DC46CC0E2AE}" srcOrd="6" destOrd="0" presId="urn:microsoft.com/office/officeart/2005/8/layout/vList2"/>
    <dgm:cxn modelId="{62E98E54-23D1-4E8F-9E85-D5E129CC77B6}" type="presParOf" srcId="{F6AE0635-64D4-4D02-BAFA-8E9CEF070C33}" destId="{C92E36D0-D49F-4D61-B44F-C19C33F0B565}" srcOrd="7" destOrd="0" presId="urn:microsoft.com/office/officeart/2005/8/layout/vList2"/>
    <dgm:cxn modelId="{002C34D7-7C4C-496F-A8B3-A83D470C8E6B}" type="presParOf" srcId="{F6AE0635-64D4-4D02-BAFA-8E9CEF070C33}" destId="{66DF2624-32AC-4A2F-A72B-940E52C41D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2BA03-CD4D-453C-9593-B676DD5EA7EC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Написан на </a:t>
          </a:r>
          <a:r>
            <a:rPr lang="en-US" sz="2500" kern="1200"/>
            <a:t>Flask, python</a:t>
          </a:r>
        </a:p>
      </dsp:txBody>
      <dsp:txXfrm>
        <a:off x="48726" y="136295"/>
        <a:ext cx="6569381" cy="900704"/>
      </dsp:txXfrm>
    </dsp:sp>
    <dsp:sp modelId="{3131C164-CB62-45CC-8C36-347663EFAD82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Использован также </a:t>
          </a:r>
          <a:r>
            <a:rPr lang="en-US" sz="2500" kern="1200"/>
            <a:t>html, css</a:t>
          </a:r>
        </a:p>
      </dsp:txBody>
      <dsp:txXfrm>
        <a:off x="48726" y="1206451"/>
        <a:ext cx="6569381" cy="900704"/>
      </dsp:txXfrm>
    </dsp:sp>
    <dsp:sp modelId="{DEDD7306-121C-4C6B-9BB4-34995BE25721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Корректная работа тестирующей системы на всех тестах(есть защита)</a:t>
          </a:r>
          <a:endParaRPr lang="en-US" sz="2500" kern="1200"/>
        </a:p>
      </dsp:txBody>
      <dsp:txXfrm>
        <a:off x="48726" y="2276607"/>
        <a:ext cx="6569381" cy="900704"/>
      </dsp:txXfrm>
    </dsp:sp>
    <dsp:sp modelId="{598E8C84-9FF8-485A-8975-0DC46CC0E2AE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Есть регистрация</a:t>
          </a:r>
          <a:endParaRPr lang="en-US" sz="2500" kern="1200"/>
        </a:p>
      </dsp:txBody>
      <dsp:txXfrm>
        <a:off x="48726" y="3346764"/>
        <a:ext cx="6569381" cy="900704"/>
      </dsp:txXfrm>
    </dsp:sp>
    <dsp:sp modelId="{66DF2624-32AC-4A2F-A72B-940E52C41D2C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Добавлен обработчик ошибок</a:t>
          </a:r>
          <a:endParaRPr lang="en-US" sz="2500" kern="1200"/>
        </a:p>
      </dsp:txBody>
      <dsp:txXfrm>
        <a:off x="48726" y="4416920"/>
        <a:ext cx="656938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0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1064 188 24575,'-111'-1'0,"-40"0"0,-163 20 0,-103-8 0,347-11 0,601 0 0,-508 0 0,38 5 0,-55-4 0,0 0 0,-1 0 0,1 0 0,-1 1 0,0 0 0,1 0 0,-1 0 0,0 1 0,0-1 0,0 1 0,0 1 0,5 4 0,-9-8 0,-1 1 0,1-1 0,-1 1 0,1-1 0,-1 1 0,0-1 0,1 1 0,-1-1 0,1 1 0,-1 0 0,0-1 0,0 1 0,1-1 0,-1 1 0,0 0 0,0-1 0,0 1 0,0 0 0,0-1 0,0 1 0,0 0 0,0-1 0,0 1 0,0-1 0,0 1 0,0 0 0,0-1 0,0 1 0,-1 0 0,1-1 0,0 1 0,-1-1 0,1 1 0,0 0 0,-1-1 0,1 1 0,0-1 0,-1 1 0,1-1 0,-1 0 0,1 1 0,-1-1 0,1 1 0,-1-1 0,1 0 0,-1 1 0,0-1 0,1 0 0,-1 0 0,0 1 0,0-1 0,-36 10 0,36-10 0,-59 8 0,0-4 0,-104-5 0,79-1 0,33-3 0,43 1 0,11 1 0,23-2 0,382-9 0,-140 10 0,-156 0 0,1-5 0,117-26 0,-215 32 0,1-1 0,24-10 0,-23 2 0,-16 12 0,1-1 0,-1 1 0,0 0 0,0-1 0,0 1 0,0 0 0,1-1 0,-1 1 0,0 0 0,0-1 0,0 1 0,0-1 0,0 1 0,0 0 0,0-1 0,0 1 0,0-1 0,0 1 0,0 0 0,0-1 0,-1 1 0,1 0 0,0-1 0,0 1 0,0-1 0,-1 1 0,0-2 0,-1 0 0,0 1 0,0-1 0,1 1 0,-1 0 0,0 0 0,-1-1 0,1 1 0,0 0 0,0 1 0,-3-2 0,-24-6 0,0 2 0,0 1 0,-53-3 0,26 3 0,-634-17 0,548 23 0,211 3 0,-1 3 0,0 4 0,71 20 0,84 13 0,-155-36 0,-33-5 0,67 16 0,-95-15 0,-13-1 0,-19 0 0,-443 2 0,262-8 0,204 3 0,-57-3 0,57 3 0,-1-1 0,0 1 0,0-1 0,1 0 0,-1 1 0,1-1 0,-1 0 0,0-1 0,1 1 0,0 0 0,-1-1 0,1 1 0,0-1 0,0 0 0,0 0 0,0 0 0,-3-2 0,5 3 0,0 1 0,0 0 0,0-1 0,0 1 0,-1 0 0,1-1 0,0 1 0,0-1 0,0 1 0,0 0 0,0-1 0,0 1 0,0 0 0,0-1 0,0 1 0,0-1 0,0 1 0,0 0 0,1-1 0,-1 1 0,0 0 0,0-1 0,0 1 0,0 0 0,1-1 0,-1 1 0,0 0 0,0-1 0,1 1 0,-1 0 0,0 0 0,0-1 0,1 1 0,-1 0 0,0 0 0,1 0 0,-1-1 0,0 1 0,1 0 0,-1 0 0,19-6 0,23 0 0,0 1 0,1 3 0,53 3 0,-31 0 0,59 0 0,91-2 0,-202 1 0,-1-1 0,1-1 0,-1 0 0,21-6 0,-31 7 0,1 0 0,-1 0 0,1 0 0,-1-1 0,0 1 0,1 0 0,-1-1 0,0 0 0,0 1 0,0-1 0,0 0 0,2-3 0,-4 4 0,1 0 0,0 0 0,-1-1 0,1 1 0,-1 0 0,0-1 0,1 1 0,-1-1 0,0 1 0,0 0 0,0-1 0,0 1 0,0-1 0,0 1 0,0 0 0,-1-1 0,1 1 0,0 0 0,-1-1 0,1 1 0,-1 0 0,1-1 0,-1 1 0,-1-2 0,-1-1 0,1 1 0,-1-1 0,0 1 0,0 0 0,0 0 0,-1 0 0,1 0 0,-1 1 0,0-1 0,0 1 0,1 0 0,-1 0 0,-6-2 0,-60-15 0,53 16 0,-66-12 0,0 4 0,-1 4 0,-100 4 0,172 3 0,5 0 0,23 3 0,93 15 0,-9-1 0,131 6 0,-439-37 0,29 1 0,-207 10 0,305 3 0,72 0 24,1-1 0,0 0 0,-1 0 0,-7-3 0,15 4-39,-1-1-1,1 1 1,-1-1-1,1 1 1,-1-1-1,1 0 1,0 0-1,-1 1 1,1-1-1,0 0 1,0 0-1,-2-3 1,2 4-28,1-1 0,0 0 1,0 1-1,-1-1 0,1 0 0,0 1 0,0-1 1,0 0-1,0 1 0,0-1 0,0 0 0,0 0 1,0 1-1,0-1 0,0 0 0,0 1 0,1-1 1,-1 0-1,0 1 0,0-1 0,1 0 0,-1 1 1,0-1-1,1 1 0,-1-1 0,1 0 0,-1 1 1,1-1-1,0 0 0,9-8-6783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16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967 170 24575,'0'-1'0,"-1"0"0,1 0 0,0 0 0,-1 0 0,1 0 0,-1 0 0,0 1 0,1-1 0,-1 0 0,0 1 0,1-1 0,-1 0 0,0 1 0,0-1 0,1 1 0,-1-1 0,0 1 0,0-1 0,0 1 0,0-1 0,0 1 0,0 0 0,0 0 0,-1-1 0,-29-5 0,29 6 0,-154-18 0,-208 1 0,311 17 0,21-1 0,1 1 0,-48 7 0,63-2 0,15-5 0,1 1 0,0-1 0,0 0 0,0 0 0,0 0 0,0 0 0,0 0 0,0 0 0,0 0 0,0 0 0,0 1 0,0-1 0,0 0 0,0 0 0,0 0 0,0 0 0,0 0 0,0 0 0,0 0 0,0 1 0,0-1 0,0 0 0,0 0 0,0 0 0,0 0 0,0 0 0,0 0 0,0 0 0,0 1 0,0-1 0,0 0 0,0 0 0,0 0 0,0 0 0,0 0 0,0 0 0,0 0 0,0 0 0,0 1 0,0-1 0,1 0 0,-1 0 0,0 0 0,0 0 0,0 0 0,0 0 0,0 0 0,0 0 0,0 0 0,0 0 0,1 0 0,-1 0 0,0 0 0,0 0 0,0 0 0,0 0 0,34 7 0,318 0 0,-257-8 0,-694 1 0,670-2 0,-1-4 0,112-22 0,139-55 0,-295 75 0,1 2 0,29-3 0,-266 9 0,118 1 0,1 4 0,-105 20 0,2 4 0,192-29 0,0 0 0,0 0 0,0 1 0,-1-1 0,1 1 0,0-1 0,0 1 0,0 0 0,0 0 0,0 0 0,0 0 0,0 0 0,0 0 0,0 1 0,-2 2 0,4-4 0,0 0 0,-1 1 0,1-1 0,0 0 0,0 1 0,0-1 0,0 1 0,0-1 0,0 0 0,0 1 0,0-1 0,0 1 0,0-1 0,0 0 0,0 1 0,0-1 0,0 1 0,0-1 0,1 0 0,-1 1 0,0-1 0,0 1 0,0-1 0,0 0 0,1 1 0,-1-1 0,0 0 0,1 1 0,-1-1 0,23 14 0,4-5 0,1-2 0,0 0 0,0-1 0,37 1 0,123 1 0,-144-8 0,86-1 0,42 2 0,-144 3 0,-28-4 0,1 0 0,-1 0 0,0 0 0,0 0 0,1 1 0,-1-1 0,0 0 0,0 0 0,0 0 0,0 0 0,1 0 0,-1 0 0,0 1 0,0-1 0,0 0 0,0 0 0,1 0 0,-1 0 0,0 1 0,0-1 0,0 0 0,0 0 0,0 0 0,0 0 0,0 1 0,0-1 0,1 0 0,-1 0 0,0 1 0,0-1 0,0 0 0,0 0 0,0 0 0,0 1 0,0-1 0,0 0 0,0 0 0,-1 1 0,1-1 0,0 0 0,0 0 0,0 0 0,0 1 0,0-1 0,0 0 0,0 0 0,0 0 0,-1 0 0,1 1 0,0-1 0,0 0 0,0 0 0,0 0 0,-1 0 0,1 0 0,0 1 0,0-1 0,0 0 0,0 0 0,-1 0 0,1 0 0,0 0 0,-1 0 0,-9 5 0,0-1 0,-1 0 0,1-1 0,-1 0 0,0-1 0,-12 2 0,5-1 0,-129 16 0,-164 2 0,217-17 0,47 0 0,31 1 0,35-5 0,200-39 0,-92 12 0,-49 13 0,378-82 0,-438 88 0,-17 7 0,-1 1 0,0 0 0,0 0 0,0 0 0,0-1 0,0 1 0,0 0 0,0 0 0,0 0 0,0 0 0,0-1 0,0 1 0,0 0 0,0 0 0,0 0 0,0-1 0,0 1 0,0 0 0,0 0 0,0 0 0,0-1 0,0 1 0,0 0 0,0 0 0,0 0 0,0-1 0,0 1 0,-1 0 0,1 0 0,0 0 0,0 0 0,0 0 0,0-1 0,0 1 0,0 0 0,-1 0 0,1 0 0,0 0 0,0 0 0,0 0 0,0 0 0,-1 0 0,1-1 0,0 1 0,-5-1 0,1-1 0,-1 0 0,1 1 0,-1 0 0,-9-1 0,-135-7 0,-178 10 0,100 22 0,220-22 0,1 0 0,-1 1 0,1 0 0,-1 0 0,1 0 0,0 1 0,0 0 0,0 0 0,0 0 0,0 1 0,-5 4 0,11-8 0,0 1 0,0-1 0,-1 0 0,1 0 0,0 0 0,0 1 0,0-1 0,0 0 0,0 0 0,0 1 0,-1-1 0,1 0 0,0 0 0,0 1 0,0-1 0,0 0 0,0 1 0,0-1 0,0 0 0,0 0 0,0 1 0,0-1 0,0 0 0,0 0 0,0 1 0,1-1 0,-1 0 0,0 0 0,0 1 0,0-1 0,0 0 0,0 0 0,0 1 0,1-1 0,-1 0 0,0 0 0,0 0 0,0 1 0,1-1 0,-1 0 0,0 0 0,0 0 0,1 0 0,-1 1 0,0-1 0,0 0 0,1 0 0,-1 0 0,0 0 0,0 0 0,1 0 0,-1 0 0,12 4 0,-1-2 0,1 1 0,-1-1 0,1-1 0,0 0 0,11-1 0,0 1 0,264 4-1365,-202-6-5461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2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858 444 24575,'-5'-3'0,"1"0"0,-1 0 0,1 1 0,-1 0 0,0 0 0,0 0 0,0 1 0,0 0 0,0 0 0,0 0 0,0 0 0,-1 1 0,-9 0 0,-1-1 0,-481-7 0,302 10 0,184-2 0,7-1 0,-1 1 0,0 0 0,0 0 0,1 0 0,-1 1 0,0 0 0,1 0 0,-1 0 0,-5 2 0,10-2 0,-1-1 0,1 0 0,0 0 0,-1 0 0,1 0 0,-1 1 0,1-1 0,0 0 0,-1 0 0,1 1 0,0-1 0,-1 0 0,1 0 0,0 1 0,0-1 0,-1 0 0,1 1 0,0-1 0,0 1 0,-1-1 0,1 0 0,0 1 0,0-1 0,0 0 0,0 1 0,0-1 0,0 1 0,0-1 0,0 1 0,0-1 0,0 0 0,0 1 0,0-1 0,0 1 0,0-1 0,0 1 0,0-1 0,0 0 0,0 1 0,1-1 0,-1 1 0,0-1 0,0 0 0,0 1 0,1-1 0,-1 0 0,0 1 0,1-1 0,-1 0 0,0 0 0,1 1 0,-1-1 0,0 0 0,1 0 0,-1 1 0,0-1 0,1 0 0,29 15 0,7-3 0,-1-2 0,2-1 0,58 7 0,121-1 0,-164-12 0,364 8 0,-1033-15 0,645 2 0,0-1 0,48-12 0,-11 2 0,423-102 0,-458 107 0,110-22 0,-43 10 0,-93 19 0,-1 0 0,0 0 0,0-1 0,0 1 0,0-1 0,0 0 0,0 0 0,4-4 0,-7 5 0,-1 1 0,1-1 0,0 0 0,-1 1 0,1-1 0,-1 0 0,1 0 0,-1 1 0,1-1 0,-1 0 0,1 0 0,-1 0 0,0 0 0,1 0 0,-1 1 0,0-1 0,0 0 0,0 0 0,0 0 0,0 0 0,0 0 0,0 0 0,0 0 0,0 0 0,0 0 0,-1 0 0,1 1 0,0-1 0,-1 0 0,1 0 0,0 0 0,-1 0 0,1 1 0,-1-1 0,1 0 0,-1 0 0,0 1 0,1-1 0,-1 0 0,0 1 0,1-1 0,-1 1 0,0-1 0,0 1 0,0-1 0,-10-6 0,0 1 0,0 0 0,-1 0 0,0 1 0,0 1 0,0 0 0,0 1 0,-1 0 0,-18-2 0,0-1 0,-83-13 0,-203-10 0,-115 28 0,1084 2 0,-636-1 0,98 3 0,-100-2 0,1 1 0,0 1 0,-1 0 0,1 1 0,19 7 0,-33-10 0,0-1 0,1 0 0,-1 1 0,0-1 0,0 1 0,0-1 0,0 1 0,0 0 0,0-1 0,-1 1 0,1 0 0,0-1 0,0 1 0,0 0 0,-1 0 0,1 0 0,0 0 0,-1 0 0,1 0 0,-1 0 0,1 0 0,-1 0 0,1 0 0,-1 2 0,0-2 0,-1 1 0,1-1 0,-1 0 0,0 0 0,1 0 0,-1 0 0,0 0 0,0 0 0,0 0 0,0 0 0,0-1 0,0 1 0,0 0 0,0 0 0,0-1 0,0 1 0,0-1 0,0 1 0,0-1 0,-1 1 0,1-1 0,0 0 0,0 0 0,-3 1 0,-30 5 0,-1 0 0,-58 0 0,26-2 0,-606 20 0,642-22 0,20 2 0,19 0 0,16 0 0,-1-1 0,1-1 0,0-1 0,0-1 0,29-4 0,126-25 0,-126 19 0,391-85 0,15-3 0,-322 72 0,-114 19 0,-23 7 0,0 0 0,-1 0 0,1 0 0,0 0 0,0 0 0,0 0 0,0 0 0,0 0 0,0 0 0,0 0 0,0 0 0,-1 0 0,1 0 0,0 0 0,0 0 0,0 0 0,0 0 0,0 0 0,0 0 0,0 0 0,0 0 0,0 0 0,-1 0 0,1 0 0,0 0 0,0 0 0,0-1 0,0 1 0,0 0 0,0 0 0,0 0 0,0 0 0,0 0 0,0 0 0,0 0 0,0 0 0,0 0 0,0-1 0,0 1 0,0 0 0,0 0 0,0 0 0,0 0 0,0 0 0,0 0 0,0 0 0,0 0 0,0-1 0,0 1 0,0 0 0,0 0 0,0 0 0,0 0 0,0 0 0,0 0 0,0 0 0,0 0 0,0 0 0,0 0 0,0-1 0,0 1 0,0 0 0,0 0 0,1 0 0,-43-3 0,-315 24 0,303-17 0,-454 53 0,430-45 0,0 4 0,2 3 0,-89 33 0,27-7 0,148-42 0,18 0 0,893-6-360,-285 0 155,-65 3 205,-2390 0 565,1789 1-565,22 2 0,13 1 0,18 5 0,29 2 0,0-2 0,60 2 0,113-3 0,-154-7 0,10 1 0,262-4 0,-338 1 0,0 0 0,1 0 0,-1-1 0,0 1 0,0-1 0,0 0 0,5-4 0,-9 6 0,0 0 0,0 0 0,-1-1 0,1 1 0,0 0 0,-1-1 0,1 1 0,0-1 0,-1 1 0,1-1 0,-1 1 0,1-1 0,0 1 0,-1-1 0,1 0 0,-1 1 0,0-1 0,1 0 0,-1 1 0,0-1 0,1 0 0,-1 0 0,0 1 0,0-1 0,1 0 0,-1 0 0,0 1 0,0-1 0,0 0 0,0 0 0,0 0 0,0 1 0,0-1 0,-1 0 0,1 0 0,0 1 0,0-1 0,-1 0 0,1 0 0,0 1 0,-1-1 0,1 0 0,0 1 0,-1-1 0,1 0 0,-1 1 0,1-1 0,-1 1 0,0-1 0,1 1 0,-1-1 0,1 1 0,-1-1 0,0 1 0,0 0 0,-1-1 0,-4-3 0,0 1 0,-1-1 0,0 2 0,0-1 0,0 1 0,0 0 0,-13-2 0,-58-3 0,52 6 0,-394-2 0,420 3 0,-12 0 0,-1 1 0,1 0 0,0 1 0,-1 1 0,1-1 0,0 2 0,-12 5 0,23-9 0,1 0 0,0 0 0,-1 0 0,1 0 0,0 0 0,0 1 0,-1-1 0,1 0 0,0 0 0,-1 0 0,1 0 0,0 1 0,0-1 0,-1 0 0,1 0 0,0 1 0,0-1 0,0 0 0,-1 0 0,1 1 0,0-1 0,0 0 0,0 1 0,0-1 0,0 0 0,0 1 0,-1-1 0,1 0 0,0 0 0,0 1 0,0-1 0,0 0 0,0 1 0,0-1 0,0 0 0,0 1 0,0-1 0,1 0 0,-1 1 0,0-1 0,0 0 0,0 1 0,0-1 0,0 0 0,1 1 0,-1-1 0,0 0 0,0 0 0,0 1 0,1-1 0,-1 0 0,0 0 0,0 0 0,1 1 0,-1-1 0,0 0 0,0 0 0,1 0 0,-1 0 0,0 0 0,1 1 0,-1-1 0,0 0 0,1 0 0,0 0 0,25 7 0,55 3 0,1-4 0,121-5 0,-119-3 0,-72 2 0,-7 1 0,1-1 0,0 0 0,0 0 0,0 0 0,-1-1 0,1 0 0,0 0 0,-1-1 0,1 1 0,8-5 0,-13 6 0,-1 0 0,0-1 0,0 1 0,0 0 0,1-1 0,-1 1 0,0 0 0,0 0 0,0-1 0,0 1 0,0 0 0,0-1 0,0 1 0,1 0 0,-1-1 0,0 1 0,0 0 0,0-1 0,0 1 0,0 0 0,-1-1 0,1 1 0,0 0 0,0-1 0,0 1 0,0 0 0,0 0 0,0-1 0,0 1 0,-1 0 0,1-1 0,0 1 0,0 0 0,0 0 0,-1-1 0,1 1 0,0 0 0,0 0 0,-1 0 0,1-1 0,0 1 0,0 0 0,-1 0 0,1 0 0,0 0 0,-1 0 0,1 0 0,-1-1 0,-6-2 0,1-1 0,-1 1 0,-1 1 0,1-1 0,0 1 0,-1 0 0,-10-1 0,-59-2 0,44 3 0,-438-5 0,450 7 0,37 1 0,32-1 0,742 0 0,-770-1 0,2 2 0,1-1 0,-1-1 0,0-2 0,0 0 0,0-1 0,0-1 0,30-11 0,-51 15 0,1 1 0,-1 0 0,1-1 0,-1 0 0,1 1 0,-1-1 0,0 0 0,1 0 0,-1 0 0,0 0 0,0 0 0,0 0 0,1 0 0,-1 0 0,0-1 0,0 1 0,-1 0 0,1 0 0,0-1 0,0-1 0,-1 2 0,0 1 0,-1-1 0,1 0 0,0 0 0,-1 0 0,1 1 0,-1-1 0,1 0 0,-1 0 0,0 1 0,1-1 0,-1 1 0,0-1 0,1 0 0,-1 1 0,0 0 0,0-1 0,0 1 0,1-1 0,-1 1 0,0 0 0,0-1 0,0 1 0,-1 0 0,-11-4 0,0 1 0,-1 1 0,-14-1 0,-37 1 0,0 3 0,0 2 0,-117 23 0,150-18 0,32-8 0,0 0 0,1 0 0,-1 0 0,0 0 0,0 0 0,0 0 0,0 0 0,0 0 0,1 0 0,-1 0 0,0 0 0,0 0 0,0 1 0,0-1 0,0 0 0,1 0 0,-1 0 0,0 0 0,0 0 0,0 0 0,0 0 0,0 0 0,0 0 0,0 1 0,1-1 0,-1 0 0,0 0 0,0 0 0,0 0 0,0 0 0,0 0 0,0 1 0,0-1 0,0 0 0,0 0 0,0 0 0,0 0 0,0 0 0,0 1 0,0-1 0,0 0 0,0 0 0,0 0 0,0 0 0,0 0 0,0 1 0,0-1 0,0 0 0,0 0 0,0 0 0,0 0 0,0 0 0,0 0 0,-1 1 0,1-1 0,0 0 0,0 0 0,0 0 0,0 0 0,0 0 0,0 0 0,0 0 0,-1 0 0,1 1 0,0-1 0,0 0 0,0 0 0,0 0 0,10 2 0,1 0 0,1 0 0,12-1 0,256 5 0,-217-8 0,1-2 0,87-19 0,-130 18 0,1-1 0,-1 0 0,22-11 0,-39 15 0,0 1 0,0-1 0,0 0 0,0 0 0,0-1 0,0 1 0,-1-1 0,1 0 0,-1 0 0,0 0 0,0-1 0,0 1 0,0-1 0,-1 1 0,1-1 0,-1 0 0,0 0 0,0 0 0,0 0 0,-1 0 0,2-7 0,-3 10 0,0-1 0,0 1 0,0-1 0,0 0 0,0 1 0,0-1 0,0 1 0,-1-1 0,1 1 0,-1-1 0,1 1 0,-1-1 0,0 1 0,0-1 0,1 1 0,-1 0 0,0-1 0,0 1 0,0 0 0,-2-2 0,0 1 0,0 0 0,0 0 0,0 0 0,0 0 0,0 0 0,0 1 0,-1 0 0,-5-2 0,-2 0 0,0 1 0,0 1 0,-1 0 0,-21 1 0,-16 6-1365,6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46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47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28 24575,'-10'-5'0,"-12"-6"0,-3-1-8191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74307-51A2-E57D-3764-477ACF76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B89A76-78E9-CB79-4666-658D6C4D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555A3-4EAC-8140-F7D4-4A386CC3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E1F55-F6C2-C9B2-6DD3-B6500F46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720F2-688E-DE9B-459A-DB29E86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F33C-85B8-9CD4-1792-C070F501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04F05-53A2-A693-4418-D773B965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082B2-375C-9DCE-6A4D-9A4C8996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D7C39-8025-90D5-FC93-99E06CE2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BA266-0319-52E1-FCA0-93706B46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AAE26B-BCA3-DB3F-032E-9D80778C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932CB5-7943-A7DB-3FC1-DB9BB834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253C7-0B07-15EE-BBCE-BA68C09A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3700B-A68F-7676-8AE8-F32E51CA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ED0D14-F01F-C6A0-ED70-0C08F346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DFDD-F8EE-ABEA-038E-A4E8024E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B1A73-28EF-CC75-501E-FD54FA43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19FF2-6B95-75D2-E717-439FB45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B3953-07FF-4BB2-8BF7-7C6C5E9F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5A6F4-83B2-E0E3-C091-47CE2D88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66BDE-890C-30B3-EAD1-A8BA12DF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AF3EF-FC71-6C34-DC9D-4E7931B6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F9E5E-92ED-6B95-4F0D-D9A9B9FC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958A6F-F063-4983-EE02-2EDF9F4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89CB1-0778-A101-44F4-538159E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4A01-99B5-1ED1-6A47-FC758161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89BA4-09AA-41A7-8BEB-55A056965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362863-54D2-BFCB-58A4-C8B7F8BD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9FBB8-F56D-BB10-0A4C-429C99D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2A7DE-4200-02CD-0510-A96B6560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DD737-8AA9-30B2-8681-AD208281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11B9-9183-4F1A-E5D6-4D0F8D60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232320-6FB8-2661-C757-FB410CEC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84F340-E274-7480-BBEB-BC04913A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ED02E-4F48-E3D0-FA6C-E99C7453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7A3C5-7DEB-0B83-2612-9AE5E97B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343406-1759-71FF-BFC7-7F23F8E2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981CCA-6192-3720-9E45-D715DD35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53AFEB-9614-181E-F49B-3C6E6084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FEA7-44A4-5D86-845F-C389AF3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23ED4F-95E6-9559-C2F9-521914F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DC2F8B-8153-DDFE-28CE-1ED99927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BB0625-DF33-C64D-2804-3B30938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541E09-1EAE-A974-4E26-EC84F51D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3A19E5-7C2B-3B0F-1B93-2E171D6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C1E7D5-3C52-4D78-69B7-BA0384B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27DCC-BF6D-DC0C-47FA-FC2D770D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7C017-118F-1B4B-84FB-4FA40791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4CC94-98CC-0278-65C1-D3E0EE91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6A97F8-C2C2-ED93-4D34-42B83557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6B411-7868-9CB7-D658-2A0EA151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B1CD0-D56C-3B9C-C65C-A8229C6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5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4A9E2-7B9F-06BD-6D6A-7ECB960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153E50-1E38-0ABB-1819-4DF06A2C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9FC1B9-B0F4-2441-11C8-3B6D719F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F0628-A9EB-2C9B-AFF2-713D33D6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E985E7-76A3-A8F4-9920-8E79846E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CDC62-F6B6-476F-C4AF-930C21EC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77C86-24B7-F174-6B3D-67E1A0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7578A-F25C-BC23-73CE-5DADD5C7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61D9A-43A8-8BA8-0CDA-70C16BD09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967DA-C75E-42D3-84A9-ED487399911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03625-CF64-2C38-BF87-47F0DB77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7BEE3-A6DB-A164-70B4-0C84EDDC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7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32790-AA95-F090-8321-6567861F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CodeMaster</a:t>
            </a:r>
            <a:r>
              <a:rPr lang="en-US" dirty="0"/>
              <a:t>, </a:t>
            </a:r>
            <a:r>
              <a:rPr lang="en-US" sz="1800" dirty="0"/>
              <a:t>not slave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BA422-FB3F-9F36-7120-01209C202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 err="1"/>
              <a:t>Грибель</a:t>
            </a:r>
            <a:r>
              <a:rPr lang="ru-RU" dirty="0"/>
              <a:t> Ярослав</a:t>
            </a:r>
            <a:br>
              <a:rPr lang="ru-RU" dirty="0"/>
            </a:br>
            <a:r>
              <a:rPr lang="ru-RU" dirty="0"/>
              <a:t>Карташов Григорий</a:t>
            </a:r>
            <a:br>
              <a:rPr lang="ru-RU" dirty="0"/>
            </a:br>
            <a:r>
              <a:rPr lang="ru-RU" dirty="0"/>
              <a:t>Научный руководитель:</a:t>
            </a:r>
            <a:br>
              <a:rPr lang="ru-RU" dirty="0"/>
            </a:br>
            <a:r>
              <a:rPr lang="ru-RU" dirty="0" err="1"/>
              <a:t>Хузиахметов</a:t>
            </a:r>
            <a:r>
              <a:rPr lang="ru-RU" dirty="0"/>
              <a:t> Артур </a:t>
            </a:r>
            <a:r>
              <a:rPr lang="ru-RU" dirty="0" err="1"/>
              <a:t>Хатипович</a:t>
            </a:r>
            <a:br>
              <a:rPr lang="ru-RU" dirty="0"/>
            </a:br>
            <a:r>
              <a:rPr lang="ru-RU" dirty="0" err="1"/>
              <a:t>г.Череповец</a:t>
            </a:r>
            <a:r>
              <a:rPr lang="ru-RU" dirty="0"/>
              <a:t>, </a:t>
            </a:r>
            <a:r>
              <a:rPr lang="ru-RU" dirty="0" err="1"/>
              <a:t>Кванториум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03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D4BE9-456D-E340-C014-0BB04C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Она сдалась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0A79A8-B4D7-BAB8-C3C0-341482C9F4DE}"/>
              </a:ext>
            </a:extLst>
          </p:cNvPr>
          <p:cNvSpPr/>
          <p:nvPr/>
        </p:nvSpPr>
        <p:spPr>
          <a:xfrm>
            <a:off x="2501291" y="1850927"/>
            <a:ext cx="5417024" cy="17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Объект 11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11338E-37B7-B373-8BE7-A40F6F326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3560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5F694-1417-F1B2-C1D1-35344825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Лидерборд</a:t>
            </a:r>
            <a:r>
              <a:rPr lang="ru-RU" dirty="0"/>
              <a:t> адекватный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83AA91-22B5-0D6E-9D0A-2C8CFED2FBF7}"/>
              </a:ext>
            </a:extLst>
          </p:cNvPr>
          <p:cNvSpPr/>
          <p:nvPr/>
        </p:nvSpPr>
        <p:spPr>
          <a:xfrm>
            <a:off x="954593" y="2522136"/>
            <a:ext cx="3647552" cy="15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7BCBD0-F253-348B-836C-BB31787F5850}"/>
              </a:ext>
            </a:extLst>
          </p:cNvPr>
          <p:cNvSpPr/>
          <p:nvPr/>
        </p:nvSpPr>
        <p:spPr>
          <a:xfrm>
            <a:off x="6369656" y="2548077"/>
            <a:ext cx="3647552" cy="15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Объект 13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A4C3CF-D796-F6F1-D735-9157984887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" y="2110902"/>
            <a:ext cx="5455596" cy="4007796"/>
          </a:xfrm>
        </p:spPr>
      </p:pic>
      <p:pic>
        <p:nvPicPr>
          <p:cNvPr id="16" name="Объект 15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AC0B759-2EBF-1740-8862-36F9B2BD93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0358"/>
            <a:ext cx="5181600" cy="3978612"/>
          </a:xfrm>
        </p:spPr>
      </p:pic>
    </p:spTree>
    <p:extLst>
      <p:ext uri="{BB962C8B-B14F-4D97-AF65-F5344CB8AC3E}">
        <p14:creationId xmlns:p14="http://schemas.microsoft.com/office/powerpoint/2010/main" val="291343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D9B74-1E89-410C-F4A0-7BE2669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удалить аккаунт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CB0B2C8-9B04-3913-1C1B-DBF92C6E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0001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97E54-DD60-BF53-56F2-0134C51F8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Все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24B534-FE16-D140-A3D0-69F8FC63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23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57543-106D-18C6-0C55-FE8CCD8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Коротко о сайте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BB72B9F-6EA1-B0A0-B4DF-544FCD297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031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5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64E0F-E5BE-53DE-301B-4D61C559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Строки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50A41-BF74-A307-7EEB-7C8713D6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Их точно больше 500, т.к. только два файла </a:t>
            </a:r>
            <a:r>
              <a:rPr lang="en-US" sz="2000"/>
              <a:t>tester.py </a:t>
            </a:r>
            <a:r>
              <a:rPr lang="ru-RU" sz="2000"/>
              <a:t>и </a:t>
            </a:r>
            <a:r>
              <a:rPr lang="en-US" sz="2000"/>
              <a:t>main.py </a:t>
            </a:r>
            <a:r>
              <a:rPr lang="ru-RU" sz="2000"/>
              <a:t>уже дают больше </a:t>
            </a:r>
            <a:r>
              <a:rPr lang="en-US" sz="2000"/>
              <a:t>700</a:t>
            </a:r>
            <a:r>
              <a:rPr lang="ru-RU" sz="2000"/>
              <a:t> строк</a:t>
            </a:r>
            <a:br>
              <a:rPr lang="ru-RU" sz="2000"/>
            </a:b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198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B23A-761E-24A5-0BF2-C86585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944E30-BE87-60C5-9819-DE7D7D0A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193F379-1C1A-F9B5-92CD-BC7BCB68E8C2}"/>
                  </a:ext>
                </a:extLst>
              </p14:cNvPr>
              <p14:cNvContentPartPr/>
              <p14:nvPr/>
            </p14:nvContentPartPr>
            <p14:xfrm>
              <a:off x="2419971" y="4022023"/>
              <a:ext cx="523800" cy="10908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193F379-1C1A-F9B5-92CD-BC7BCB68E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851" y="4015903"/>
                <a:ext cx="536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6AB2DBA-DB36-50CC-315B-3C5BDE5DB3B9}"/>
                  </a:ext>
                </a:extLst>
              </p14:cNvPr>
              <p14:cNvContentPartPr/>
              <p14:nvPr/>
            </p14:nvContentPartPr>
            <p14:xfrm>
              <a:off x="2435091" y="3837343"/>
              <a:ext cx="348120" cy="864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6AB2DBA-DB36-50CC-315B-3C5BDE5DB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8971" y="3831223"/>
                <a:ext cx="360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F6F01D6-6749-BE70-9C6B-89F09AF62759}"/>
                  </a:ext>
                </a:extLst>
              </p14:cNvPr>
              <p14:cNvContentPartPr/>
              <p14:nvPr/>
            </p14:nvContentPartPr>
            <p14:xfrm>
              <a:off x="2414211" y="3507943"/>
              <a:ext cx="850680" cy="191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F6F01D6-6749-BE70-9C6B-89F09AF62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8091" y="3501823"/>
                <a:ext cx="86292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F2119-5EA8-A492-831E-ABD0F00A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8" name="Объект 7" descr="Изображение выглядит как текст, программное обеспечение, Мультимедийное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B3A44A-BA18-8614-D84D-3B787815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2D5865B-AA26-F7EB-A649-638E085A1DC8}"/>
                  </a:ext>
                </a:extLst>
              </p14:cNvPr>
              <p14:cNvContentPartPr/>
              <p14:nvPr/>
            </p14:nvContentPartPr>
            <p14:xfrm>
              <a:off x="3707331" y="1014318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2D5865B-AA26-F7EB-A649-638E085A1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211" y="10081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9EBF224D-961F-E869-89F7-85BA461F56DB}"/>
                  </a:ext>
                </a:extLst>
              </p14:cNvPr>
              <p14:cNvContentPartPr/>
              <p14:nvPr/>
            </p14:nvContentPartPr>
            <p14:xfrm>
              <a:off x="3526611" y="873918"/>
              <a:ext cx="20880" cy="104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9EBF224D-961F-E869-89F7-85BA461F5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0491" y="867798"/>
                <a:ext cx="33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70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EADE-CA34-C355-2F54-AB7192D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тестирования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4A5FA6-39D1-CC4B-7FAA-9AFBBFEBE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850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DBBCA-4CEF-A08C-1312-F8A2AACB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теперь пример того, как это работает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67CF1-72D6-E113-0317-6CBC8CF1B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DA51A-F19D-F846-E1BA-E891F9BE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задачи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F62D28-809E-3B08-29C3-B78491213883}"/>
              </a:ext>
            </a:extLst>
          </p:cNvPr>
          <p:cNvSpPr/>
          <p:nvPr/>
        </p:nvSpPr>
        <p:spPr>
          <a:xfrm>
            <a:off x="2452652" y="1889839"/>
            <a:ext cx="5426752" cy="15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Объект 15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0EEB47A-405E-084A-660A-EF6EE8F1E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0369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04D8-22EC-8344-5AE3-7E1F0915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ADCB27-0BED-8975-A719-C1ED05B4F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37175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CodeMaster, not slave</vt:lpstr>
      <vt:lpstr>Коротко о сайте</vt:lpstr>
      <vt:lpstr>Строки кода</vt:lpstr>
      <vt:lpstr>Структура</vt:lpstr>
      <vt:lpstr>Бд</vt:lpstr>
      <vt:lpstr>Примеры тестирования</vt:lpstr>
      <vt:lpstr>Так, теперь пример того, как это работает</vt:lpstr>
      <vt:lpstr>Сдача задачи</vt:lpstr>
      <vt:lpstr>Презентация PowerPoint</vt:lpstr>
      <vt:lpstr>Она сдалась</vt:lpstr>
      <vt:lpstr>Лидерборд адекватный</vt:lpstr>
      <vt:lpstr>Можно удалить аккаунт</vt:lpstr>
      <vt:lpstr>Все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Григорий Карташов</dc:creator>
  <cp:lastModifiedBy>Григорий Карташов</cp:lastModifiedBy>
  <cp:revision>2</cp:revision>
  <dcterms:created xsi:type="dcterms:W3CDTF">2025-05-13T13:44:46Z</dcterms:created>
  <dcterms:modified xsi:type="dcterms:W3CDTF">2025-05-16T13:37:13Z</dcterms:modified>
</cp:coreProperties>
</file>