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with Python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Jeffrey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web scraping?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use it?</a:t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900" y="2358502"/>
            <a:ext cx="6216650" cy="17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Websites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Box Office Mojo - Opening Weekends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Numbers - Budgets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50" y="2337650"/>
            <a:ext cx="4721699" cy="24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250" y="1336700"/>
            <a:ext cx="2929850" cy="34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Urllib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BeautifulSoup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89819"/>
            <a:ext cx="4354824" cy="24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800" y="3027825"/>
            <a:ext cx="41910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the </a:t>
            </a:r>
            <a:r>
              <a:rPr lang="en"/>
              <a:t>Web Pages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loop over all the web pages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Urllib to fetch each web page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25" y="2288270"/>
            <a:ext cx="8520601" cy="566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25" y="3128200"/>
            <a:ext cx="8998176" cy="13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and Store Table Data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BeautifulSoup object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findAll function (locate all &lt;td&gt; tags)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data from &lt;td&gt; tags in array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925" y="2571750"/>
            <a:ext cx="7393199" cy="23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900" y="1552900"/>
            <a:ext cx="3558450" cy="5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