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7"/>
  </p:normalViewPr>
  <p:slideViewPr>
    <p:cSldViewPr snapToGrid="0" snapToObjects="1">
      <p:cViewPr varScale="1">
        <p:scale>
          <a:sx n="92" d="100"/>
          <a:sy n="92"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D6896-C90C-204E-A51C-7DF7AA43F3C7}" type="datetimeFigureOut">
              <a:rPr lang="en-US" smtClean="0"/>
              <a:t>5/31/18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CBD6C-8716-8E49-AF10-0AC5995D1097}" type="slidenum">
              <a:rPr lang="en-US" smtClean="0"/>
              <a:t>‹#›</a:t>
            </a:fld>
            <a:endParaRPr lang="en-US"/>
          </a:p>
        </p:txBody>
      </p:sp>
    </p:spTree>
    <p:extLst>
      <p:ext uri="{BB962C8B-B14F-4D97-AF65-F5344CB8AC3E}">
        <p14:creationId xmlns:p14="http://schemas.microsoft.com/office/powerpoint/2010/main" val="2223683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7CBD6C-8716-8E49-AF10-0AC5995D1097}" type="slidenum">
              <a:rPr lang="en-US" smtClean="0"/>
              <a:t>1</a:t>
            </a:fld>
            <a:endParaRPr lang="en-US"/>
          </a:p>
        </p:txBody>
      </p:sp>
    </p:spTree>
    <p:extLst>
      <p:ext uri="{BB962C8B-B14F-4D97-AF65-F5344CB8AC3E}">
        <p14:creationId xmlns:p14="http://schemas.microsoft.com/office/powerpoint/2010/main" val="139998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5379-9561-9A4D-8246-9B5A1039B7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6B8F1A-615B-F944-8CDB-1D4AA1E81C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B07218-9FAC-9542-8279-710B03DA3689}"/>
              </a:ext>
            </a:extLst>
          </p:cNvPr>
          <p:cNvSpPr>
            <a:spLocks noGrp="1"/>
          </p:cNvSpPr>
          <p:nvPr>
            <p:ph type="dt" sz="half" idx="10"/>
          </p:nvPr>
        </p:nvSpPr>
        <p:spPr/>
        <p:txBody>
          <a:bodyPr/>
          <a:lstStyle/>
          <a:p>
            <a:fld id="{7BF08FAE-68B5-0A4E-9604-1CCFB5158CF0}" type="datetimeFigureOut">
              <a:rPr lang="en-US" smtClean="0"/>
              <a:t>5/31/18</a:t>
            </a:fld>
            <a:endParaRPr lang="en-US"/>
          </a:p>
        </p:txBody>
      </p:sp>
      <p:sp>
        <p:nvSpPr>
          <p:cNvPr id="5" name="Footer Placeholder 4">
            <a:extLst>
              <a:ext uri="{FF2B5EF4-FFF2-40B4-BE49-F238E27FC236}">
                <a16:creationId xmlns:a16="http://schemas.microsoft.com/office/drawing/2014/main" id="{224141CC-5090-F641-BD22-44779DD8C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69FA3-EAEC-AD4B-B37E-9F20CB181D37}"/>
              </a:ext>
            </a:extLst>
          </p:cNvPr>
          <p:cNvSpPr>
            <a:spLocks noGrp="1"/>
          </p:cNvSpPr>
          <p:nvPr>
            <p:ph type="sldNum" sz="quarter" idx="12"/>
          </p:nvPr>
        </p:nvSpPr>
        <p:spPr/>
        <p:txBody>
          <a:bodyPr/>
          <a:lstStyle/>
          <a:p>
            <a:fld id="{6BC3E9A8-02D3-9149-B344-A836B9C4CFA3}" type="slidenum">
              <a:rPr lang="en-US" smtClean="0"/>
              <a:t>‹#›</a:t>
            </a:fld>
            <a:endParaRPr lang="en-US"/>
          </a:p>
        </p:txBody>
      </p:sp>
    </p:spTree>
    <p:extLst>
      <p:ext uri="{BB962C8B-B14F-4D97-AF65-F5344CB8AC3E}">
        <p14:creationId xmlns:p14="http://schemas.microsoft.com/office/powerpoint/2010/main" val="334918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1261-AD9F-754D-98ED-75D2A6E1F0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568B2-7D08-D74D-9A16-2DEABCE00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A922A-2BBF-E542-83F2-531B6EF25535}"/>
              </a:ext>
            </a:extLst>
          </p:cNvPr>
          <p:cNvSpPr>
            <a:spLocks noGrp="1"/>
          </p:cNvSpPr>
          <p:nvPr>
            <p:ph type="dt" sz="half" idx="10"/>
          </p:nvPr>
        </p:nvSpPr>
        <p:spPr/>
        <p:txBody>
          <a:bodyPr/>
          <a:lstStyle/>
          <a:p>
            <a:fld id="{7BF08FAE-68B5-0A4E-9604-1CCFB5158CF0}" type="datetimeFigureOut">
              <a:rPr lang="en-US" smtClean="0"/>
              <a:t>5/31/18</a:t>
            </a:fld>
            <a:endParaRPr lang="en-US"/>
          </a:p>
        </p:txBody>
      </p:sp>
      <p:sp>
        <p:nvSpPr>
          <p:cNvPr id="5" name="Footer Placeholder 4">
            <a:extLst>
              <a:ext uri="{FF2B5EF4-FFF2-40B4-BE49-F238E27FC236}">
                <a16:creationId xmlns:a16="http://schemas.microsoft.com/office/drawing/2014/main" id="{0CF61F1D-337D-8B4F-8F13-721F7E2EC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15B6B-AE2D-D04A-B5E1-DE20F6D57865}"/>
              </a:ext>
            </a:extLst>
          </p:cNvPr>
          <p:cNvSpPr>
            <a:spLocks noGrp="1"/>
          </p:cNvSpPr>
          <p:nvPr>
            <p:ph type="sldNum" sz="quarter" idx="12"/>
          </p:nvPr>
        </p:nvSpPr>
        <p:spPr/>
        <p:txBody>
          <a:bodyPr/>
          <a:lstStyle/>
          <a:p>
            <a:fld id="{6BC3E9A8-02D3-9149-B344-A836B9C4CFA3}" type="slidenum">
              <a:rPr lang="en-US" smtClean="0"/>
              <a:t>‹#›</a:t>
            </a:fld>
            <a:endParaRPr lang="en-US"/>
          </a:p>
        </p:txBody>
      </p:sp>
    </p:spTree>
    <p:extLst>
      <p:ext uri="{BB962C8B-B14F-4D97-AF65-F5344CB8AC3E}">
        <p14:creationId xmlns:p14="http://schemas.microsoft.com/office/powerpoint/2010/main" val="137578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E69A4E-3E02-1747-8352-E169479397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AFBF8D-CE48-B24D-8F2A-A0C47EF1EB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201E1-768E-D54E-AC66-7EF6485716C3}"/>
              </a:ext>
            </a:extLst>
          </p:cNvPr>
          <p:cNvSpPr>
            <a:spLocks noGrp="1"/>
          </p:cNvSpPr>
          <p:nvPr>
            <p:ph type="dt" sz="half" idx="10"/>
          </p:nvPr>
        </p:nvSpPr>
        <p:spPr/>
        <p:txBody>
          <a:bodyPr/>
          <a:lstStyle/>
          <a:p>
            <a:fld id="{7BF08FAE-68B5-0A4E-9604-1CCFB5158CF0}" type="datetimeFigureOut">
              <a:rPr lang="en-US" smtClean="0"/>
              <a:t>5/31/18</a:t>
            </a:fld>
            <a:endParaRPr lang="en-US"/>
          </a:p>
        </p:txBody>
      </p:sp>
      <p:sp>
        <p:nvSpPr>
          <p:cNvPr id="5" name="Footer Placeholder 4">
            <a:extLst>
              <a:ext uri="{FF2B5EF4-FFF2-40B4-BE49-F238E27FC236}">
                <a16:creationId xmlns:a16="http://schemas.microsoft.com/office/drawing/2014/main" id="{EE195FD8-AE6A-294C-9655-E075955D0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DCBC1-48A6-C34B-82E8-BF4E4979CD00}"/>
              </a:ext>
            </a:extLst>
          </p:cNvPr>
          <p:cNvSpPr>
            <a:spLocks noGrp="1"/>
          </p:cNvSpPr>
          <p:nvPr>
            <p:ph type="sldNum" sz="quarter" idx="12"/>
          </p:nvPr>
        </p:nvSpPr>
        <p:spPr/>
        <p:txBody>
          <a:bodyPr/>
          <a:lstStyle/>
          <a:p>
            <a:fld id="{6BC3E9A8-02D3-9149-B344-A836B9C4CFA3}" type="slidenum">
              <a:rPr lang="en-US" smtClean="0"/>
              <a:t>‹#›</a:t>
            </a:fld>
            <a:endParaRPr lang="en-US"/>
          </a:p>
        </p:txBody>
      </p:sp>
    </p:spTree>
    <p:extLst>
      <p:ext uri="{BB962C8B-B14F-4D97-AF65-F5344CB8AC3E}">
        <p14:creationId xmlns:p14="http://schemas.microsoft.com/office/powerpoint/2010/main" val="364289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BB4F-32FB-4E49-AF22-3328AAA6D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358448-FB47-8C4F-8D89-434032DC00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908BC-C395-1540-846B-51F83CCBC36C}"/>
              </a:ext>
            </a:extLst>
          </p:cNvPr>
          <p:cNvSpPr>
            <a:spLocks noGrp="1"/>
          </p:cNvSpPr>
          <p:nvPr>
            <p:ph type="dt" sz="half" idx="10"/>
          </p:nvPr>
        </p:nvSpPr>
        <p:spPr/>
        <p:txBody>
          <a:bodyPr/>
          <a:lstStyle/>
          <a:p>
            <a:fld id="{7BF08FAE-68B5-0A4E-9604-1CCFB5158CF0}" type="datetimeFigureOut">
              <a:rPr lang="en-US" smtClean="0"/>
              <a:t>5/31/18</a:t>
            </a:fld>
            <a:endParaRPr lang="en-US"/>
          </a:p>
        </p:txBody>
      </p:sp>
      <p:sp>
        <p:nvSpPr>
          <p:cNvPr id="5" name="Footer Placeholder 4">
            <a:extLst>
              <a:ext uri="{FF2B5EF4-FFF2-40B4-BE49-F238E27FC236}">
                <a16:creationId xmlns:a16="http://schemas.microsoft.com/office/drawing/2014/main" id="{ABAD0BF7-3B52-CF4A-B7E6-9A30CD29C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5C4BB-E223-2340-B4B7-4F811722CC5E}"/>
              </a:ext>
            </a:extLst>
          </p:cNvPr>
          <p:cNvSpPr>
            <a:spLocks noGrp="1"/>
          </p:cNvSpPr>
          <p:nvPr>
            <p:ph type="sldNum" sz="quarter" idx="12"/>
          </p:nvPr>
        </p:nvSpPr>
        <p:spPr/>
        <p:txBody>
          <a:bodyPr/>
          <a:lstStyle/>
          <a:p>
            <a:fld id="{6BC3E9A8-02D3-9149-B344-A836B9C4CFA3}" type="slidenum">
              <a:rPr lang="en-US" smtClean="0"/>
              <a:t>‹#›</a:t>
            </a:fld>
            <a:endParaRPr lang="en-US"/>
          </a:p>
        </p:txBody>
      </p:sp>
    </p:spTree>
    <p:extLst>
      <p:ext uri="{BB962C8B-B14F-4D97-AF65-F5344CB8AC3E}">
        <p14:creationId xmlns:p14="http://schemas.microsoft.com/office/powerpoint/2010/main" val="182259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A950-94B1-DC4D-AA9D-4CAE1CEA10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B6D93-1935-8445-A766-62A45AFFB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F1022F1-24AF-D448-BE2B-3867C3F2C53D}"/>
              </a:ext>
            </a:extLst>
          </p:cNvPr>
          <p:cNvSpPr>
            <a:spLocks noGrp="1"/>
          </p:cNvSpPr>
          <p:nvPr>
            <p:ph type="dt" sz="half" idx="10"/>
          </p:nvPr>
        </p:nvSpPr>
        <p:spPr/>
        <p:txBody>
          <a:bodyPr/>
          <a:lstStyle/>
          <a:p>
            <a:fld id="{7BF08FAE-68B5-0A4E-9604-1CCFB5158CF0}" type="datetimeFigureOut">
              <a:rPr lang="en-US" smtClean="0"/>
              <a:t>5/31/18</a:t>
            </a:fld>
            <a:endParaRPr lang="en-US"/>
          </a:p>
        </p:txBody>
      </p:sp>
      <p:sp>
        <p:nvSpPr>
          <p:cNvPr id="5" name="Footer Placeholder 4">
            <a:extLst>
              <a:ext uri="{FF2B5EF4-FFF2-40B4-BE49-F238E27FC236}">
                <a16:creationId xmlns:a16="http://schemas.microsoft.com/office/drawing/2014/main" id="{4B05623E-6D0E-D546-A26A-030B7E66E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EF10F-2C8C-FB41-9BF8-63956D944400}"/>
              </a:ext>
            </a:extLst>
          </p:cNvPr>
          <p:cNvSpPr>
            <a:spLocks noGrp="1"/>
          </p:cNvSpPr>
          <p:nvPr>
            <p:ph type="sldNum" sz="quarter" idx="12"/>
          </p:nvPr>
        </p:nvSpPr>
        <p:spPr/>
        <p:txBody>
          <a:bodyPr/>
          <a:lstStyle/>
          <a:p>
            <a:fld id="{6BC3E9A8-02D3-9149-B344-A836B9C4CFA3}" type="slidenum">
              <a:rPr lang="en-US" smtClean="0"/>
              <a:t>‹#›</a:t>
            </a:fld>
            <a:endParaRPr lang="en-US"/>
          </a:p>
        </p:txBody>
      </p:sp>
    </p:spTree>
    <p:extLst>
      <p:ext uri="{BB962C8B-B14F-4D97-AF65-F5344CB8AC3E}">
        <p14:creationId xmlns:p14="http://schemas.microsoft.com/office/powerpoint/2010/main" val="136628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C009-C0CE-5C4A-86C7-0BF30FD16D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97285B-E007-9E4B-AA00-C971326B44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EBCCEB-E423-0746-8485-C55C0E0234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230FFC-9F04-C44E-B2D8-584DEA08ECBD}"/>
              </a:ext>
            </a:extLst>
          </p:cNvPr>
          <p:cNvSpPr>
            <a:spLocks noGrp="1"/>
          </p:cNvSpPr>
          <p:nvPr>
            <p:ph type="dt" sz="half" idx="10"/>
          </p:nvPr>
        </p:nvSpPr>
        <p:spPr/>
        <p:txBody>
          <a:bodyPr/>
          <a:lstStyle/>
          <a:p>
            <a:fld id="{7BF08FAE-68B5-0A4E-9604-1CCFB5158CF0}" type="datetimeFigureOut">
              <a:rPr lang="en-US" smtClean="0"/>
              <a:t>5/31/18</a:t>
            </a:fld>
            <a:endParaRPr lang="en-US"/>
          </a:p>
        </p:txBody>
      </p:sp>
      <p:sp>
        <p:nvSpPr>
          <p:cNvPr id="6" name="Footer Placeholder 5">
            <a:extLst>
              <a:ext uri="{FF2B5EF4-FFF2-40B4-BE49-F238E27FC236}">
                <a16:creationId xmlns:a16="http://schemas.microsoft.com/office/drawing/2014/main" id="{573178C2-16CA-DB49-B8B0-2DEB839B2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DBDAA-9E73-2C4F-9694-01E74A9F6566}"/>
              </a:ext>
            </a:extLst>
          </p:cNvPr>
          <p:cNvSpPr>
            <a:spLocks noGrp="1"/>
          </p:cNvSpPr>
          <p:nvPr>
            <p:ph type="sldNum" sz="quarter" idx="12"/>
          </p:nvPr>
        </p:nvSpPr>
        <p:spPr/>
        <p:txBody>
          <a:bodyPr/>
          <a:lstStyle/>
          <a:p>
            <a:fld id="{6BC3E9A8-02D3-9149-B344-A836B9C4CFA3}" type="slidenum">
              <a:rPr lang="en-US" smtClean="0"/>
              <a:t>‹#›</a:t>
            </a:fld>
            <a:endParaRPr lang="en-US"/>
          </a:p>
        </p:txBody>
      </p:sp>
    </p:spTree>
    <p:extLst>
      <p:ext uri="{BB962C8B-B14F-4D97-AF65-F5344CB8AC3E}">
        <p14:creationId xmlns:p14="http://schemas.microsoft.com/office/powerpoint/2010/main" val="418427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406ED-BA56-E64F-AC0A-6EE9268DD6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6F4E95-7159-6541-B2D6-39387CCFF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A42ACD-0EF5-F14F-878C-8BDAC30429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C7A153-3C05-CF48-B17B-B378C761A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44225A-5947-6C44-AFB7-EC5A20AE18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9F206-4A7B-FE4B-AA96-A54F48C53C7F}"/>
              </a:ext>
            </a:extLst>
          </p:cNvPr>
          <p:cNvSpPr>
            <a:spLocks noGrp="1"/>
          </p:cNvSpPr>
          <p:nvPr>
            <p:ph type="dt" sz="half" idx="10"/>
          </p:nvPr>
        </p:nvSpPr>
        <p:spPr/>
        <p:txBody>
          <a:bodyPr/>
          <a:lstStyle/>
          <a:p>
            <a:fld id="{7BF08FAE-68B5-0A4E-9604-1CCFB5158CF0}" type="datetimeFigureOut">
              <a:rPr lang="en-US" smtClean="0"/>
              <a:t>5/31/18</a:t>
            </a:fld>
            <a:endParaRPr lang="en-US"/>
          </a:p>
        </p:txBody>
      </p:sp>
      <p:sp>
        <p:nvSpPr>
          <p:cNvPr id="8" name="Footer Placeholder 7">
            <a:extLst>
              <a:ext uri="{FF2B5EF4-FFF2-40B4-BE49-F238E27FC236}">
                <a16:creationId xmlns:a16="http://schemas.microsoft.com/office/drawing/2014/main" id="{F02F1F69-6EEC-1441-89BD-D35D7E311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590B54-A4FB-0C4B-9874-F29893D6C1D4}"/>
              </a:ext>
            </a:extLst>
          </p:cNvPr>
          <p:cNvSpPr>
            <a:spLocks noGrp="1"/>
          </p:cNvSpPr>
          <p:nvPr>
            <p:ph type="sldNum" sz="quarter" idx="12"/>
          </p:nvPr>
        </p:nvSpPr>
        <p:spPr/>
        <p:txBody>
          <a:bodyPr/>
          <a:lstStyle/>
          <a:p>
            <a:fld id="{6BC3E9A8-02D3-9149-B344-A836B9C4CFA3}" type="slidenum">
              <a:rPr lang="en-US" smtClean="0"/>
              <a:t>‹#›</a:t>
            </a:fld>
            <a:endParaRPr lang="en-US"/>
          </a:p>
        </p:txBody>
      </p:sp>
    </p:spTree>
    <p:extLst>
      <p:ext uri="{BB962C8B-B14F-4D97-AF65-F5344CB8AC3E}">
        <p14:creationId xmlns:p14="http://schemas.microsoft.com/office/powerpoint/2010/main" val="8250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850C-8344-7C44-9E5A-2E9E134D55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0CF5FB-0F1B-394E-8EC5-168CB7209851}"/>
              </a:ext>
            </a:extLst>
          </p:cNvPr>
          <p:cNvSpPr>
            <a:spLocks noGrp="1"/>
          </p:cNvSpPr>
          <p:nvPr>
            <p:ph type="dt" sz="half" idx="10"/>
          </p:nvPr>
        </p:nvSpPr>
        <p:spPr/>
        <p:txBody>
          <a:bodyPr/>
          <a:lstStyle/>
          <a:p>
            <a:fld id="{7BF08FAE-68B5-0A4E-9604-1CCFB5158CF0}" type="datetimeFigureOut">
              <a:rPr lang="en-US" smtClean="0"/>
              <a:t>5/31/18</a:t>
            </a:fld>
            <a:endParaRPr lang="en-US"/>
          </a:p>
        </p:txBody>
      </p:sp>
      <p:sp>
        <p:nvSpPr>
          <p:cNvPr id="4" name="Footer Placeholder 3">
            <a:extLst>
              <a:ext uri="{FF2B5EF4-FFF2-40B4-BE49-F238E27FC236}">
                <a16:creationId xmlns:a16="http://schemas.microsoft.com/office/drawing/2014/main" id="{971484B1-9676-0648-BC6B-B8B9DD6028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BD3086-AF1A-3B4C-BBA0-D18BA48A3F9A}"/>
              </a:ext>
            </a:extLst>
          </p:cNvPr>
          <p:cNvSpPr>
            <a:spLocks noGrp="1"/>
          </p:cNvSpPr>
          <p:nvPr>
            <p:ph type="sldNum" sz="quarter" idx="12"/>
          </p:nvPr>
        </p:nvSpPr>
        <p:spPr/>
        <p:txBody>
          <a:bodyPr/>
          <a:lstStyle/>
          <a:p>
            <a:fld id="{6BC3E9A8-02D3-9149-B344-A836B9C4CFA3}" type="slidenum">
              <a:rPr lang="en-US" smtClean="0"/>
              <a:t>‹#›</a:t>
            </a:fld>
            <a:endParaRPr lang="en-US"/>
          </a:p>
        </p:txBody>
      </p:sp>
    </p:spTree>
    <p:extLst>
      <p:ext uri="{BB962C8B-B14F-4D97-AF65-F5344CB8AC3E}">
        <p14:creationId xmlns:p14="http://schemas.microsoft.com/office/powerpoint/2010/main" val="144427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6FDD66-DA1D-0645-907D-B9F823B46AA3}"/>
              </a:ext>
            </a:extLst>
          </p:cNvPr>
          <p:cNvSpPr>
            <a:spLocks noGrp="1"/>
          </p:cNvSpPr>
          <p:nvPr>
            <p:ph type="dt" sz="half" idx="10"/>
          </p:nvPr>
        </p:nvSpPr>
        <p:spPr/>
        <p:txBody>
          <a:bodyPr/>
          <a:lstStyle/>
          <a:p>
            <a:fld id="{7BF08FAE-68B5-0A4E-9604-1CCFB5158CF0}" type="datetimeFigureOut">
              <a:rPr lang="en-US" smtClean="0"/>
              <a:t>5/31/18</a:t>
            </a:fld>
            <a:endParaRPr lang="en-US"/>
          </a:p>
        </p:txBody>
      </p:sp>
      <p:sp>
        <p:nvSpPr>
          <p:cNvPr id="3" name="Footer Placeholder 2">
            <a:extLst>
              <a:ext uri="{FF2B5EF4-FFF2-40B4-BE49-F238E27FC236}">
                <a16:creationId xmlns:a16="http://schemas.microsoft.com/office/drawing/2014/main" id="{53C29B2E-49D2-1D49-A46F-C55CB1FCB8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A2F535-2B7A-294D-8946-AA250E99DEB8}"/>
              </a:ext>
            </a:extLst>
          </p:cNvPr>
          <p:cNvSpPr>
            <a:spLocks noGrp="1"/>
          </p:cNvSpPr>
          <p:nvPr>
            <p:ph type="sldNum" sz="quarter" idx="12"/>
          </p:nvPr>
        </p:nvSpPr>
        <p:spPr/>
        <p:txBody>
          <a:bodyPr/>
          <a:lstStyle/>
          <a:p>
            <a:fld id="{6BC3E9A8-02D3-9149-B344-A836B9C4CFA3}" type="slidenum">
              <a:rPr lang="en-US" smtClean="0"/>
              <a:t>‹#›</a:t>
            </a:fld>
            <a:endParaRPr lang="en-US"/>
          </a:p>
        </p:txBody>
      </p:sp>
    </p:spTree>
    <p:extLst>
      <p:ext uri="{BB962C8B-B14F-4D97-AF65-F5344CB8AC3E}">
        <p14:creationId xmlns:p14="http://schemas.microsoft.com/office/powerpoint/2010/main" val="33654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4264-15F1-494B-9CE0-CB8794503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D8D21C-445E-D34F-885D-23574C15D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FDA58D-0190-E642-AEC4-CF9B14D7D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68588D-318D-A84F-A9A8-7A673159E505}"/>
              </a:ext>
            </a:extLst>
          </p:cNvPr>
          <p:cNvSpPr>
            <a:spLocks noGrp="1"/>
          </p:cNvSpPr>
          <p:nvPr>
            <p:ph type="dt" sz="half" idx="10"/>
          </p:nvPr>
        </p:nvSpPr>
        <p:spPr/>
        <p:txBody>
          <a:bodyPr/>
          <a:lstStyle/>
          <a:p>
            <a:fld id="{7BF08FAE-68B5-0A4E-9604-1CCFB5158CF0}" type="datetimeFigureOut">
              <a:rPr lang="en-US" smtClean="0"/>
              <a:t>5/31/18</a:t>
            </a:fld>
            <a:endParaRPr lang="en-US"/>
          </a:p>
        </p:txBody>
      </p:sp>
      <p:sp>
        <p:nvSpPr>
          <p:cNvPr id="6" name="Footer Placeholder 5">
            <a:extLst>
              <a:ext uri="{FF2B5EF4-FFF2-40B4-BE49-F238E27FC236}">
                <a16:creationId xmlns:a16="http://schemas.microsoft.com/office/drawing/2014/main" id="{AFC8DB0E-006E-1745-8396-B4EB94947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9E391-676F-DE48-87B8-C2B48967D4D4}"/>
              </a:ext>
            </a:extLst>
          </p:cNvPr>
          <p:cNvSpPr>
            <a:spLocks noGrp="1"/>
          </p:cNvSpPr>
          <p:nvPr>
            <p:ph type="sldNum" sz="quarter" idx="12"/>
          </p:nvPr>
        </p:nvSpPr>
        <p:spPr/>
        <p:txBody>
          <a:bodyPr/>
          <a:lstStyle/>
          <a:p>
            <a:fld id="{6BC3E9A8-02D3-9149-B344-A836B9C4CFA3}" type="slidenum">
              <a:rPr lang="en-US" smtClean="0"/>
              <a:t>‹#›</a:t>
            </a:fld>
            <a:endParaRPr lang="en-US"/>
          </a:p>
        </p:txBody>
      </p:sp>
    </p:spTree>
    <p:extLst>
      <p:ext uri="{BB962C8B-B14F-4D97-AF65-F5344CB8AC3E}">
        <p14:creationId xmlns:p14="http://schemas.microsoft.com/office/powerpoint/2010/main" val="20006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47EA-B73A-4044-84B5-6CAEA2B7E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6349A1-AF3C-174B-BE98-F670E552F0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469D5A-124E-E64A-B298-491F02710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F9530B-42C1-3B49-BD50-4665A8E05421}"/>
              </a:ext>
            </a:extLst>
          </p:cNvPr>
          <p:cNvSpPr>
            <a:spLocks noGrp="1"/>
          </p:cNvSpPr>
          <p:nvPr>
            <p:ph type="dt" sz="half" idx="10"/>
          </p:nvPr>
        </p:nvSpPr>
        <p:spPr/>
        <p:txBody>
          <a:bodyPr/>
          <a:lstStyle/>
          <a:p>
            <a:fld id="{7BF08FAE-68B5-0A4E-9604-1CCFB5158CF0}" type="datetimeFigureOut">
              <a:rPr lang="en-US" smtClean="0"/>
              <a:t>5/31/18</a:t>
            </a:fld>
            <a:endParaRPr lang="en-US"/>
          </a:p>
        </p:txBody>
      </p:sp>
      <p:sp>
        <p:nvSpPr>
          <p:cNvPr id="6" name="Footer Placeholder 5">
            <a:extLst>
              <a:ext uri="{FF2B5EF4-FFF2-40B4-BE49-F238E27FC236}">
                <a16:creationId xmlns:a16="http://schemas.microsoft.com/office/drawing/2014/main" id="{CE61AF7A-B266-B248-952D-876667E4F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115F6-C98E-3844-887C-E35A9C5B2FBB}"/>
              </a:ext>
            </a:extLst>
          </p:cNvPr>
          <p:cNvSpPr>
            <a:spLocks noGrp="1"/>
          </p:cNvSpPr>
          <p:nvPr>
            <p:ph type="sldNum" sz="quarter" idx="12"/>
          </p:nvPr>
        </p:nvSpPr>
        <p:spPr/>
        <p:txBody>
          <a:bodyPr/>
          <a:lstStyle/>
          <a:p>
            <a:fld id="{6BC3E9A8-02D3-9149-B344-A836B9C4CFA3}" type="slidenum">
              <a:rPr lang="en-US" smtClean="0"/>
              <a:t>‹#›</a:t>
            </a:fld>
            <a:endParaRPr lang="en-US"/>
          </a:p>
        </p:txBody>
      </p:sp>
    </p:spTree>
    <p:extLst>
      <p:ext uri="{BB962C8B-B14F-4D97-AF65-F5344CB8AC3E}">
        <p14:creationId xmlns:p14="http://schemas.microsoft.com/office/powerpoint/2010/main" val="354736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5D1EBA-8803-7C4E-9048-9017425504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9D3E70-C790-E642-9B0E-5C7D9A26B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DD6E1-B455-6E40-B91D-B95E0F3BC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08FAE-68B5-0A4E-9604-1CCFB5158CF0}" type="datetimeFigureOut">
              <a:rPr lang="en-US" smtClean="0"/>
              <a:t>5/31/18</a:t>
            </a:fld>
            <a:endParaRPr lang="en-US"/>
          </a:p>
        </p:txBody>
      </p:sp>
      <p:sp>
        <p:nvSpPr>
          <p:cNvPr id="5" name="Footer Placeholder 4">
            <a:extLst>
              <a:ext uri="{FF2B5EF4-FFF2-40B4-BE49-F238E27FC236}">
                <a16:creationId xmlns:a16="http://schemas.microsoft.com/office/drawing/2014/main" id="{F2FF9179-67E4-464A-BE57-F679F308EE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E5319C-08AC-9C45-A8B0-3A2CA0B5F6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3E9A8-02D3-9149-B344-A836B9C4CFA3}" type="slidenum">
              <a:rPr lang="en-US" smtClean="0"/>
              <a:t>‹#›</a:t>
            </a:fld>
            <a:endParaRPr lang="en-US"/>
          </a:p>
        </p:txBody>
      </p:sp>
    </p:spTree>
    <p:extLst>
      <p:ext uri="{BB962C8B-B14F-4D97-AF65-F5344CB8AC3E}">
        <p14:creationId xmlns:p14="http://schemas.microsoft.com/office/powerpoint/2010/main" val="2685066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D13DAB-1855-1F43-B6AB-E4CAA99F044D}"/>
              </a:ext>
            </a:extLst>
          </p:cNvPr>
          <p:cNvPicPr>
            <a:picLocks noGrp="1" noChangeAspect="1"/>
          </p:cNvPicPr>
          <p:nvPr>
            <p:ph idx="1"/>
          </p:nvPr>
        </p:nvPicPr>
        <p:blipFill>
          <a:blip r:embed="rId3"/>
          <a:stretch>
            <a:fillRect/>
          </a:stretch>
        </p:blipFill>
        <p:spPr>
          <a:xfrm>
            <a:off x="4277028" y="4323437"/>
            <a:ext cx="3350846" cy="2202121"/>
          </a:xfrm>
        </p:spPr>
      </p:pic>
      <p:sp>
        <p:nvSpPr>
          <p:cNvPr id="6" name="TextBox 5">
            <a:extLst>
              <a:ext uri="{FF2B5EF4-FFF2-40B4-BE49-F238E27FC236}">
                <a16:creationId xmlns:a16="http://schemas.microsoft.com/office/drawing/2014/main" id="{80284FCB-4640-204F-BCC3-EAAE702BCDE6}"/>
              </a:ext>
            </a:extLst>
          </p:cNvPr>
          <p:cNvSpPr txBox="1"/>
          <p:nvPr/>
        </p:nvSpPr>
        <p:spPr>
          <a:xfrm>
            <a:off x="3269672" y="115607"/>
            <a:ext cx="5652654"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Predicting the Financial Success of Movies</a:t>
            </a:r>
          </a:p>
        </p:txBody>
      </p:sp>
      <p:sp>
        <p:nvSpPr>
          <p:cNvPr id="8" name="TextBox 7">
            <a:extLst>
              <a:ext uri="{FF2B5EF4-FFF2-40B4-BE49-F238E27FC236}">
                <a16:creationId xmlns:a16="http://schemas.microsoft.com/office/drawing/2014/main" id="{44E84230-F930-6E4C-AE31-C3BBA9D5CB3B}"/>
              </a:ext>
            </a:extLst>
          </p:cNvPr>
          <p:cNvSpPr txBox="1"/>
          <p:nvPr/>
        </p:nvSpPr>
        <p:spPr>
          <a:xfrm>
            <a:off x="3131126" y="454138"/>
            <a:ext cx="5929745" cy="830997"/>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Jeffrey Wang</a:t>
            </a:r>
          </a:p>
          <a:p>
            <a:pPr algn="ctr"/>
            <a:r>
              <a:rPr lang="en-US" sz="1600" dirty="0">
                <a:latin typeface="Arial" panose="020B0604020202020204" pitchFamily="34" charset="0"/>
                <a:cs typeface="Arial" panose="020B0604020202020204" pitchFamily="34" charset="0"/>
              </a:rPr>
              <a:t>Mobile and Web Application Development Lab</a:t>
            </a:r>
          </a:p>
          <a:p>
            <a:pPr algn="ctr"/>
            <a:r>
              <a:rPr lang="en-US" sz="1600" dirty="0">
                <a:latin typeface="Arial" panose="020B0604020202020204" pitchFamily="34" charset="0"/>
                <a:cs typeface="Arial" panose="020B0604020202020204" pitchFamily="34" charset="0"/>
              </a:rPr>
              <a:t>Thomas Jefferson High School for Science and Technology</a:t>
            </a:r>
          </a:p>
        </p:txBody>
      </p:sp>
      <p:sp>
        <p:nvSpPr>
          <p:cNvPr id="9" name="TextBox 8">
            <a:extLst>
              <a:ext uri="{FF2B5EF4-FFF2-40B4-BE49-F238E27FC236}">
                <a16:creationId xmlns:a16="http://schemas.microsoft.com/office/drawing/2014/main" id="{774989C2-D29B-4249-AC95-002426C400B9}"/>
              </a:ext>
            </a:extLst>
          </p:cNvPr>
          <p:cNvSpPr txBox="1"/>
          <p:nvPr/>
        </p:nvSpPr>
        <p:spPr>
          <a:xfrm>
            <a:off x="-164411" y="1163517"/>
            <a:ext cx="2230582" cy="338554"/>
          </a:xfrm>
          <a:prstGeom prst="rect">
            <a:avLst/>
          </a:prstGeom>
          <a:noFill/>
        </p:spPr>
        <p:txBody>
          <a:bodyPr wrap="square" rtlCol="0">
            <a:spAutoFit/>
          </a:bodyPr>
          <a:lstStyle/>
          <a:p>
            <a:pPr algn="ctr"/>
            <a:r>
              <a:rPr lang="en-US" sz="1600" b="1" dirty="0">
                <a:solidFill>
                  <a:srgbClr val="0070C0"/>
                </a:solidFill>
                <a:latin typeface="Arial" panose="020B0604020202020204" pitchFamily="34" charset="0"/>
                <a:cs typeface="Arial" panose="020B0604020202020204" pitchFamily="34" charset="0"/>
              </a:rPr>
              <a:t>Introduction</a:t>
            </a:r>
          </a:p>
        </p:txBody>
      </p:sp>
      <p:sp>
        <p:nvSpPr>
          <p:cNvPr id="11" name="TextBox 10">
            <a:extLst>
              <a:ext uri="{FF2B5EF4-FFF2-40B4-BE49-F238E27FC236}">
                <a16:creationId xmlns:a16="http://schemas.microsoft.com/office/drawing/2014/main" id="{3EBA0ADA-6280-3941-9CBE-4C2068CBD70F}"/>
              </a:ext>
            </a:extLst>
          </p:cNvPr>
          <p:cNvSpPr txBox="1"/>
          <p:nvPr/>
        </p:nvSpPr>
        <p:spPr>
          <a:xfrm>
            <a:off x="-164411" y="2901209"/>
            <a:ext cx="2230582" cy="338554"/>
          </a:xfrm>
          <a:prstGeom prst="rect">
            <a:avLst/>
          </a:prstGeom>
          <a:noFill/>
        </p:spPr>
        <p:txBody>
          <a:bodyPr wrap="square" rtlCol="0">
            <a:spAutoFit/>
          </a:bodyPr>
          <a:lstStyle/>
          <a:p>
            <a:pPr algn="ctr"/>
            <a:r>
              <a:rPr lang="en-US" sz="1600" b="1" dirty="0">
                <a:solidFill>
                  <a:srgbClr val="0070C0"/>
                </a:solidFill>
                <a:latin typeface="Arial" panose="020B0604020202020204" pitchFamily="34" charset="0"/>
                <a:cs typeface="Arial" panose="020B0604020202020204" pitchFamily="34" charset="0"/>
              </a:rPr>
              <a:t>Background</a:t>
            </a:r>
          </a:p>
        </p:txBody>
      </p:sp>
      <p:sp>
        <p:nvSpPr>
          <p:cNvPr id="12" name="TextBox 11">
            <a:extLst>
              <a:ext uri="{FF2B5EF4-FFF2-40B4-BE49-F238E27FC236}">
                <a16:creationId xmlns:a16="http://schemas.microsoft.com/office/drawing/2014/main" id="{F2586A69-3061-0A40-9539-81B836B56B68}"/>
              </a:ext>
            </a:extLst>
          </p:cNvPr>
          <p:cNvSpPr txBox="1"/>
          <p:nvPr/>
        </p:nvSpPr>
        <p:spPr>
          <a:xfrm>
            <a:off x="7922957" y="1163517"/>
            <a:ext cx="2755324" cy="338554"/>
          </a:xfrm>
          <a:prstGeom prst="rect">
            <a:avLst/>
          </a:prstGeom>
          <a:noFill/>
        </p:spPr>
        <p:txBody>
          <a:bodyPr wrap="square" rtlCol="0">
            <a:spAutoFit/>
          </a:bodyPr>
          <a:lstStyle/>
          <a:p>
            <a:pPr algn="ctr"/>
            <a:r>
              <a:rPr lang="en-US" sz="1600" b="1" dirty="0">
                <a:solidFill>
                  <a:srgbClr val="0070C0"/>
                </a:solidFill>
                <a:latin typeface="Arial" panose="020B0604020202020204" pitchFamily="34" charset="0"/>
                <a:cs typeface="Arial" panose="020B0604020202020204" pitchFamily="34" charset="0"/>
              </a:rPr>
              <a:t>Results/Conclusion</a:t>
            </a:r>
          </a:p>
        </p:txBody>
      </p:sp>
      <p:sp>
        <p:nvSpPr>
          <p:cNvPr id="13" name="TextBox 12">
            <a:extLst>
              <a:ext uri="{FF2B5EF4-FFF2-40B4-BE49-F238E27FC236}">
                <a16:creationId xmlns:a16="http://schemas.microsoft.com/office/drawing/2014/main" id="{F8109FBC-10CF-2847-8A3A-33F667FAE42A}"/>
              </a:ext>
            </a:extLst>
          </p:cNvPr>
          <p:cNvSpPr txBox="1"/>
          <p:nvPr/>
        </p:nvSpPr>
        <p:spPr>
          <a:xfrm>
            <a:off x="3879273" y="1163517"/>
            <a:ext cx="2230582" cy="338554"/>
          </a:xfrm>
          <a:prstGeom prst="rect">
            <a:avLst/>
          </a:prstGeom>
          <a:noFill/>
        </p:spPr>
        <p:txBody>
          <a:bodyPr wrap="square" rtlCol="0">
            <a:spAutoFit/>
          </a:bodyPr>
          <a:lstStyle/>
          <a:p>
            <a:pPr algn="ctr"/>
            <a:r>
              <a:rPr lang="en-US" sz="1600" b="1" dirty="0">
                <a:solidFill>
                  <a:srgbClr val="0070C0"/>
                </a:solidFill>
                <a:latin typeface="Arial" panose="020B0604020202020204" pitchFamily="34" charset="0"/>
                <a:cs typeface="Arial" panose="020B0604020202020204" pitchFamily="34" charset="0"/>
              </a:rPr>
              <a:t>Development</a:t>
            </a:r>
          </a:p>
        </p:txBody>
      </p:sp>
      <p:sp>
        <p:nvSpPr>
          <p:cNvPr id="14" name="TextBox 13">
            <a:extLst>
              <a:ext uri="{FF2B5EF4-FFF2-40B4-BE49-F238E27FC236}">
                <a16:creationId xmlns:a16="http://schemas.microsoft.com/office/drawing/2014/main" id="{BB291AAF-5FEB-9D42-A10F-5C6EA5F751BE}"/>
              </a:ext>
            </a:extLst>
          </p:cNvPr>
          <p:cNvSpPr txBox="1"/>
          <p:nvPr/>
        </p:nvSpPr>
        <p:spPr>
          <a:xfrm>
            <a:off x="274875" y="1485437"/>
            <a:ext cx="3887545" cy="1585049"/>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As someone who follows box office news, I figure that sentiment analysis can be applied to predict the popularity of movies. The total box office gross is a useful measure of a movie’s popularity, and I want to see if audience reception towards a movie affects how much money it will make. With this in mind, I wrote a Python program that used machine learning tools in an attempt to see if user feedback in the form of ratings can predict whether a movie will make a profit. I also built a website that displayed a graphical overview of my movie dataset with search and filter functions.</a:t>
            </a:r>
          </a:p>
          <a:p>
            <a:endParaRPr lang="en-US" sz="7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7411D454-A5B7-E547-8923-C72A4F2DC27B}"/>
              </a:ext>
            </a:extLst>
          </p:cNvPr>
          <p:cNvSpPr txBox="1"/>
          <p:nvPr/>
        </p:nvSpPr>
        <p:spPr>
          <a:xfrm>
            <a:off x="275370" y="3203387"/>
            <a:ext cx="3887050" cy="1938992"/>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Machine learning is a subset of artificial intelligence that involves training computer systems to automatically learn without being explicitly programmed. With machine learning, computer systems can learn to identify concepts and relationships hidden in data and use what it learns to make valuable predictions.</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Generally, machine learning algorithms can be broken down into three types: supervised learning, unsupervised learning, and reinforcement learning. For this project, the focus will be on supervised learning. Supervised learning consists of a target output variable that is to be predicted from a given set of input variables.</a:t>
            </a:r>
          </a:p>
        </p:txBody>
      </p:sp>
      <p:sp>
        <p:nvSpPr>
          <p:cNvPr id="17" name="TextBox 16">
            <a:extLst>
              <a:ext uri="{FF2B5EF4-FFF2-40B4-BE49-F238E27FC236}">
                <a16:creationId xmlns:a16="http://schemas.microsoft.com/office/drawing/2014/main" id="{AAF5D3FD-136C-BA4A-B368-BE25DD5D1B94}"/>
              </a:ext>
            </a:extLst>
          </p:cNvPr>
          <p:cNvSpPr txBox="1"/>
          <p:nvPr/>
        </p:nvSpPr>
        <p:spPr>
          <a:xfrm>
            <a:off x="8274933" y="1485437"/>
            <a:ext cx="3764667" cy="2508379"/>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After selecting the best classifier to use for prediction, I obtained an average accuracy of 62%. I attempted to scale the data points by various factors to determine where I could maximize the prediction accuracy. The best accuracy is obtained with a factor of 1.5x.</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Further considerations of this project should include sentiment analysis to gauge how healthy the word of mouth is for a particular movie. This project already included ratings to show how much audiences like a movie, so sentiment analysis can serve as a useful supplement. The sentiment analysis can be performed on social media posts that mention specific movie titles, capturing how audiences react to their viewing of a particular movie.</a:t>
            </a:r>
          </a:p>
          <a:p>
            <a:endParaRPr lang="en-US" sz="1000" dirty="0">
              <a:latin typeface="Arial" panose="020B0604020202020204" pitchFamily="34" charset="0"/>
              <a:cs typeface="Arial" panose="020B0604020202020204" pitchFamily="34" charset="0"/>
            </a:endParaRPr>
          </a:p>
          <a:p>
            <a:endParaRPr lang="en-US" sz="7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B0095A1C-43B1-4445-A839-5F1E3C683C84}"/>
              </a:ext>
            </a:extLst>
          </p:cNvPr>
          <p:cNvSpPr txBox="1"/>
          <p:nvPr/>
        </p:nvSpPr>
        <p:spPr>
          <a:xfrm>
            <a:off x="4277028" y="1485436"/>
            <a:ext cx="3827881" cy="3170099"/>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The first major step is to build the movie dataset. I downloaded the </a:t>
            </a:r>
            <a:r>
              <a:rPr lang="en-US" sz="1000" dirty="0" err="1">
                <a:latin typeface="Arial" panose="020B0604020202020204" pitchFamily="34" charset="0"/>
                <a:cs typeface="Arial" panose="020B0604020202020204" pitchFamily="34" charset="0"/>
              </a:rPr>
              <a:t>MovieLens</a:t>
            </a:r>
            <a:r>
              <a:rPr lang="en-US" sz="1000" dirty="0">
                <a:latin typeface="Arial" panose="020B0604020202020204" pitchFamily="34" charset="0"/>
                <a:cs typeface="Arial" panose="020B0604020202020204" pitchFamily="34" charset="0"/>
              </a:rPr>
              <a:t> dataset, which contains information on ratings for a large list of movies. The </a:t>
            </a:r>
            <a:r>
              <a:rPr lang="en-US" sz="1000" dirty="0" err="1">
                <a:latin typeface="Arial" panose="020B0604020202020204" pitchFamily="34" charset="0"/>
                <a:cs typeface="Arial" panose="020B0604020202020204" pitchFamily="34" charset="0"/>
              </a:rPr>
              <a:t>MovieLens</a:t>
            </a:r>
            <a:r>
              <a:rPr lang="en-US" sz="1000" dirty="0">
                <a:latin typeface="Arial" panose="020B0604020202020204" pitchFamily="34" charset="0"/>
                <a:cs typeface="Arial" panose="020B0604020202020204" pitchFamily="34" charset="0"/>
              </a:rPr>
              <a:t> dataset provides an ID number for each movie so I can easily match a rating to a title.</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 table of budgets and worldwide grosses for around 5000 movies is provided by the-numbers website. In order to scrape information from this table, I use the </a:t>
            </a:r>
            <a:r>
              <a:rPr lang="en-US" sz="1000" dirty="0" err="1">
                <a:latin typeface="Arial" panose="020B0604020202020204" pitchFamily="34" charset="0"/>
                <a:cs typeface="Arial" panose="020B0604020202020204" pitchFamily="34" charset="0"/>
              </a:rPr>
              <a:t>BeautifulSoup</a:t>
            </a:r>
            <a:r>
              <a:rPr lang="en-US" sz="1000" dirty="0">
                <a:latin typeface="Arial" panose="020B0604020202020204" pitchFamily="34" charset="0"/>
                <a:cs typeface="Arial" panose="020B0604020202020204" pitchFamily="34" charset="0"/>
              </a:rPr>
              <a:t> library. I read in the URL of the webpage and loop over all instances of the &lt;td&gt; tag. This tag contains information about each row in the table, which will be stored in an array.</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The second major step is to use </a:t>
            </a:r>
            <a:r>
              <a:rPr lang="en-US" sz="1000" dirty="0" err="1">
                <a:latin typeface="Arial" panose="020B0604020202020204" pitchFamily="34" charset="0"/>
                <a:cs typeface="Arial" panose="020B0604020202020204" pitchFamily="34" charset="0"/>
              </a:rPr>
              <a:t>scikit</a:t>
            </a:r>
            <a:r>
              <a:rPr lang="en-US" sz="1000" dirty="0">
                <a:latin typeface="Arial" panose="020B0604020202020204" pitchFamily="34" charset="0"/>
                <a:cs typeface="Arial" panose="020B0604020202020204" pitchFamily="34" charset="0"/>
              </a:rPr>
              <a:t>-learn for machine learning. After choosing a classifier, I randomly choose about 80% of my dataset for training, using the fit function. The remaining 20% of my dataset is used for predicting whether a movie is a success or flop. To get a good idea of the accuracy of prediction, I repeat this process over a large amount of iterations.</a:t>
            </a:r>
          </a:p>
          <a:p>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0CE2B2A2-2928-664C-BB03-45C4064A4425}"/>
              </a:ext>
            </a:extLst>
          </p:cNvPr>
          <p:cNvSpPr txBox="1"/>
          <p:nvPr/>
        </p:nvSpPr>
        <p:spPr>
          <a:xfrm>
            <a:off x="4236011" y="6525558"/>
            <a:ext cx="2635940"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Figure 2. Average Classifier Accuracy</a:t>
            </a:r>
          </a:p>
        </p:txBody>
      </p:sp>
      <p:pic>
        <p:nvPicPr>
          <p:cNvPr id="21" name="Picture 20">
            <a:extLst>
              <a:ext uri="{FF2B5EF4-FFF2-40B4-BE49-F238E27FC236}">
                <a16:creationId xmlns:a16="http://schemas.microsoft.com/office/drawing/2014/main" id="{24712998-548C-7C40-A121-0404663D91A0}"/>
              </a:ext>
            </a:extLst>
          </p:cNvPr>
          <p:cNvPicPr>
            <a:picLocks noChangeAspect="1"/>
          </p:cNvPicPr>
          <p:nvPr/>
        </p:nvPicPr>
        <p:blipFill>
          <a:blip r:embed="rId4"/>
          <a:stretch>
            <a:fillRect/>
          </a:stretch>
        </p:blipFill>
        <p:spPr>
          <a:xfrm>
            <a:off x="8389794" y="3759200"/>
            <a:ext cx="2897874" cy="2766358"/>
          </a:xfrm>
          <a:prstGeom prst="rect">
            <a:avLst/>
          </a:prstGeom>
        </p:spPr>
      </p:pic>
      <p:sp>
        <p:nvSpPr>
          <p:cNvPr id="22" name="TextBox 21">
            <a:extLst>
              <a:ext uri="{FF2B5EF4-FFF2-40B4-BE49-F238E27FC236}">
                <a16:creationId xmlns:a16="http://schemas.microsoft.com/office/drawing/2014/main" id="{CBAF6D58-7702-9341-BB42-6CFC09BCF1AB}"/>
              </a:ext>
            </a:extLst>
          </p:cNvPr>
          <p:cNvSpPr txBox="1"/>
          <p:nvPr/>
        </p:nvSpPr>
        <p:spPr>
          <a:xfrm>
            <a:off x="8205659" y="6525558"/>
            <a:ext cx="3204399"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Figure 3. Graphical Display of Movie Dataset</a:t>
            </a:r>
          </a:p>
        </p:txBody>
      </p:sp>
      <p:pic>
        <p:nvPicPr>
          <p:cNvPr id="24" name="Picture 23">
            <a:extLst>
              <a:ext uri="{FF2B5EF4-FFF2-40B4-BE49-F238E27FC236}">
                <a16:creationId xmlns:a16="http://schemas.microsoft.com/office/drawing/2014/main" id="{AF4708CB-3510-4949-AC21-8552ECDB3F23}"/>
              </a:ext>
            </a:extLst>
          </p:cNvPr>
          <p:cNvPicPr>
            <a:picLocks noChangeAspect="1"/>
          </p:cNvPicPr>
          <p:nvPr/>
        </p:nvPicPr>
        <p:blipFill>
          <a:blip r:embed="rId5"/>
          <a:stretch>
            <a:fillRect/>
          </a:stretch>
        </p:blipFill>
        <p:spPr>
          <a:xfrm>
            <a:off x="314629" y="5087113"/>
            <a:ext cx="3917066" cy="1565403"/>
          </a:xfrm>
          <a:prstGeom prst="rect">
            <a:avLst/>
          </a:prstGeom>
        </p:spPr>
      </p:pic>
      <p:sp>
        <p:nvSpPr>
          <p:cNvPr id="25" name="TextBox 24">
            <a:extLst>
              <a:ext uri="{FF2B5EF4-FFF2-40B4-BE49-F238E27FC236}">
                <a16:creationId xmlns:a16="http://schemas.microsoft.com/office/drawing/2014/main" id="{FE17C251-9D4D-0641-8A1B-D760FF8A69AF}"/>
              </a:ext>
            </a:extLst>
          </p:cNvPr>
          <p:cNvSpPr txBox="1"/>
          <p:nvPr/>
        </p:nvSpPr>
        <p:spPr>
          <a:xfrm>
            <a:off x="269296" y="6525558"/>
            <a:ext cx="280843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Figure 1. Website Search and Filter Tools </a:t>
            </a:r>
          </a:p>
        </p:txBody>
      </p:sp>
    </p:spTree>
    <p:extLst>
      <p:ext uri="{BB962C8B-B14F-4D97-AF65-F5344CB8AC3E}">
        <p14:creationId xmlns:p14="http://schemas.microsoft.com/office/powerpoint/2010/main" val="469325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589</Words>
  <Application>Microsoft Macintosh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Wang</dc:creator>
  <cp:lastModifiedBy>Jeffrey Wang</cp:lastModifiedBy>
  <cp:revision>42</cp:revision>
  <cp:lastPrinted>2018-05-31T22:57:06Z</cp:lastPrinted>
  <dcterms:created xsi:type="dcterms:W3CDTF">2018-05-29T17:56:27Z</dcterms:created>
  <dcterms:modified xsi:type="dcterms:W3CDTF">2018-05-31T22:58:03Z</dcterms:modified>
</cp:coreProperties>
</file>