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Financial Success of Movies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Jeffrey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17725"/>
            <a:ext cx="627423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62%: some degree of accuracy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of success, but otherwise noisy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considerations: sentiment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office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of mouth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46% of total sales from movie tickets generated within first week of release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automatically without explicit programming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Types: supervised, unsupervised, reinforcement learning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projects and libraries (e.g. scikit-learn)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375" y="2233275"/>
            <a:ext cx="4970274" cy="2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Movie Dataset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input variables: ratings and budgets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target variable: classification (success or flop)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MovieLens: provides ratings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The-numbers website: provides budgets and total revenue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Web Scraping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data from websites and store locally on computer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BeautifulSoup and Urllib </a:t>
            </a:r>
            <a:r>
              <a:rPr lang="en"/>
              <a:t>libraries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URLs to load webpages, then search through HTML tags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463" y="2347498"/>
            <a:ext cx="7153076" cy="22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Predictions - Part 1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 dataset from text file into Python program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data: take logarithm of budget numbers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two lists: one for input variables and one for target variable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00" y="2216850"/>
            <a:ext cx="5833201" cy="27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Predictions - Part 2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</a:t>
            </a:r>
            <a:r>
              <a:rPr lang="en"/>
              <a:t>classifier</a:t>
            </a:r>
            <a:r>
              <a:rPr lang="en"/>
              <a:t>: RBF SVM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select 80% of dataset for training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Classifier</a:t>
            </a:r>
            <a:r>
              <a:rPr lang="en"/>
              <a:t> predicts on other 20%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out factor scaling (30 trials each)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12" y="2571750"/>
            <a:ext cx="5551175" cy="24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Supplement - Search Tools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13" y="1211738"/>
            <a:ext cx="8252177" cy="329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Website Supplement - Dataset Display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50" y="1017725"/>
            <a:ext cx="4592825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