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35" r:id="rId4"/>
    <p:sldId id="259" r:id="rId5"/>
    <p:sldId id="260" r:id="rId7"/>
    <p:sldId id="257" r:id="rId8"/>
    <p:sldId id="314" r:id="rId9"/>
    <p:sldId id="283" r:id="rId10"/>
    <p:sldId id="313" r:id="rId11"/>
    <p:sldId id="299" r:id="rId12"/>
    <p:sldId id="266" r:id="rId13"/>
    <p:sldId id="269" r:id="rId14"/>
    <p:sldId id="350" r:id="rId15"/>
    <p:sldId id="258" r:id="rId16"/>
    <p:sldId id="271" r:id="rId17"/>
    <p:sldId id="351" r:id="rId18"/>
    <p:sldId id="352" r:id="rId19"/>
    <p:sldId id="334" r:id="rId20"/>
    <p:sldId id="26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0"/>
      </p:cViewPr>
      <p:guideLst>
        <p:guide orient="horz" pos="2156"/>
        <p:guide pos="39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F8EBF-27C0-4BC9-8276-743D7033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B5C03-73C6-4A21-B498-1044A9277B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B5C03-73C6-4A21-B498-1044A9277B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B5C03-73C6-4A21-B498-1044A9277B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B5C03-73C6-4A21-B498-1044A9277B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B5C03-73C6-4A21-B498-1044A9277B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B5C03-73C6-4A21-B498-1044A9277B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B5C03-73C6-4A21-B498-1044A9277B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B5C03-73C6-4A21-B498-1044A9277B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lum contrast="20000"/>
          </a:blip>
          <a:stretch>
            <a:fillRect/>
          </a:stretch>
        </p:blipFill>
        <p:spPr>
          <a:xfrm rot="1535812">
            <a:off x="1083066" y="1169940"/>
            <a:ext cx="952356" cy="12335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57128">
            <a:off x="4705209" y="929090"/>
            <a:ext cx="485192" cy="4955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57128">
            <a:off x="3710196" y="1801348"/>
            <a:ext cx="253668" cy="2590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74765">
            <a:off x="464408" y="860749"/>
            <a:ext cx="365982" cy="3737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email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1495097" y="2758172"/>
            <a:ext cx="4171696" cy="3446409"/>
          </a:xfrm>
          <a:prstGeom prst="rect">
            <a:avLst/>
          </a:prstGeom>
        </p:spPr>
      </p:pic>
      <p:sp>
        <p:nvSpPr>
          <p:cNvPr id="12" name="任意多边形: 形状 11"/>
          <p:cNvSpPr/>
          <p:nvPr/>
        </p:nvSpPr>
        <p:spPr>
          <a:xfrm>
            <a:off x="6031420" y="5587989"/>
            <a:ext cx="5686045" cy="926432"/>
          </a:xfrm>
          <a:custGeom>
            <a:avLst/>
            <a:gdLst>
              <a:gd name="connsiteX0" fmla="*/ 0 w 3898232"/>
              <a:gd name="connsiteY0" fmla="*/ 0 h 926432"/>
              <a:gd name="connsiteX1" fmla="*/ 2695074 w 3898232"/>
              <a:gd name="connsiteY1" fmla="*/ 252664 h 926432"/>
              <a:gd name="connsiteX2" fmla="*/ 3898232 w 3898232"/>
              <a:gd name="connsiteY2" fmla="*/ 926432 h 92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8232" h="926432">
                <a:moveTo>
                  <a:pt x="0" y="0"/>
                </a:moveTo>
                <a:cubicBezTo>
                  <a:pt x="1022684" y="49129"/>
                  <a:pt x="2045369" y="98259"/>
                  <a:pt x="2695074" y="252664"/>
                </a:cubicBezTo>
                <a:cubicBezTo>
                  <a:pt x="3344779" y="407069"/>
                  <a:pt x="3753853" y="828174"/>
                  <a:pt x="3898232" y="926432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129494" y="5764835"/>
            <a:ext cx="1153206" cy="749586"/>
          </a:xfrm>
          <a:custGeom>
            <a:avLst/>
            <a:gdLst>
              <a:gd name="connsiteX0" fmla="*/ 58587 w 3425902"/>
              <a:gd name="connsiteY0" fmla="*/ 737736 h 749586"/>
              <a:gd name="connsiteX1" fmla="*/ 102130 w 3425902"/>
              <a:gd name="connsiteY1" fmla="*/ 694194 h 749586"/>
              <a:gd name="connsiteX2" fmla="*/ 1002016 w 3425902"/>
              <a:gd name="connsiteY2" fmla="*/ 302308 h 749586"/>
              <a:gd name="connsiteX3" fmla="*/ 3019502 w 3425902"/>
              <a:gd name="connsiteY3" fmla="*/ 26536 h 749586"/>
              <a:gd name="connsiteX4" fmla="*/ 3425902 w 3425902"/>
              <a:gd name="connsiteY4" fmla="*/ 26536 h 74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5902" h="749586">
                <a:moveTo>
                  <a:pt x="58587" y="737736"/>
                </a:moveTo>
                <a:cubicBezTo>
                  <a:pt x="1739" y="752250"/>
                  <a:pt x="-55108" y="766765"/>
                  <a:pt x="102130" y="694194"/>
                </a:cubicBezTo>
                <a:cubicBezTo>
                  <a:pt x="259368" y="621623"/>
                  <a:pt x="515787" y="413584"/>
                  <a:pt x="1002016" y="302308"/>
                </a:cubicBezTo>
                <a:cubicBezTo>
                  <a:pt x="1488245" y="191032"/>
                  <a:pt x="2615521" y="72498"/>
                  <a:pt x="3019502" y="26536"/>
                </a:cubicBezTo>
                <a:cubicBezTo>
                  <a:pt x="3423483" y="-19426"/>
                  <a:pt x="3424692" y="3555"/>
                  <a:pt x="3425902" y="26536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66368">
            <a:off x="585532" y="3632083"/>
            <a:ext cx="383042" cy="429444"/>
          </a:xfrm>
          <a:prstGeom prst="rect">
            <a:avLst/>
          </a:prstGeom>
        </p:spPr>
      </p:pic>
      <p:sp>
        <p:nvSpPr>
          <p:cNvPr id="15" name="任意多边形: 形状 14"/>
          <p:cNvSpPr/>
          <p:nvPr/>
        </p:nvSpPr>
        <p:spPr>
          <a:xfrm>
            <a:off x="6301295" y="3483899"/>
            <a:ext cx="4889500" cy="50800"/>
          </a:xfrm>
          <a:custGeom>
            <a:avLst/>
            <a:gdLst>
              <a:gd name="connsiteX0" fmla="*/ 0 w 4889500"/>
              <a:gd name="connsiteY0" fmla="*/ 50800 h 50800"/>
              <a:gd name="connsiteX1" fmla="*/ 292100 w 4889500"/>
              <a:gd name="connsiteY1" fmla="*/ 38100 h 50800"/>
              <a:gd name="connsiteX2" fmla="*/ 381000 w 4889500"/>
              <a:gd name="connsiteY2" fmla="*/ 25400 h 50800"/>
              <a:gd name="connsiteX3" fmla="*/ 4889500 w 4889500"/>
              <a:gd name="connsiteY3" fmla="*/ 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9500" h="50800">
                <a:moveTo>
                  <a:pt x="0" y="50800"/>
                </a:moveTo>
                <a:cubicBezTo>
                  <a:pt x="97367" y="46567"/>
                  <a:pt x="194857" y="44583"/>
                  <a:pt x="292100" y="38100"/>
                </a:cubicBezTo>
                <a:cubicBezTo>
                  <a:pt x="321968" y="36109"/>
                  <a:pt x="351068" y="25785"/>
                  <a:pt x="381000" y="25400"/>
                </a:cubicBezTo>
                <a:lnTo>
                  <a:pt x="4889500" y="0"/>
                </a:lnTo>
              </a:path>
            </a:pathLst>
          </a:cu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6212113" y="2150841"/>
            <a:ext cx="4889500" cy="50800"/>
          </a:xfrm>
          <a:custGeom>
            <a:avLst/>
            <a:gdLst>
              <a:gd name="connsiteX0" fmla="*/ 0 w 4889500"/>
              <a:gd name="connsiteY0" fmla="*/ 50800 h 50800"/>
              <a:gd name="connsiteX1" fmla="*/ 292100 w 4889500"/>
              <a:gd name="connsiteY1" fmla="*/ 38100 h 50800"/>
              <a:gd name="connsiteX2" fmla="*/ 381000 w 4889500"/>
              <a:gd name="connsiteY2" fmla="*/ 25400 h 50800"/>
              <a:gd name="connsiteX3" fmla="*/ 4889500 w 4889500"/>
              <a:gd name="connsiteY3" fmla="*/ 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9500" h="50800">
                <a:moveTo>
                  <a:pt x="0" y="50800"/>
                </a:moveTo>
                <a:cubicBezTo>
                  <a:pt x="97367" y="46567"/>
                  <a:pt x="194857" y="44583"/>
                  <a:pt x="292100" y="38100"/>
                </a:cubicBezTo>
                <a:cubicBezTo>
                  <a:pt x="321968" y="36109"/>
                  <a:pt x="351068" y="25785"/>
                  <a:pt x="381000" y="25400"/>
                </a:cubicBezTo>
                <a:lnTo>
                  <a:pt x="4889500" y="0"/>
                </a:lnTo>
              </a:path>
            </a:pathLst>
          </a:cu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867400" y="2268980"/>
            <a:ext cx="5486400" cy="1108400"/>
          </a:xfrm>
        </p:spPr>
        <p:txBody>
          <a:bodyPr anchor="ctr" anchorCtr="0">
            <a:norm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67400" y="3657836"/>
            <a:ext cx="5486400" cy="365125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3666897" y="4311049"/>
            <a:ext cx="4889500" cy="50800"/>
          </a:xfrm>
          <a:custGeom>
            <a:avLst/>
            <a:gdLst>
              <a:gd name="connsiteX0" fmla="*/ 0 w 4889500"/>
              <a:gd name="connsiteY0" fmla="*/ 50800 h 50800"/>
              <a:gd name="connsiteX1" fmla="*/ 292100 w 4889500"/>
              <a:gd name="connsiteY1" fmla="*/ 38100 h 50800"/>
              <a:gd name="connsiteX2" fmla="*/ 381000 w 4889500"/>
              <a:gd name="connsiteY2" fmla="*/ 25400 h 50800"/>
              <a:gd name="connsiteX3" fmla="*/ 4889500 w 4889500"/>
              <a:gd name="connsiteY3" fmla="*/ 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9500" h="50800">
                <a:moveTo>
                  <a:pt x="0" y="50800"/>
                </a:moveTo>
                <a:cubicBezTo>
                  <a:pt x="97367" y="46567"/>
                  <a:pt x="194857" y="44583"/>
                  <a:pt x="292100" y="38100"/>
                </a:cubicBezTo>
                <a:cubicBezTo>
                  <a:pt x="321968" y="36109"/>
                  <a:pt x="351068" y="25785"/>
                  <a:pt x="381000" y="25400"/>
                </a:cubicBezTo>
                <a:lnTo>
                  <a:pt x="4889500" y="0"/>
                </a:lnTo>
              </a:path>
            </a:pathLst>
          </a:cu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3666897" y="2512686"/>
            <a:ext cx="4889500" cy="50800"/>
          </a:xfrm>
          <a:custGeom>
            <a:avLst/>
            <a:gdLst>
              <a:gd name="connsiteX0" fmla="*/ 0 w 4889500"/>
              <a:gd name="connsiteY0" fmla="*/ 50800 h 50800"/>
              <a:gd name="connsiteX1" fmla="*/ 292100 w 4889500"/>
              <a:gd name="connsiteY1" fmla="*/ 38100 h 50800"/>
              <a:gd name="connsiteX2" fmla="*/ 381000 w 4889500"/>
              <a:gd name="connsiteY2" fmla="*/ 25400 h 50800"/>
              <a:gd name="connsiteX3" fmla="*/ 4889500 w 4889500"/>
              <a:gd name="connsiteY3" fmla="*/ 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9500" h="50800">
                <a:moveTo>
                  <a:pt x="0" y="50800"/>
                </a:moveTo>
                <a:cubicBezTo>
                  <a:pt x="97367" y="46567"/>
                  <a:pt x="194857" y="44583"/>
                  <a:pt x="292100" y="38100"/>
                </a:cubicBezTo>
                <a:cubicBezTo>
                  <a:pt x="321968" y="36109"/>
                  <a:pt x="351068" y="25785"/>
                  <a:pt x="381000" y="25400"/>
                </a:cubicBezTo>
                <a:lnTo>
                  <a:pt x="4889500" y="0"/>
                </a:lnTo>
              </a:path>
            </a:pathLst>
          </a:cu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lum contrast="20000"/>
          </a:blip>
          <a:stretch>
            <a:fillRect/>
          </a:stretch>
        </p:blipFill>
        <p:spPr>
          <a:xfrm rot="1535812">
            <a:off x="1083066" y="1169940"/>
            <a:ext cx="952356" cy="12335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57128">
            <a:off x="4705209" y="732135"/>
            <a:ext cx="485192" cy="4955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57128">
            <a:off x="3710196" y="1604393"/>
            <a:ext cx="253668" cy="2590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74765">
            <a:off x="464408" y="860749"/>
            <a:ext cx="365982" cy="37379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66368">
            <a:off x="585532" y="3632083"/>
            <a:ext cx="383042" cy="42944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57128">
            <a:off x="10766151" y="3248153"/>
            <a:ext cx="485192" cy="49554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57128">
            <a:off x="9771138" y="4120411"/>
            <a:ext cx="253668" cy="2590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66368">
            <a:off x="10751038" y="5608246"/>
            <a:ext cx="383042" cy="4294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82676" y="3423943"/>
            <a:ext cx="5626648" cy="757643"/>
          </a:xfrm>
        </p:spPr>
        <p:txBody>
          <a:bodyPr wrap="square" anchor="t" anchorCtr="0">
            <a:norm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282676" y="2577827"/>
            <a:ext cx="5626648" cy="757643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40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lum contrast="20000"/>
          </a:blip>
          <a:stretch>
            <a:fillRect/>
          </a:stretch>
        </p:blipFill>
        <p:spPr>
          <a:xfrm rot="1535812">
            <a:off x="1083066" y="1169940"/>
            <a:ext cx="952356" cy="12335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57128">
            <a:off x="4705209" y="929090"/>
            <a:ext cx="485192" cy="4955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757128">
            <a:off x="3710196" y="1801348"/>
            <a:ext cx="253668" cy="2590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74765">
            <a:off x="464408" y="860749"/>
            <a:ext cx="365982" cy="37379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email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tretch>
            <a:fillRect/>
          </a:stretch>
        </p:blipFill>
        <p:spPr>
          <a:xfrm>
            <a:off x="1495097" y="2758172"/>
            <a:ext cx="4171696" cy="3446409"/>
          </a:xfrm>
          <a:prstGeom prst="rect">
            <a:avLst/>
          </a:prstGeom>
        </p:spPr>
      </p:pic>
      <p:sp>
        <p:nvSpPr>
          <p:cNvPr id="11" name="任意多边形: 形状 10"/>
          <p:cNvSpPr/>
          <p:nvPr/>
        </p:nvSpPr>
        <p:spPr>
          <a:xfrm>
            <a:off x="6031420" y="5587989"/>
            <a:ext cx="5686045" cy="926432"/>
          </a:xfrm>
          <a:custGeom>
            <a:avLst/>
            <a:gdLst>
              <a:gd name="connsiteX0" fmla="*/ 0 w 3898232"/>
              <a:gd name="connsiteY0" fmla="*/ 0 h 926432"/>
              <a:gd name="connsiteX1" fmla="*/ 2695074 w 3898232"/>
              <a:gd name="connsiteY1" fmla="*/ 252664 h 926432"/>
              <a:gd name="connsiteX2" fmla="*/ 3898232 w 3898232"/>
              <a:gd name="connsiteY2" fmla="*/ 926432 h 92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8232" h="926432">
                <a:moveTo>
                  <a:pt x="0" y="0"/>
                </a:moveTo>
                <a:cubicBezTo>
                  <a:pt x="1022684" y="49129"/>
                  <a:pt x="2045369" y="98259"/>
                  <a:pt x="2695074" y="252664"/>
                </a:cubicBezTo>
                <a:cubicBezTo>
                  <a:pt x="3344779" y="407069"/>
                  <a:pt x="3753853" y="828174"/>
                  <a:pt x="3898232" y="926432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>
            <a:off x="129494" y="5764835"/>
            <a:ext cx="1153206" cy="749586"/>
          </a:xfrm>
          <a:custGeom>
            <a:avLst/>
            <a:gdLst>
              <a:gd name="connsiteX0" fmla="*/ 58587 w 3425902"/>
              <a:gd name="connsiteY0" fmla="*/ 737736 h 749586"/>
              <a:gd name="connsiteX1" fmla="*/ 102130 w 3425902"/>
              <a:gd name="connsiteY1" fmla="*/ 694194 h 749586"/>
              <a:gd name="connsiteX2" fmla="*/ 1002016 w 3425902"/>
              <a:gd name="connsiteY2" fmla="*/ 302308 h 749586"/>
              <a:gd name="connsiteX3" fmla="*/ 3019502 w 3425902"/>
              <a:gd name="connsiteY3" fmla="*/ 26536 h 749586"/>
              <a:gd name="connsiteX4" fmla="*/ 3425902 w 3425902"/>
              <a:gd name="connsiteY4" fmla="*/ 26536 h 74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5902" h="749586">
                <a:moveTo>
                  <a:pt x="58587" y="737736"/>
                </a:moveTo>
                <a:cubicBezTo>
                  <a:pt x="1739" y="752250"/>
                  <a:pt x="-55108" y="766765"/>
                  <a:pt x="102130" y="694194"/>
                </a:cubicBezTo>
                <a:cubicBezTo>
                  <a:pt x="259368" y="621623"/>
                  <a:pt x="515787" y="413584"/>
                  <a:pt x="1002016" y="302308"/>
                </a:cubicBezTo>
                <a:cubicBezTo>
                  <a:pt x="1488245" y="191032"/>
                  <a:pt x="2615521" y="72498"/>
                  <a:pt x="3019502" y="26536"/>
                </a:cubicBezTo>
                <a:cubicBezTo>
                  <a:pt x="3423483" y="-19426"/>
                  <a:pt x="3424692" y="3555"/>
                  <a:pt x="3425902" y="26536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666368">
            <a:off x="585532" y="3632083"/>
            <a:ext cx="383042" cy="429444"/>
          </a:xfrm>
          <a:prstGeom prst="rect">
            <a:avLst/>
          </a:prstGeom>
        </p:spPr>
      </p:pic>
      <p:sp>
        <p:nvSpPr>
          <p:cNvPr id="14" name="任意多边形: 形状 13"/>
          <p:cNvSpPr/>
          <p:nvPr/>
        </p:nvSpPr>
        <p:spPr>
          <a:xfrm>
            <a:off x="6301295" y="3483899"/>
            <a:ext cx="4889500" cy="50800"/>
          </a:xfrm>
          <a:custGeom>
            <a:avLst/>
            <a:gdLst>
              <a:gd name="connsiteX0" fmla="*/ 0 w 4889500"/>
              <a:gd name="connsiteY0" fmla="*/ 50800 h 50800"/>
              <a:gd name="connsiteX1" fmla="*/ 292100 w 4889500"/>
              <a:gd name="connsiteY1" fmla="*/ 38100 h 50800"/>
              <a:gd name="connsiteX2" fmla="*/ 381000 w 4889500"/>
              <a:gd name="connsiteY2" fmla="*/ 25400 h 50800"/>
              <a:gd name="connsiteX3" fmla="*/ 4889500 w 4889500"/>
              <a:gd name="connsiteY3" fmla="*/ 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9500" h="50800">
                <a:moveTo>
                  <a:pt x="0" y="50800"/>
                </a:moveTo>
                <a:cubicBezTo>
                  <a:pt x="97367" y="46567"/>
                  <a:pt x="194857" y="44583"/>
                  <a:pt x="292100" y="38100"/>
                </a:cubicBezTo>
                <a:cubicBezTo>
                  <a:pt x="321968" y="36109"/>
                  <a:pt x="351068" y="25785"/>
                  <a:pt x="381000" y="25400"/>
                </a:cubicBezTo>
                <a:lnTo>
                  <a:pt x="4889500" y="0"/>
                </a:lnTo>
              </a:path>
            </a:pathLst>
          </a:cu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6212113" y="2150841"/>
            <a:ext cx="4889500" cy="50800"/>
          </a:xfrm>
          <a:custGeom>
            <a:avLst/>
            <a:gdLst>
              <a:gd name="connsiteX0" fmla="*/ 0 w 4889500"/>
              <a:gd name="connsiteY0" fmla="*/ 50800 h 50800"/>
              <a:gd name="connsiteX1" fmla="*/ 292100 w 4889500"/>
              <a:gd name="connsiteY1" fmla="*/ 38100 h 50800"/>
              <a:gd name="connsiteX2" fmla="*/ 381000 w 4889500"/>
              <a:gd name="connsiteY2" fmla="*/ 25400 h 50800"/>
              <a:gd name="connsiteX3" fmla="*/ 4889500 w 4889500"/>
              <a:gd name="connsiteY3" fmla="*/ 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9500" h="50800">
                <a:moveTo>
                  <a:pt x="0" y="50800"/>
                </a:moveTo>
                <a:cubicBezTo>
                  <a:pt x="97367" y="46567"/>
                  <a:pt x="194857" y="44583"/>
                  <a:pt x="292100" y="38100"/>
                </a:cubicBezTo>
                <a:cubicBezTo>
                  <a:pt x="321968" y="36109"/>
                  <a:pt x="351068" y="25785"/>
                  <a:pt x="381000" y="25400"/>
                </a:cubicBezTo>
                <a:lnTo>
                  <a:pt x="4889500" y="0"/>
                </a:lnTo>
              </a:path>
            </a:pathLst>
          </a:cu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06605" y="2169891"/>
            <a:ext cx="5160390" cy="1341182"/>
          </a:xfrm>
        </p:spPr>
        <p:txBody>
          <a:bodyPr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3"/>
          </p:nvPr>
        </p:nvSpPr>
        <p:spPr>
          <a:xfrm>
            <a:off x="6096000" y="3656013"/>
            <a:ext cx="5170488" cy="358431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843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12997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9" Type="http://schemas.openxmlformats.org/officeDocument/2006/relationships/notesSlide" Target="../notesSlides/notesSlide8.xml"/><Relationship Id="rId18" Type="http://schemas.openxmlformats.org/officeDocument/2006/relationships/slideLayout" Target="../slideLayouts/slideLayout7.xml"/><Relationship Id="rId17" Type="http://schemas.openxmlformats.org/officeDocument/2006/relationships/themeOverride" Target="../theme/themeOverride5.xml"/><Relationship Id="rId16" Type="http://schemas.openxmlformats.org/officeDocument/2006/relationships/tags" Target="../tags/tag231.xml"/><Relationship Id="rId15" Type="http://schemas.openxmlformats.org/officeDocument/2006/relationships/tags" Target="../tags/tag230.xml"/><Relationship Id="rId14" Type="http://schemas.openxmlformats.org/officeDocument/2006/relationships/tags" Target="../tags/tag229.xml"/><Relationship Id="rId13" Type="http://schemas.openxmlformats.org/officeDocument/2006/relationships/tags" Target="../tags/tag228.xml"/><Relationship Id="rId12" Type="http://schemas.openxmlformats.org/officeDocument/2006/relationships/tags" Target="../tags/tag227.xml"/><Relationship Id="rId11" Type="http://schemas.openxmlformats.org/officeDocument/2006/relationships/tags" Target="../tags/tag226.xml"/><Relationship Id="rId10" Type="http://schemas.openxmlformats.org/officeDocument/2006/relationships/tags" Target="../tags/tag225.xml"/><Relationship Id="rId1" Type="http://schemas.openxmlformats.org/officeDocument/2006/relationships/tags" Target="../tags/tag21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6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3.xml"/><Relationship Id="rId6" Type="http://schemas.openxmlformats.org/officeDocument/2006/relationships/themeOverride" Target="../theme/themeOverride7.xml"/><Relationship Id="rId5" Type="http://schemas.openxmlformats.org/officeDocument/2006/relationships/tags" Target="../tags/tag238.xml"/><Relationship Id="rId4" Type="http://schemas.openxmlformats.org/officeDocument/2006/relationships/image" Target="../media/image7.png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40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23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4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tags" Target="../tags/tag242.xml"/><Relationship Id="rId2" Type="http://schemas.openxmlformats.org/officeDocument/2006/relationships/image" Target="../media/image10.jpeg"/><Relationship Id="rId1" Type="http://schemas.openxmlformats.org/officeDocument/2006/relationships/tags" Target="../tags/tag24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4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5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6.xml"/><Relationship Id="rId4" Type="http://schemas.openxmlformats.org/officeDocument/2006/relationships/themeOverride" Target="../theme/themeOverride8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3" Type="http://schemas.openxmlformats.org/officeDocument/2006/relationships/slideLayout" Target="../slideLayouts/slideLayout2.xml"/><Relationship Id="rId42" Type="http://schemas.openxmlformats.org/officeDocument/2006/relationships/tags" Target="../tags/tag46.xml"/><Relationship Id="rId41" Type="http://schemas.openxmlformats.org/officeDocument/2006/relationships/tags" Target="../tags/tag45.xml"/><Relationship Id="rId40" Type="http://schemas.openxmlformats.org/officeDocument/2006/relationships/tags" Target="../tags/tag44.xml"/><Relationship Id="rId4" Type="http://schemas.openxmlformats.org/officeDocument/2006/relationships/tags" Target="../tags/tag8.xml"/><Relationship Id="rId39" Type="http://schemas.openxmlformats.org/officeDocument/2006/relationships/tags" Target="../tags/tag43.xml"/><Relationship Id="rId38" Type="http://schemas.openxmlformats.org/officeDocument/2006/relationships/tags" Target="../tags/tag42.xml"/><Relationship Id="rId37" Type="http://schemas.openxmlformats.org/officeDocument/2006/relationships/tags" Target="../tags/tag41.xml"/><Relationship Id="rId36" Type="http://schemas.openxmlformats.org/officeDocument/2006/relationships/tags" Target="../tags/tag40.xml"/><Relationship Id="rId35" Type="http://schemas.openxmlformats.org/officeDocument/2006/relationships/tags" Target="../tags/tag39.xml"/><Relationship Id="rId34" Type="http://schemas.openxmlformats.org/officeDocument/2006/relationships/tags" Target="../tags/tag38.xml"/><Relationship Id="rId33" Type="http://schemas.openxmlformats.org/officeDocument/2006/relationships/tags" Target="../tags/tag37.xml"/><Relationship Id="rId32" Type="http://schemas.openxmlformats.org/officeDocument/2006/relationships/tags" Target="../tags/tag36.xml"/><Relationship Id="rId31" Type="http://schemas.openxmlformats.org/officeDocument/2006/relationships/tags" Target="../tags/tag35.xml"/><Relationship Id="rId30" Type="http://schemas.openxmlformats.org/officeDocument/2006/relationships/tags" Target="../tags/tag34.xml"/><Relationship Id="rId3" Type="http://schemas.openxmlformats.org/officeDocument/2006/relationships/tags" Target="../tags/tag7.xml"/><Relationship Id="rId29" Type="http://schemas.openxmlformats.org/officeDocument/2006/relationships/tags" Target="../tags/tag33.xml"/><Relationship Id="rId28" Type="http://schemas.openxmlformats.org/officeDocument/2006/relationships/tags" Target="../tags/tag32.xml"/><Relationship Id="rId27" Type="http://schemas.openxmlformats.org/officeDocument/2006/relationships/tags" Target="../tags/tag31.xml"/><Relationship Id="rId26" Type="http://schemas.openxmlformats.org/officeDocument/2006/relationships/tags" Target="../tags/tag30.xml"/><Relationship Id="rId25" Type="http://schemas.openxmlformats.org/officeDocument/2006/relationships/tags" Target="../tags/tag29.xml"/><Relationship Id="rId24" Type="http://schemas.openxmlformats.org/officeDocument/2006/relationships/tags" Target="../tags/tag28.xml"/><Relationship Id="rId23" Type="http://schemas.openxmlformats.org/officeDocument/2006/relationships/tags" Target="../tags/tag27.xml"/><Relationship Id="rId22" Type="http://schemas.openxmlformats.org/officeDocument/2006/relationships/tags" Target="../tags/tag26.xml"/><Relationship Id="rId21" Type="http://schemas.openxmlformats.org/officeDocument/2006/relationships/tags" Target="../tags/tag25.xml"/><Relationship Id="rId20" Type="http://schemas.openxmlformats.org/officeDocument/2006/relationships/tags" Target="../tags/tag24.xml"/><Relationship Id="rId2" Type="http://schemas.openxmlformats.org/officeDocument/2006/relationships/tags" Target="../tags/tag6.xml"/><Relationship Id="rId19" Type="http://schemas.openxmlformats.org/officeDocument/2006/relationships/tags" Target="../tags/tag23.xml"/><Relationship Id="rId18" Type="http://schemas.openxmlformats.org/officeDocument/2006/relationships/tags" Target="../tags/tag22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tags" Target="../tags/tag145.xml"/><Relationship Id="rId98" Type="http://schemas.openxmlformats.org/officeDocument/2006/relationships/tags" Target="../tags/tag144.xml"/><Relationship Id="rId97" Type="http://schemas.openxmlformats.org/officeDocument/2006/relationships/tags" Target="../tags/tag143.xml"/><Relationship Id="rId96" Type="http://schemas.openxmlformats.org/officeDocument/2006/relationships/tags" Target="../tags/tag142.xml"/><Relationship Id="rId95" Type="http://schemas.openxmlformats.org/officeDocument/2006/relationships/tags" Target="../tags/tag141.xml"/><Relationship Id="rId94" Type="http://schemas.openxmlformats.org/officeDocument/2006/relationships/tags" Target="../tags/tag140.xml"/><Relationship Id="rId93" Type="http://schemas.openxmlformats.org/officeDocument/2006/relationships/tags" Target="../tags/tag139.xml"/><Relationship Id="rId92" Type="http://schemas.openxmlformats.org/officeDocument/2006/relationships/tags" Target="../tags/tag138.xml"/><Relationship Id="rId91" Type="http://schemas.openxmlformats.org/officeDocument/2006/relationships/tags" Target="../tags/tag137.xml"/><Relationship Id="rId90" Type="http://schemas.openxmlformats.org/officeDocument/2006/relationships/tags" Target="../tags/tag136.xml"/><Relationship Id="rId9" Type="http://schemas.openxmlformats.org/officeDocument/2006/relationships/tags" Target="../tags/tag55.xml"/><Relationship Id="rId89" Type="http://schemas.openxmlformats.org/officeDocument/2006/relationships/tags" Target="../tags/tag135.xml"/><Relationship Id="rId88" Type="http://schemas.openxmlformats.org/officeDocument/2006/relationships/tags" Target="../tags/tag134.xml"/><Relationship Id="rId87" Type="http://schemas.openxmlformats.org/officeDocument/2006/relationships/tags" Target="../tags/tag133.xml"/><Relationship Id="rId86" Type="http://schemas.openxmlformats.org/officeDocument/2006/relationships/tags" Target="../tags/tag132.xml"/><Relationship Id="rId85" Type="http://schemas.openxmlformats.org/officeDocument/2006/relationships/tags" Target="../tags/tag131.xml"/><Relationship Id="rId84" Type="http://schemas.openxmlformats.org/officeDocument/2006/relationships/tags" Target="../tags/tag130.xml"/><Relationship Id="rId83" Type="http://schemas.openxmlformats.org/officeDocument/2006/relationships/tags" Target="../tags/tag129.xml"/><Relationship Id="rId82" Type="http://schemas.openxmlformats.org/officeDocument/2006/relationships/tags" Target="../tags/tag128.xml"/><Relationship Id="rId81" Type="http://schemas.openxmlformats.org/officeDocument/2006/relationships/tags" Target="../tags/tag127.xml"/><Relationship Id="rId80" Type="http://schemas.openxmlformats.org/officeDocument/2006/relationships/tags" Target="../tags/tag126.xml"/><Relationship Id="rId8" Type="http://schemas.openxmlformats.org/officeDocument/2006/relationships/tags" Target="../tags/tag54.xml"/><Relationship Id="rId79" Type="http://schemas.openxmlformats.org/officeDocument/2006/relationships/tags" Target="../tags/tag125.xml"/><Relationship Id="rId78" Type="http://schemas.openxmlformats.org/officeDocument/2006/relationships/tags" Target="../tags/tag124.xml"/><Relationship Id="rId77" Type="http://schemas.openxmlformats.org/officeDocument/2006/relationships/tags" Target="../tags/tag123.xml"/><Relationship Id="rId76" Type="http://schemas.openxmlformats.org/officeDocument/2006/relationships/tags" Target="../tags/tag122.xml"/><Relationship Id="rId75" Type="http://schemas.openxmlformats.org/officeDocument/2006/relationships/tags" Target="../tags/tag121.xml"/><Relationship Id="rId74" Type="http://schemas.openxmlformats.org/officeDocument/2006/relationships/tags" Target="../tags/tag120.xml"/><Relationship Id="rId73" Type="http://schemas.openxmlformats.org/officeDocument/2006/relationships/tags" Target="../tags/tag119.xml"/><Relationship Id="rId72" Type="http://schemas.openxmlformats.org/officeDocument/2006/relationships/tags" Target="../tags/tag118.xml"/><Relationship Id="rId71" Type="http://schemas.openxmlformats.org/officeDocument/2006/relationships/tags" Target="../tags/tag117.xml"/><Relationship Id="rId70" Type="http://schemas.openxmlformats.org/officeDocument/2006/relationships/tags" Target="../tags/tag116.xml"/><Relationship Id="rId7" Type="http://schemas.openxmlformats.org/officeDocument/2006/relationships/tags" Target="../tags/tag53.xml"/><Relationship Id="rId69" Type="http://schemas.openxmlformats.org/officeDocument/2006/relationships/tags" Target="../tags/tag115.xml"/><Relationship Id="rId68" Type="http://schemas.openxmlformats.org/officeDocument/2006/relationships/tags" Target="../tags/tag114.xml"/><Relationship Id="rId67" Type="http://schemas.openxmlformats.org/officeDocument/2006/relationships/tags" Target="../tags/tag113.xml"/><Relationship Id="rId66" Type="http://schemas.openxmlformats.org/officeDocument/2006/relationships/tags" Target="../tags/tag112.xml"/><Relationship Id="rId65" Type="http://schemas.openxmlformats.org/officeDocument/2006/relationships/tags" Target="../tags/tag111.xml"/><Relationship Id="rId64" Type="http://schemas.openxmlformats.org/officeDocument/2006/relationships/tags" Target="../tags/tag110.xml"/><Relationship Id="rId63" Type="http://schemas.openxmlformats.org/officeDocument/2006/relationships/tags" Target="../tags/tag109.xml"/><Relationship Id="rId62" Type="http://schemas.openxmlformats.org/officeDocument/2006/relationships/tags" Target="../tags/tag108.xml"/><Relationship Id="rId61" Type="http://schemas.openxmlformats.org/officeDocument/2006/relationships/tags" Target="../tags/tag107.xml"/><Relationship Id="rId60" Type="http://schemas.openxmlformats.org/officeDocument/2006/relationships/tags" Target="../tags/tag106.xml"/><Relationship Id="rId6" Type="http://schemas.openxmlformats.org/officeDocument/2006/relationships/tags" Target="../tags/tag52.xml"/><Relationship Id="rId59" Type="http://schemas.openxmlformats.org/officeDocument/2006/relationships/tags" Target="../tags/tag105.xml"/><Relationship Id="rId58" Type="http://schemas.openxmlformats.org/officeDocument/2006/relationships/tags" Target="../tags/tag104.xml"/><Relationship Id="rId57" Type="http://schemas.openxmlformats.org/officeDocument/2006/relationships/tags" Target="../tags/tag103.xml"/><Relationship Id="rId56" Type="http://schemas.openxmlformats.org/officeDocument/2006/relationships/tags" Target="../tags/tag102.xml"/><Relationship Id="rId55" Type="http://schemas.openxmlformats.org/officeDocument/2006/relationships/tags" Target="../tags/tag101.xml"/><Relationship Id="rId54" Type="http://schemas.openxmlformats.org/officeDocument/2006/relationships/tags" Target="../tags/tag100.xml"/><Relationship Id="rId53" Type="http://schemas.openxmlformats.org/officeDocument/2006/relationships/tags" Target="../tags/tag99.xml"/><Relationship Id="rId52" Type="http://schemas.openxmlformats.org/officeDocument/2006/relationships/tags" Target="../tags/tag98.xml"/><Relationship Id="rId51" Type="http://schemas.openxmlformats.org/officeDocument/2006/relationships/tags" Target="../tags/tag97.xml"/><Relationship Id="rId50" Type="http://schemas.openxmlformats.org/officeDocument/2006/relationships/tags" Target="../tags/tag96.xml"/><Relationship Id="rId5" Type="http://schemas.openxmlformats.org/officeDocument/2006/relationships/tags" Target="../tags/tag51.xml"/><Relationship Id="rId49" Type="http://schemas.openxmlformats.org/officeDocument/2006/relationships/tags" Target="../tags/tag95.xml"/><Relationship Id="rId48" Type="http://schemas.openxmlformats.org/officeDocument/2006/relationships/tags" Target="../tags/tag94.xml"/><Relationship Id="rId47" Type="http://schemas.openxmlformats.org/officeDocument/2006/relationships/tags" Target="../tags/tag93.xml"/><Relationship Id="rId46" Type="http://schemas.openxmlformats.org/officeDocument/2006/relationships/tags" Target="../tags/tag92.xml"/><Relationship Id="rId45" Type="http://schemas.openxmlformats.org/officeDocument/2006/relationships/tags" Target="../tags/tag91.xml"/><Relationship Id="rId44" Type="http://schemas.openxmlformats.org/officeDocument/2006/relationships/tags" Target="../tags/tag90.xml"/><Relationship Id="rId43" Type="http://schemas.openxmlformats.org/officeDocument/2006/relationships/tags" Target="../tags/tag89.xml"/><Relationship Id="rId42" Type="http://schemas.openxmlformats.org/officeDocument/2006/relationships/tags" Target="../tags/tag88.xml"/><Relationship Id="rId41" Type="http://schemas.openxmlformats.org/officeDocument/2006/relationships/tags" Target="../tags/tag87.xml"/><Relationship Id="rId40" Type="http://schemas.openxmlformats.org/officeDocument/2006/relationships/tags" Target="../tags/tag86.xml"/><Relationship Id="rId4" Type="http://schemas.openxmlformats.org/officeDocument/2006/relationships/tags" Target="../tags/tag50.xml"/><Relationship Id="rId39" Type="http://schemas.openxmlformats.org/officeDocument/2006/relationships/tags" Target="../tags/tag85.xml"/><Relationship Id="rId38" Type="http://schemas.openxmlformats.org/officeDocument/2006/relationships/tags" Target="../tags/tag84.xml"/><Relationship Id="rId37" Type="http://schemas.openxmlformats.org/officeDocument/2006/relationships/tags" Target="../tags/tag83.xml"/><Relationship Id="rId36" Type="http://schemas.openxmlformats.org/officeDocument/2006/relationships/tags" Target="../tags/tag82.xml"/><Relationship Id="rId35" Type="http://schemas.openxmlformats.org/officeDocument/2006/relationships/tags" Target="../tags/tag81.xml"/><Relationship Id="rId34" Type="http://schemas.openxmlformats.org/officeDocument/2006/relationships/tags" Target="../tags/tag80.xml"/><Relationship Id="rId33" Type="http://schemas.openxmlformats.org/officeDocument/2006/relationships/tags" Target="../tags/tag79.xml"/><Relationship Id="rId32" Type="http://schemas.openxmlformats.org/officeDocument/2006/relationships/tags" Target="../tags/tag78.xml"/><Relationship Id="rId31" Type="http://schemas.openxmlformats.org/officeDocument/2006/relationships/tags" Target="../tags/tag77.xml"/><Relationship Id="rId30" Type="http://schemas.openxmlformats.org/officeDocument/2006/relationships/tags" Target="../tags/tag76.xml"/><Relationship Id="rId3" Type="http://schemas.openxmlformats.org/officeDocument/2006/relationships/tags" Target="../tags/tag49.xml"/><Relationship Id="rId29" Type="http://schemas.openxmlformats.org/officeDocument/2006/relationships/tags" Target="../tags/tag75.xml"/><Relationship Id="rId28" Type="http://schemas.openxmlformats.org/officeDocument/2006/relationships/tags" Target="../tags/tag74.xml"/><Relationship Id="rId27" Type="http://schemas.openxmlformats.org/officeDocument/2006/relationships/tags" Target="../tags/tag73.xml"/><Relationship Id="rId26" Type="http://schemas.openxmlformats.org/officeDocument/2006/relationships/tags" Target="../tags/tag72.xml"/><Relationship Id="rId25" Type="http://schemas.openxmlformats.org/officeDocument/2006/relationships/tags" Target="../tags/tag71.xml"/><Relationship Id="rId24" Type="http://schemas.openxmlformats.org/officeDocument/2006/relationships/tags" Target="../tags/tag70.xml"/><Relationship Id="rId23" Type="http://schemas.openxmlformats.org/officeDocument/2006/relationships/tags" Target="../tags/tag69.xml"/><Relationship Id="rId22" Type="http://schemas.openxmlformats.org/officeDocument/2006/relationships/tags" Target="../tags/tag68.xml"/><Relationship Id="rId21" Type="http://schemas.openxmlformats.org/officeDocument/2006/relationships/tags" Target="../tags/tag67.xml"/><Relationship Id="rId20" Type="http://schemas.openxmlformats.org/officeDocument/2006/relationships/tags" Target="../tags/tag66.xml"/><Relationship Id="rId2" Type="http://schemas.openxmlformats.org/officeDocument/2006/relationships/tags" Target="../tags/tag48.xml"/><Relationship Id="rId19" Type="http://schemas.openxmlformats.org/officeDocument/2006/relationships/tags" Target="../tags/tag65.xml"/><Relationship Id="rId18" Type="http://schemas.openxmlformats.org/officeDocument/2006/relationships/tags" Target="../tags/tag64.xml"/><Relationship Id="rId17" Type="http://schemas.openxmlformats.org/officeDocument/2006/relationships/tags" Target="../tags/tag63.xml"/><Relationship Id="rId16" Type="http://schemas.openxmlformats.org/officeDocument/2006/relationships/tags" Target="../tags/tag62.xml"/><Relationship Id="rId158" Type="http://schemas.openxmlformats.org/officeDocument/2006/relationships/notesSlide" Target="../notesSlides/notesSlide1.xml"/><Relationship Id="rId157" Type="http://schemas.openxmlformats.org/officeDocument/2006/relationships/slideLayout" Target="../slideLayouts/slideLayout7.xml"/><Relationship Id="rId156" Type="http://schemas.openxmlformats.org/officeDocument/2006/relationships/themeOverride" Target="../theme/themeOverride1.xml"/><Relationship Id="rId155" Type="http://schemas.openxmlformats.org/officeDocument/2006/relationships/tags" Target="../tags/tag201.xml"/><Relationship Id="rId154" Type="http://schemas.openxmlformats.org/officeDocument/2006/relationships/tags" Target="../tags/tag200.xml"/><Relationship Id="rId153" Type="http://schemas.openxmlformats.org/officeDocument/2006/relationships/tags" Target="../tags/tag199.xml"/><Relationship Id="rId152" Type="http://schemas.openxmlformats.org/officeDocument/2006/relationships/tags" Target="../tags/tag198.xml"/><Relationship Id="rId151" Type="http://schemas.openxmlformats.org/officeDocument/2006/relationships/tags" Target="../tags/tag197.xml"/><Relationship Id="rId150" Type="http://schemas.openxmlformats.org/officeDocument/2006/relationships/tags" Target="../tags/tag196.xml"/><Relationship Id="rId15" Type="http://schemas.openxmlformats.org/officeDocument/2006/relationships/tags" Target="../tags/tag61.xml"/><Relationship Id="rId149" Type="http://schemas.openxmlformats.org/officeDocument/2006/relationships/tags" Target="../tags/tag195.xml"/><Relationship Id="rId148" Type="http://schemas.openxmlformats.org/officeDocument/2006/relationships/tags" Target="../tags/tag194.xml"/><Relationship Id="rId147" Type="http://schemas.openxmlformats.org/officeDocument/2006/relationships/tags" Target="../tags/tag193.xml"/><Relationship Id="rId146" Type="http://schemas.openxmlformats.org/officeDocument/2006/relationships/tags" Target="../tags/tag192.xml"/><Relationship Id="rId145" Type="http://schemas.openxmlformats.org/officeDocument/2006/relationships/tags" Target="../tags/tag191.xml"/><Relationship Id="rId144" Type="http://schemas.openxmlformats.org/officeDocument/2006/relationships/tags" Target="../tags/tag190.xml"/><Relationship Id="rId143" Type="http://schemas.openxmlformats.org/officeDocument/2006/relationships/tags" Target="../tags/tag189.xml"/><Relationship Id="rId142" Type="http://schemas.openxmlformats.org/officeDocument/2006/relationships/tags" Target="../tags/tag188.xml"/><Relationship Id="rId141" Type="http://schemas.openxmlformats.org/officeDocument/2006/relationships/tags" Target="../tags/tag187.xml"/><Relationship Id="rId140" Type="http://schemas.openxmlformats.org/officeDocument/2006/relationships/tags" Target="../tags/tag186.xml"/><Relationship Id="rId14" Type="http://schemas.openxmlformats.org/officeDocument/2006/relationships/tags" Target="../tags/tag60.xml"/><Relationship Id="rId139" Type="http://schemas.openxmlformats.org/officeDocument/2006/relationships/tags" Target="../tags/tag185.xml"/><Relationship Id="rId138" Type="http://schemas.openxmlformats.org/officeDocument/2006/relationships/tags" Target="../tags/tag184.xml"/><Relationship Id="rId137" Type="http://schemas.openxmlformats.org/officeDocument/2006/relationships/tags" Target="../tags/tag183.xml"/><Relationship Id="rId136" Type="http://schemas.openxmlformats.org/officeDocument/2006/relationships/tags" Target="../tags/tag182.xml"/><Relationship Id="rId135" Type="http://schemas.openxmlformats.org/officeDocument/2006/relationships/tags" Target="../tags/tag181.xml"/><Relationship Id="rId134" Type="http://schemas.openxmlformats.org/officeDocument/2006/relationships/tags" Target="../tags/tag180.xml"/><Relationship Id="rId133" Type="http://schemas.openxmlformats.org/officeDocument/2006/relationships/tags" Target="../tags/tag179.xml"/><Relationship Id="rId132" Type="http://schemas.openxmlformats.org/officeDocument/2006/relationships/tags" Target="../tags/tag178.xml"/><Relationship Id="rId131" Type="http://schemas.openxmlformats.org/officeDocument/2006/relationships/tags" Target="../tags/tag177.xml"/><Relationship Id="rId130" Type="http://schemas.openxmlformats.org/officeDocument/2006/relationships/tags" Target="../tags/tag176.xml"/><Relationship Id="rId13" Type="http://schemas.openxmlformats.org/officeDocument/2006/relationships/tags" Target="../tags/tag59.xml"/><Relationship Id="rId129" Type="http://schemas.openxmlformats.org/officeDocument/2006/relationships/tags" Target="../tags/tag175.xml"/><Relationship Id="rId128" Type="http://schemas.openxmlformats.org/officeDocument/2006/relationships/tags" Target="../tags/tag174.xml"/><Relationship Id="rId127" Type="http://schemas.openxmlformats.org/officeDocument/2006/relationships/tags" Target="../tags/tag173.xml"/><Relationship Id="rId126" Type="http://schemas.openxmlformats.org/officeDocument/2006/relationships/tags" Target="../tags/tag172.xml"/><Relationship Id="rId125" Type="http://schemas.openxmlformats.org/officeDocument/2006/relationships/tags" Target="../tags/tag171.xml"/><Relationship Id="rId124" Type="http://schemas.openxmlformats.org/officeDocument/2006/relationships/tags" Target="../tags/tag170.xml"/><Relationship Id="rId123" Type="http://schemas.openxmlformats.org/officeDocument/2006/relationships/tags" Target="../tags/tag169.xml"/><Relationship Id="rId122" Type="http://schemas.openxmlformats.org/officeDocument/2006/relationships/tags" Target="../tags/tag168.xml"/><Relationship Id="rId121" Type="http://schemas.openxmlformats.org/officeDocument/2006/relationships/tags" Target="../tags/tag167.xml"/><Relationship Id="rId120" Type="http://schemas.openxmlformats.org/officeDocument/2006/relationships/tags" Target="../tags/tag166.xml"/><Relationship Id="rId12" Type="http://schemas.openxmlformats.org/officeDocument/2006/relationships/tags" Target="../tags/tag58.xml"/><Relationship Id="rId119" Type="http://schemas.openxmlformats.org/officeDocument/2006/relationships/tags" Target="../tags/tag165.xml"/><Relationship Id="rId118" Type="http://schemas.openxmlformats.org/officeDocument/2006/relationships/tags" Target="../tags/tag164.xml"/><Relationship Id="rId117" Type="http://schemas.openxmlformats.org/officeDocument/2006/relationships/tags" Target="../tags/tag163.xml"/><Relationship Id="rId116" Type="http://schemas.openxmlformats.org/officeDocument/2006/relationships/tags" Target="../tags/tag162.xml"/><Relationship Id="rId115" Type="http://schemas.openxmlformats.org/officeDocument/2006/relationships/tags" Target="../tags/tag161.xml"/><Relationship Id="rId114" Type="http://schemas.openxmlformats.org/officeDocument/2006/relationships/tags" Target="../tags/tag160.xml"/><Relationship Id="rId113" Type="http://schemas.openxmlformats.org/officeDocument/2006/relationships/tags" Target="../tags/tag159.xml"/><Relationship Id="rId112" Type="http://schemas.openxmlformats.org/officeDocument/2006/relationships/tags" Target="../tags/tag158.xml"/><Relationship Id="rId111" Type="http://schemas.openxmlformats.org/officeDocument/2006/relationships/tags" Target="../tags/tag157.xml"/><Relationship Id="rId110" Type="http://schemas.openxmlformats.org/officeDocument/2006/relationships/tags" Target="../tags/tag156.xml"/><Relationship Id="rId11" Type="http://schemas.openxmlformats.org/officeDocument/2006/relationships/tags" Target="../tags/tag57.xml"/><Relationship Id="rId109" Type="http://schemas.openxmlformats.org/officeDocument/2006/relationships/tags" Target="../tags/tag155.xml"/><Relationship Id="rId108" Type="http://schemas.openxmlformats.org/officeDocument/2006/relationships/tags" Target="../tags/tag154.xml"/><Relationship Id="rId107" Type="http://schemas.openxmlformats.org/officeDocument/2006/relationships/tags" Target="../tags/tag153.xml"/><Relationship Id="rId106" Type="http://schemas.openxmlformats.org/officeDocument/2006/relationships/tags" Target="../tags/tag152.xml"/><Relationship Id="rId105" Type="http://schemas.openxmlformats.org/officeDocument/2006/relationships/tags" Target="../tags/tag151.xml"/><Relationship Id="rId104" Type="http://schemas.openxmlformats.org/officeDocument/2006/relationships/tags" Target="../tags/tag150.xml"/><Relationship Id="rId103" Type="http://schemas.openxmlformats.org/officeDocument/2006/relationships/tags" Target="../tags/tag149.xml"/><Relationship Id="rId102" Type="http://schemas.openxmlformats.org/officeDocument/2006/relationships/tags" Target="../tags/tag148.xml"/><Relationship Id="rId101" Type="http://schemas.openxmlformats.org/officeDocument/2006/relationships/tags" Target="../tags/tag147.xml"/><Relationship Id="rId100" Type="http://schemas.openxmlformats.org/officeDocument/2006/relationships/tags" Target="../tags/tag146.xml"/><Relationship Id="rId10" Type="http://schemas.openxmlformats.org/officeDocument/2006/relationships/tags" Target="../tags/tag56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1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21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4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67400" y="2320600"/>
            <a:ext cx="5486400" cy="1108400"/>
          </a:xfrm>
        </p:spPr>
        <p:txBody>
          <a:bodyPr/>
          <a:lstStyle/>
          <a:p>
            <a:r>
              <a:rPr lang="zh-CN" altLang="en-US" dirty="0"/>
              <a:t>青鸟晨练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2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31"/>
          <p:cNvSpPr/>
          <p:nvPr>
            <p:custDataLst>
              <p:tags r:id="rId1"/>
            </p:custDataLst>
          </p:nvPr>
        </p:nvSpPr>
        <p:spPr>
          <a:xfrm>
            <a:off x="1337310" y="2593340"/>
            <a:ext cx="2254885" cy="86360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03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07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205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6090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0129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4167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8206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2244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  <a:sym typeface="+mn-lt"/>
            </a:endParaRPr>
          </a:p>
        </p:txBody>
      </p:sp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4105892" y="681202"/>
            <a:ext cx="3836706" cy="832457"/>
            <a:chOff x="3300178" y="139962"/>
            <a:chExt cx="4973086" cy="832457"/>
          </a:xfrm>
        </p:grpSpPr>
        <p:sp>
          <p:nvSpPr>
            <p:cNvPr id="21" name="任意多边形: 形状 20"/>
            <p:cNvSpPr/>
            <p:nvPr>
              <p:custDataLst>
                <p:tags r:id="rId3"/>
              </p:custDataLst>
            </p:nvPr>
          </p:nvSpPr>
          <p:spPr>
            <a:xfrm>
              <a:off x="3383764" y="921619"/>
              <a:ext cx="4889500" cy="50800"/>
            </a:xfrm>
            <a:custGeom>
              <a:avLst/>
              <a:gdLst>
                <a:gd name="connsiteX0" fmla="*/ 0 w 4889500"/>
                <a:gd name="connsiteY0" fmla="*/ 50800 h 50800"/>
                <a:gd name="connsiteX1" fmla="*/ 292100 w 4889500"/>
                <a:gd name="connsiteY1" fmla="*/ 38100 h 50800"/>
                <a:gd name="connsiteX2" fmla="*/ 381000 w 4889500"/>
                <a:gd name="connsiteY2" fmla="*/ 25400 h 50800"/>
                <a:gd name="connsiteX3" fmla="*/ 4889500 w 4889500"/>
                <a:gd name="connsiteY3" fmla="*/ 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9500" h="50800">
                  <a:moveTo>
                    <a:pt x="0" y="50800"/>
                  </a:moveTo>
                  <a:cubicBezTo>
                    <a:pt x="97367" y="46567"/>
                    <a:pt x="194857" y="44583"/>
                    <a:pt x="292100" y="38100"/>
                  </a:cubicBezTo>
                  <a:cubicBezTo>
                    <a:pt x="321968" y="36109"/>
                    <a:pt x="351068" y="25785"/>
                    <a:pt x="381000" y="25400"/>
                  </a:cubicBezTo>
                  <a:lnTo>
                    <a:pt x="48895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>
              <p:custDataLst>
                <p:tags r:id="rId4"/>
              </p:custDataLst>
            </p:nvPr>
          </p:nvSpPr>
          <p:spPr>
            <a:xfrm>
              <a:off x="3300178" y="139962"/>
              <a:ext cx="4889500" cy="50800"/>
            </a:xfrm>
            <a:custGeom>
              <a:avLst/>
              <a:gdLst>
                <a:gd name="connsiteX0" fmla="*/ 0 w 4889500"/>
                <a:gd name="connsiteY0" fmla="*/ 50800 h 50800"/>
                <a:gd name="connsiteX1" fmla="*/ 292100 w 4889500"/>
                <a:gd name="connsiteY1" fmla="*/ 38100 h 50800"/>
                <a:gd name="connsiteX2" fmla="*/ 381000 w 4889500"/>
                <a:gd name="connsiteY2" fmla="*/ 25400 h 50800"/>
                <a:gd name="connsiteX3" fmla="*/ 4889500 w 4889500"/>
                <a:gd name="connsiteY3" fmla="*/ 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9500" h="50800">
                  <a:moveTo>
                    <a:pt x="0" y="50800"/>
                  </a:moveTo>
                  <a:cubicBezTo>
                    <a:pt x="97367" y="46567"/>
                    <a:pt x="194857" y="44583"/>
                    <a:pt x="292100" y="38100"/>
                  </a:cubicBezTo>
                  <a:cubicBezTo>
                    <a:pt x="321968" y="36109"/>
                    <a:pt x="351068" y="25785"/>
                    <a:pt x="381000" y="25400"/>
                  </a:cubicBezTo>
                  <a:lnTo>
                    <a:pt x="48895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4146064" y="801864"/>
            <a:ext cx="3692790" cy="590931"/>
          </a:xfrm>
          <a:prstGeom prst="rect">
            <a:avLst/>
          </a:prstGeom>
        </p:spPr>
        <p:txBody>
          <a:bodyPr vert="horz" wrap="square" lIns="90000" tIns="46800" rIns="90000" bIns="46800" rtlCol="0" anchor="b">
            <a:normAutofit fontScale="97500"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后台管理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1463675" y="2773045"/>
            <a:ext cx="2001520" cy="509905"/>
          </a:xfrm>
          <a:prstGeom prst="rect">
            <a:avLst/>
          </a:prstGeom>
        </p:spPr>
        <p:txBody>
          <a:bodyPr lIns="90000" tIns="46800" rIns="90000" bIns="46800"/>
          <a:lstStyle>
            <a:defPPr>
              <a:defRPr lang="zh-CN"/>
            </a:defPPr>
            <a:lvl1pPr indent="0" algn="ctr" defTabSz="68580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Neris Thin" panose="00000300000000000000" pitchFamily="50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Neris Thin" panose="00000300000000000000" pitchFamily="50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US" altLang="zh-CN" sz="2000">
                <a:ea typeface="+mn-ea"/>
              </a:rPr>
              <a:t>java</a:t>
            </a:r>
            <a:endParaRPr lang="en-US" altLang="zh-CN" sz="2000" dirty="0">
              <a:ea typeface="+mn-ea"/>
            </a:endParaRPr>
          </a:p>
          <a:p>
            <a:endParaRPr lang="en-US" altLang="zh-CN" sz="2000">
              <a:ea typeface="+mn-ea"/>
            </a:endParaRPr>
          </a:p>
        </p:txBody>
      </p:sp>
      <p:sp>
        <p:nvSpPr>
          <p:cNvPr id="4" name="椭圆 31"/>
          <p:cNvSpPr/>
          <p:nvPr>
            <p:custDataLst>
              <p:tags r:id="rId7"/>
            </p:custDataLst>
          </p:nvPr>
        </p:nvSpPr>
        <p:spPr>
          <a:xfrm>
            <a:off x="4812665" y="2593340"/>
            <a:ext cx="2162175" cy="86868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03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07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205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6090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0129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4167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8206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2244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4880610" y="2770505"/>
            <a:ext cx="1989455" cy="509270"/>
          </a:xfrm>
          <a:prstGeom prst="rect">
            <a:avLst/>
          </a:prstGeom>
        </p:spPr>
        <p:txBody>
          <a:bodyPr lIns="90000" tIns="46800" rIns="90000" bIns="46800"/>
          <a:lstStyle>
            <a:defPPr>
              <a:defRPr lang="zh-CN"/>
            </a:defPPr>
            <a:lvl1pPr indent="0" algn="ctr" defTabSz="68580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Neris Thin" panose="00000300000000000000" pitchFamily="50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Neris Thin" panose="00000300000000000000" pitchFamily="50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US" altLang="zh-CN" sz="2000" dirty="0">
                <a:ea typeface="+mn-ea"/>
              </a:rPr>
              <a:t>MySQL</a:t>
            </a:r>
            <a:endParaRPr lang="en-US" altLang="zh-CN" sz="2000" dirty="0">
              <a:ea typeface="+mn-ea"/>
            </a:endParaRPr>
          </a:p>
          <a:p>
            <a:endParaRPr lang="en-US" altLang="zh-CN" sz="2000" dirty="0">
              <a:ea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1438910" y="3967480"/>
            <a:ext cx="1863725" cy="501650"/>
          </a:xfrm>
          <a:prstGeom prst="rect">
            <a:avLst/>
          </a:prstGeom>
        </p:spPr>
        <p:txBody>
          <a:bodyPr lIns="90000" tIns="46800" rIns="90000" bIns="46800"/>
          <a:lstStyle>
            <a:defPPr>
              <a:defRPr lang="zh-CN"/>
            </a:defPPr>
            <a:lvl1pPr indent="0" algn="ctr" defTabSz="68580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Neris Thin" panose="00000300000000000000" pitchFamily="50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Neris Thin" panose="00000300000000000000" pitchFamily="50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US" altLang="zh-CN" sz="2000" dirty="0">
                <a:ea typeface="+mn-ea"/>
                <a:sym typeface="+mn-ea"/>
              </a:rPr>
              <a:t>Ajax</a:t>
            </a:r>
            <a:endParaRPr lang="en-US" altLang="zh-CN" sz="2000" dirty="0">
              <a:ea typeface="+mn-ea"/>
            </a:endParaRPr>
          </a:p>
          <a:p>
            <a:endParaRPr lang="en-US" altLang="zh-CN" sz="2000">
              <a:ea typeface="+mn-ea"/>
            </a:endParaRPr>
          </a:p>
        </p:txBody>
      </p:sp>
      <p:sp>
        <p:nvSpPr>
          <p:cNvPr id="7" name="椭圆 31"/>
          <p:cNvSpPr/>
          <p:nvPr>
            <p:custDataLst>
              <p:tags r:id="rId10"/>
            </p:custDataLst>
          </p:nvPr>
        </p:nvSpPr>
        <p:spPr>
          <a:xfrm>
            <a:off x="1337945" y="3795395"/>
            <a:ext cx="2254250" cy="84582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03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07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205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6090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0129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4167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8206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2244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  <a:sym typeface="+mn-lt"/>
            </a:endParaRPr>
          </a:p>
        </p:txBody>
      </p:sp>
      <p:sp>
        <p:nvSpPr>
          <p:cNvPr id="8" name="椭圆 31"/>
          <p:cNvSpPr/>
          <p:nvPr>
            <p:custDataLst>
              <p:tags r:id="rId11"/>
            </p:custDataLst>
          </p:nvPr>
        </p:nvSpPr>
        <p:spPr>
          <a:xfrm>
            <a:off x="8222615" y="2530475"/>
            <a:ext cx="2162810" cy="80962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03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07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205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6090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0129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4167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8206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2244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  <a:sym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8222615" y="2707690"/>
            <a:ext cx="2038523" cy="583198"/>
          </a:xfrm>
          <a:prstGeom prst="rect">
            <a:avLst/>
          </a:prstGeom>
        </p:spPr>
        <p:txBody>
          <a:bodyPr lIns="90000" tIns="46800" rIns="90000" bIns="46800"/>
          <a:lstStyle>
            <a:defPPr>
              <a:defRPr lang="zh-CN"/>
            </a:defPPr>
            <a:lvl1pPr indent="0" algn="ctr" defTabSz="68580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Neris Thin" panose="00000300000000000000" pitchFamily="50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Neris Thin" panose="00000300000000000000" pitchFamily="50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US" altLang="zh-CN" sz="2000" dirty="0">
                <a:ea typeface="+mn-ea"/>
                <a:sym typeface="+mn-ea"/>
              </a:rPr>
              <a:t>jQuery</a:t>
            </a:r>
            <a:r>
              <a:rPr lang="en-US" altLang="zh-CN" sz="2000" dirty="0">
                <a:ea typeface="+mn-ea"/>
              </a:rPr>
              <a:t> </a:t>
            </a:r>
            <a:endParaRPr lang="en-US" altLang="zh-CN" sz="2000" dirty="0">
              <a:ea typeface="+mn-ea"/>
            </a:endParaRPr>
          </a:p>
        </p:txBody>
      </p:sp>
      <p:sp>
        <p:nvSpPr>
          <p:cNvPr id="11" name="椭圆 31"/>
          <p:cNvSpPr/>
          <p:nvPr>
            <p:custDataLst>
              <p:tags r:id="rId13"/>
            </p:custDataLst>
          </p:nvPr>
        </p:nvSpPr>
        <p:spPr>
          <a:xfrm>
            <a:off x="8195310" y="2500948"/>
            <a:ext cx="2162175" cy="86868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03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07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205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6090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0129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4167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8206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2244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  <a:sym typeface="+mn-lt"/>
            </a:endParaRPr>
          </a:p>
        </p:txBody>
      </p:sp>
      <p:sp>
        <p:nvSpPr>
          <p:cNvPr id="13" name="椭圆 31"/>
          <p:cNvSpPr/>
          <p:nvPr>
            <p:custDataLst>
              <p:tags r:id="rId14"/>
            </p:custDataLst>
          </p:nvPr>
        </p:nvSpPr>
        <p:spPr>
          <a:xfrm>
            <a:off x="4812665" y="3892550"/>
            <a:ext cx="2162175" cy="80962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chemeClr val="accen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03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8077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2052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6090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70129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4167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82060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322445" algn="l" defTabSz="1080135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  <a:sym typeface="+mn-lt"/>
            </a:endParaRPr>
          </a:p>
        </p:txBody>
      </p:sp>
      <p:sp>
        <p:nvSpPr>
          <p:cNvPr id="14" name="文本框 13"/>
          <p:cNvSpPr txBox="1"/>
          <p:nvPr>
            <p:custDataLst>
              <p:tags r:id="rId15"/>
            </p:custDataLst>
          </p:nvPr>
        </p:nvSpPr>
        <p:spPr>
          <a:xfrm>
            <a:off x="4880610" y="4069715"/>
            <a:ext cx="1989455" cy="509270"/>
          </a:xfrm>
          <a:prstGeom prst="rect">
            <a:avLst/>
          </a:prstGeom>
        </p:spPr>
        <p:txBody>
          <a:bodyPr lIns="90000" tIns="46800" rIns="90000" bIns="46800"/>
          <a:lstStyle>
            <a:defPPr>
              <a:defRPr lang="zh-CN"/>
            </a:defPPr>
            <a:lvl1pPr indent="0" algn="ctr" defTabSz="68580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>
                <a:solidFill>
                  <a:schemeClr val="bg1">
                    <a:lumMod val="50000"/>
                  </a:schemeClr>
                </a:solidFill>
                <a:ea typeface="微软雅黑" panose="020B050302020402020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latin typeface="Neris Thin" panose="00000300000000000000" pitchFamily="50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latin typeface="Neris Thin" panose="00000300000000000000" pitchFamily="50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>
                <a:latin typeface="Neris Thin" panose="00000300000000000000" pitchFamily="50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US" altLang="zh-CN" sz="2000" dirty="0">
                <a:ea typeface="+mn-ea"/>
              </a:rPr>
              <a:t>jsp</a:t>
            </a:r>
            <a:endParaRPr lang="en-US" altLang="zh-CN" sz="2000" dirty="0">
              <a:ea typeface="+mn-ea"/>
            </a:endParaRPr>
          </a:p>
          <a:p>
            <a:endParaRPr lang="en-US" altLang="zh-CN" sz="2000">
              <a:ea typeface="+mn-ea"/>
            </a:endParaRPr>
          </a:p>
        </p:txBody>
      </p:sp>
    </p:spTree>
    <p:custDataLst>
      <p:tags r:id="rId16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  <p:bldP spid="2" grpId="0"/>
      <p:bldP spid="2" grpId="1"/>
      <p:bldP spid="3" grpId="0"/>
      <p:bldP spid="3" grpId="1"/>
      <p:bldP spid="4" grpId="0" bldLvl="0" animBg="1"/>
      <p:bldP spid="4" grpId="1" animBg="1"/>
      <p:bldP spid="5" grpId="0"/>
      <p:bldP spid="5" grpId="1"/>
      <p:bldP spid="6" grpId="0"/>
      <p:bldP spid="6" grpId="1"/>
      <p:bldP spid="7" grpId="0" bldLvl="0" animBg="1"/>
      <p:bldP spid="7" grpId="1" animBg="1"/>
      <p:bldP spid="8" grpId="0" bldLvl="0" animBg="1"/>
      <p:bldP spid="8" grpId="1" animBg="1"/>
      <p:bldP spid="9" grpId="0"/>
      <p:bldP spid="9" grpId="1"/>
      <p:bldP spid="11" grpId="0" bldLvl="0" animBg="1"/>
      <p:bldP spid="11" grpId="1" animBg="1"/>
      <p:bldP spid="13" grpId="0" bldLvl="0" animBg="1"/>
      <p:bldP spid="13" grpId="1" animBg="1"/>
      <p:bldP spid="14" grpId="0"/>
      <p:bldP spid="1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软件功能</a:t>
            </a:r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RART  04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20" name="文本占位符 19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45160" y="2578100"/>
            <a:ext cx="3559810" cy="142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>
                <a:sym typeface="+mn-ea"/>
              </a:rPr>
              <a:t>登录页面</a:t>
            </a:r>
            <a:endParaRPr lang="zh-CN" altLang="en-US" sz="2800">
              <a:sym typeface="+mn-ea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3157855" y="2386965"/>
            <a:ext cx="822325" cy="43370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6bc18a53fc79e4e6dc4bf18de006bf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829945"/>
            <a:ext cx="5791200" cy="46990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2"/>
            <p:custDataLst>
              <p:tags r:id="rId1"/>
            </p:custDataLst>
          </p:nvPr>
        </p:nvSpPr>
        <p:spPr>
          <a:xfrm>
            <a:off x="748665" y="1172845"/>
            <a:ext cx="3559810" cy="1426845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演讲课评分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65720" y="4327525"/>
            <a:ext cx="33337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根据演讲的每项得分  直接计算 汇总成图表</a:t>
            </a:r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6392545" y="4723765"/>
            <a:ext cx="840740" cy="406400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123565" y="1289050"/>
            <a:ext cx="822325" cy="43370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图片占位符 3"/>
          <p:cNvSpPr/>
          <p:nvPr>
            <p:ph type="pic" idx="1"/>
          </p:nvPr>
        </p:nvSpPr>
        <p:spPr>
          <a:xfrm>
            <a:off x="5184140" y="446405"/>
            <a:ext cx="6170295" cy="3296285"/>
          </a:xfrm>
        </p:spPr>
      </p:sp>
      <p:pic>
        <p:nvPicPr>
          <p:cNvPr id="9" name="图片 8" descr="f94575a8dddd1c4ead5acaa964c5e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" y="3355340"/>
            <a:ext cx="4991735" cy="2187575"/>
          </a:xfrm>
          <a:prstGeom prst="rect">
            <a:avLst/>
          </a:prstGeom>
        </p:spPr>
      </p:pic>
      <p:pic>
        <p:nvPicPr>
          <p:cNvPr id="11" name="图片 10" descr="1256614c5cb6b062480713bde7716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165" y="701675"/>
            <a:ext cx="6532245" cy="23691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10" grpId="0"/>
      <p:bldP spid="5" grpId="0" bldLvl="0" animBg="1"/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2"/>
            <p:custDataLst>
              <p:tags r:id="rId1"/>
            </p:custDataLst>
          </p:nvPr>
        </p:nvSpPr>
        <p:spPr>
          <a:xfrm>
            <a:off x="8050530" y="902970"/>
            <a:ext cx="3333750" cy="2235200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 班主任登录得到所带的所有班级，及班级基本信息。</a:t>
            </a:r>
            <a:endParaRPr lang="zh-CN" altLang="en-US">
              <a:sym typeface="+mn-ea"/>
            </a:endParaRP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756285" y="494665"/>
            <a:ext cx="5827395" cy="2643505"/>
          </a:xfrm>
          <a:prstGeom prst="rect">
            <a:avLst/>
          </a:prstGeom>
        </p:spPr>
      </p:pic>
      <p:sp>
        <p:nvSpPr>
          <p:cNvPr id="6" name="左箭头 5"/>
          <p:cNvSpPr/>
          <p:nvPr/>
        </p:nvSpPr>
        <p:spPr>
          <a:xfrm>
            <a:off x="7082790" y="1546225"/>
            <a:ext cx="831215" cy="460375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282065" y="4255770"/>
            <a:ext cx="3559810" cy="142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老师可以根据时间查询查询相应的信息</a:t>
            </a:r>
            <a:endParaRPr lang="zh-CN" altLang="en-US" dirty="0">
              <a:sym typeface="+mn-ea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165090" y="4625340"/>
            <a:ext cx="912495" cy="47879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a6db8f016253364d36adf6aedb280d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85" y="730885"/>
            <a:ext cx="5249545" cy="3085465"/>
          </a:xfrm>
          <a:prstGeom prst="rect">
            <a:avLst/>
          </a:prstGeom>
        </p:spPr>
      </p:pic>
      <p:pic>
        <p:nvPicPr>
          <p:cNvPr id="10" name="图片 9" descr="e094fbb3157d1983d45154e269810c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680" y="3428365"/>
            <a:ext cx="5268595" cy="308165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 animBg="1"/>
      <p:bldP spid="8" grpId="0" build="p"/>
      <p:bldP spid="8" grpId="1" build="p"/>
      <p:bldP spid="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老师管理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1aeacd11bf7b901d0047eb178cfd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7195" y="1990090"/>
            <a:ext cx="7105650" cy="3511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演讲课查看；漂黄为当前登录者的任务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a69ceaf54cfbfc27ce7f876ef6339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190" y="1825625"/>
            <a:ext cx="8670925" cy="4610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601" y="235259"/>
            <a:ext cx="4165200" cy="862021"/>
          </a:xfrm>
        </p:spPr>
        <p:txBody>
          <a:bodyPr/>
          <a:lstStyle/>
          <a:p>
            <a:r>
              <a:rPr lang="zh-CN" altLang="en-US" dirty="0"/>
              <a:t>收获：</a:t>
            </a:r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idx="1"/>
          </p:nvPr>
        </p:nvSpPr>
        <p:spPr>
          <a:xfrm>
            <a:off x="5543255" y="563839"/>
            <a:ext cx="6170400" cy="5484358"/>
          </a:xfrm>
        </p:spPr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>
          <a:xfrm>
            <a:off x="572156" y="2468897"/>
            <a:ext cx="10718798" cy="4751950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，如果说以前说的知识都是纸上谈兵，那这次项目真是沙场见真章，最大收获就是对自己学习、</a:t>
            </a:r>
            <a:endParaRPr lang="zh-CN" altLang="en-US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的知识有一个定位，用哪些不懂得地方，有哪些地方需要改进，自己的短板在何处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en-US" dirty="0">
                <a:solidFill>
                  <a:schemeClr val="accent1"/>
                </a:solidFill>
              </a:rPr>
              <a:t>所有的收获都铸就一个更美好的自己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99429" y="1542553"/>
            <a:ext cx="1017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经历了二十多天，我们的项目终于落下的帷幕，一个完美的架构圆满出现。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50790" y="2099144"/>
            <a:ext cx="89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学习的知识，所使用的</a:t>
            </a:r>
            <a:r>
              <a:rPr lang="en-US" altLang="zh-CN" dirty="0" err="1">
                <a:solidFill>
                  <a:schemeClr val="accent1"/>
                </a:solidFill>
              </a:rPr>
              <a:t>dao</a:t>
            </a:r>
            <a:r>
              <a:rPr lang="zh-CN" altLang="en-US" dirty="0">
                <a:solidFill>
                  <a:schemeClr val="accent1"/>
                </a:solidFill>
              </a:rPr>
              <a:t>三层，各种技术，都能够充分得到复习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4400" dirty="0">
                <a:solidFill>
                  <a:srgbClr val="013596"/>
                </a:solidFill>
              </a:rPr>
              <a:t>谢谢观赏</a:t>
            </a:r>
            <a:endParaRPr lang="zh-CN" altLang="en-US" sz="4400" dirty="0">
              <a:solidFill>
                <a:srgbClr val="013596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。。。。。。。。。。。。。。。。。。。。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.  </a:t>
            </a:r>
            <a:endParaRPr lang="zh-CN" altLang="en-US" dirty="0"/>
          </a:p>
        </p:txBody>
      </p:sp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1820093" y="1987378"/>
            <a:ext cx="2327774" cy="3958147"/>
            <a:chOff x="2484439" y="925513"/>
            <a:chExt cx="655390" cy="1114425"/>
          </a:xfrm>
          <a:solidFill>
            <a:schemeClr val="accent1"/>
          </a:solidFill>
        </p:grpSpPr>
        <p:sp>
          <p:nvSpPr>
            <p:cNvPr id="5" name="Freeform 3869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2586039" y="1216026"/>
              <a:ext cx="220663" cy="215900"/>
            </a:xfrm>
            <a:custGeom>
              <a:avLst/>
              <a:gdLst>
                <a:gd name="T0" fmla="*/ 0 w 127"/>
                <a:gd name="T1" fmla="*/ 62 h 124"/>
                <a:gd name="T2" fmla="*/ 64 w 127"/>
                <a:gd name="T3" fmla="*/ 0 h 124"/>
                <a:gd name="T4" fmla="*/ 64 w 127"/>
                <a:gd name="T5" fmla="*/ 0 h 124"/>
                <a:gd name="T6" fmla="*/ 127 w 127"/>
                <a:gd name="T7" fmla="*/ 62 h 124"/>
                <a:gd name="T8" fmla="*/ 127 w 127"/>
                <a:gd name="T9" fmla="*/ 62 h 124"/>
                <a:gd name="T10" fmla="*/ 64 w 127"/>
                <a:gd name="T11" fmla="*/ 124 h 124"/>
                <a:gd name="T12" fmla="*/ 64 w 127"/>
                <a:gd name="T13" fmla="*/ 124 h 124"/>
                <a:gd name="T14" fmla="*/ 0 w 127"/>
                <a:gd name="T15" fmla="*/ 62 h 124"/>
                <a:gd name="T16" fmla="*/ 4 w 127"/>
                <a:gd name="T17" fmla="*/ 62 h 124"/>
                <a:gd name="T18" fmla="*/ 64 w 127"/>
                <a:gd name="T19" fmla="*/ 120 h 124"/>
                <a:gd name="T20" fmla="*/ 64 w 127"/>
                <a:gd name="T21" fmla="*/ 120 h 124"/>
                <a:gd name="T22" fmla="*/ 123 w 127"/>
                <a:gd name="T23" fmla="*/ 62 h 124"/>
                <a:gd name="T24" fmla="*/ 123 w 127"/>
                <a:gd name="T25" fmla="*/ 62 h 124"/>
                <a:gd name="T26" fmla="*/ 64 w 127"/>
                <a:gd name="T27" fmla="*/ 4 h 124"/>
                <a:gd name="T28" fmla="*/ 64 w 127"/>
                <a:gd name="T29" fmla="*/ 4 h 124"/>
                <a:gd name="T30" fmla="*/ 4 w 127"/>
                <a:gd name="T31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" h="124">
                  <a:moveTo>
                    <a:pt x="0" y="62"/>
                  </a:moveTo>
                  <a:cubicBezTo>
                    <a:pt x="0" y="28"/>
                    <a:pt x="29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9" y="0"/>
                    <a:pt x="127" y="28"/>
                    <a:pt x="127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7" y="97"/>
                    <a:pt x="99" y="124"/>
                    <a:pt x="64" y="124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29" y="124"/>
                    <a:pt x="0" y="97"/>
                    <a:pt x="0" y="62"/>
                  </a:cubicBezTo>
                  <a:close/>
                  <a:moveTo>
                    <a:pt x="4" y="62"/>
                  </a:moveTo>
                  <a:cubicBezTo>
                    <a:pt x="4" y="94"/>
                    <a:pt x="31" y="120"/>
                    <a:pt x="64" y="120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96" y="120"/>
                    <a:pt x="123" y="94"/>
                    <a:pt x="123" y="62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3" y="30"/>
                    <a:pt x="96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31" y="4"/>
                    <a:pt x="4" y="30"/>
                    <a:pt x="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3870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2582864" y="1211263"/>
              <a:ext cx="228600" cy="223838"/>
            </a:xfrm>
            <a:custGeom>
              <a:avLst/>
              <a:gdLst>
                <a:gd name="T0" fmla="*/ 0 w 131"/>
                <a:gd name="T1" fmla="*/ 64 h 128"/>
                <a:gd name="T2" fmla="*/ 66 w 131"/>
                <a:gd name="T3" fmla="*/ 0 h 128"/>
                <a:gd name="T4" fmla="*/ 66 w 131"/>
                <a:gd name="T5" fmla="*/ 0 h 128"/>
                <a:gd name="T6" fmla="*/ 131 w 131"/>
                <a:gd name="T7" fmla="*/ 64 h 128"/>
                <a:gd name="T8" fmla="*/ 131 w 131"/>
                <a:gd name="T9" fmla="*/ 64 h 128"/>
                <a:gd name="T10" fmla="*/ 66 w 131"/>
                <a:gd name="T11" fmla="*/ 128 h 128"/>
                <a:gd name="T12" fmla="*/ 66 w 131"/>
                <a:gd name="T13" fmla="*/ 128 h 128"/>
                <a:gd name="T14" fmla="*/ 0 w 131"/>
                <a:gd name="T15" fmla="*/ 64 h 128"/>
                <a:gd name="T16" fmla="*/ 66 w 131"/>
                <a:gd name="T17" fmla="*/ 124 h 128"/>
                <a:gd name="T18" fmla="*/ 70 w 131"/>
                <a:gd name="T19" fmla="*/ 124 h 128"/>
                <a:gd name="T20" fmla="*/ 70 w 131"/>
                <a:gd name="T21" fmla="*/ 124 h 128"/>
                <a:gd name="T22" fmla="*/ 66 w 131"/>
                <a:gd name="T23" fmla="*/ 124 h 128"/>
                <a:gd name="T24" fmla="*/ 66 w 131"/>
                <a:gd name="T25" fmla="*/ 124 h 128"/>
                <a:gd name="T26" fmla="*/ 61 w 131"/>
                <a:gd name="T27" fmla="*/ 124 h 128"/>
                <a:gd name="T28" fmla="*/ 61 w 131"/>
                <a:gd name="T29" fmla="*/ 124 h 128"/>
                <a:gd name="T30" fmla="*/ 66 w 131"/>
                <a:gd name="T31" fmla="*/ 124 h 128"/>
                <a:gd name="T32" fmla="*/ 66 w 131"/>
                <a:gd name="T33" fmla="*/ 120 h 128"/>
                <a:gd name="T34" fmla="*/ 123 w 131"/>
                <a:gd name="T35" fmla="*/ 64 h 128"/>
                <a:gd name="T36" fmla="*/ 123 w 131"/>
                <a:gd name="T37" fmla="*/ 64 h 128"/>
                <a:gd name="T38" fmla="*/ 66 w 131"/>
                <a:gd name="T39" fmla="*/ 8 h 128"/>
                <a:gd name="T40" fmla="*/ 66 w 131"/>
                <a:gd name="T41" fmla="*/ 8 h 128"/>
                <a:gd name="T42" fmla="*/ 8 w 131"/>
                <a:gd name="T43" fmla="*/ 64 h 128"/>
                <a:gd name="T44" fmla="*/ 8 w 131"/>
                <a:gd name="T45" fmla="*/ 64 h 128"/>
                <a:gd name="T46" fmla="*/ 66 w 131"/>
                <a:gd name="T47" fmla="*/ 120 h 128"/>
                <a:gd name="T48" fmla="*/ 4 w 131"/>
                <a:gd name="T49" fmla="*/ 64 h 128"/>
                <a:gd name="T50" fmla="*/ 24 w 131"/>
                <a:gd name="T51" fmla="*/ 108 h 128"/>
                <a:gd name="T52" fmla="*/ 24 w 131"/>
                <a:gd name="T53" fmla="*/ 108 h 128"/>
                <a:gd name="T54" fmla="*/ 4 w 131"/>
                <a:gd name="T55" fmla="*/ 64 h 128"/>
                <a:gd name="T56" fmla="*/ 4 w 131"/>
                <a:gd name="T57" fmla="*/ 64 h 128"/>
                <a:gd name="T58" fmla="*/ 109 w 131"/>
                <a:gd name="T59" fmla="*/ 107 h 128"/>
                <a:gd name="T60" fmla="*/ 127 w 131"/>
                <a:gd name="T61" fmla="*/ 64 h 128"/>
                <a:gd name="T62" fmla="*/ 127 w 131"/>
                <a:gd name="T63" fmla="*/ 64 h 128"/>
                <a:gd name="T64" fmla="*/ 109 w 131"/>
                <a:gd name="T65" fmla="*/ 107 h 128"/>
                <a:gd name="T66" fmla="*/ 127 w 131"/>
                <a:gd name="T67" fmla="*/ 64 h 128"/>
                <a:gd name="T68" fmla="*/ 107 w 131"/>
                <a:gd name="T69" fmla="*/ 20 h 128"/>
                <a:gd name="T70" fmla="*/ 107 w 131"/>
                <a:gd name="T71" fmla="*/ 20 h 128"/>
                <a:gd name="T72" fmla="*/ 127 w 131"/>
                <a:gd name="T73" fmla="*/ 64 h 128"/>
                <a:gd name="T74" fmla="*/ 6 w 131"/>
                <a:gd name="T75" fmla="*/ 64 h 128"/>
                <a:gd name="T76" fmla="*/ 4 w 131"/>
                <a:gd name="T77" fmla="*/ 64 h 128"/>
                <a:gd name="T78" fmla="*/ 4 w 131"/>
                <a:gd name="T79" fmla="*/ 64 h 128"/>
                <a:gd name="T80" fmla="*/ 4 w 131"/>
                <a:gd name="T81" fmla="*/ 64 h 128"/>
                <a:gd name="T82" fmla="*/ 6 w 131"/>
                <a:gd name="T83" fmla="*/ 64 h 128"/>
                <a:gd name="T84" fmla="*/ 4 w 131"/>
                <a:gd name="T85" fmla="*/ 64 h 128"/>
                <a:gd name="T86" fmla="*/ 25 w 131"/>
                <a:gd name="T87" fmla="*/ 19 h 128"/>
                <a:gd name="T88" fmla="*/ 25 w 131"/>
                <a:gd name="T89" fmla="*/ 19 h 128"/>
                <a:gd name="T90" fmla="*/ 4 w 131"/>
                <a:gd name="T91" fmla="*/ 64 h 128"/>
                <a:gd name="T92" fmla="*/ 61 w 131"/>
                <a:gd name="T93" fmla="*/ 4 h 128"/>
                <a:gd name="T94" fmla="*/ 66 w 131"/>
                <a:gd name="T95" fmla="*/ 4 h 128"/>
                <a:gd name="T96" fmla="*/ 66 w 131"/>
                <a:gd name="T97" fmla="*/ 4 h 128"/>
                <a:gd name="T98" fmla="*/ 70 w 131"/>
                <a:gd name="T99" fmla="*/ 4 h 128"/>
                <a:gd name="T100" fmla="*/ 70 w 131"/>
                <a:gd name="T101" fmla="*/ 4 h 128"/>
                <a:gd name="T102" fmla="*/ 66 w 131"/>
                <a:gd name="T103" fmla="*/ 4 h 128"/>
                <a:gd name="T104" fmla="*/ 66 w 131"/>
                <a:gd name="T105" fmla="*/ 4 h 128"/>
                <a:gd name="T106" fmla="*/ 61 w 131"/>
                <a:gd name="T107" fmla="*/ 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128">
                  <a:moveTo>
                    <a:pt x="0" y="64"/>
                  </a:moveTo>
                  <a:cubicBezTo>
                    <a:pt x="0" y="29"/>
                    <a:pt x="30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102" y="0"/>
                    <a:pt x="131" y="29"/>
                    <a:pt x="131" y="64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1" y="100"/>
                    <a:pt x="102" y="128"/>
                    <a:pt x="66" y="128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30" y="128"/>
                    <a:pt x="0" y="100"/>
                    <a:pt x="0" y="64"/>
                  </a:cubicBezTo>
                  <a:close/>
                  <a:moveTo>
                    <a:pt x="66" y="124"/>
                  </a:moveTo>
                  <a:cubicBezTo>
                    <a:pt x="67" y="124"/>
                    <a:pt x="69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69" y="124"/>
                    <a:pt x="67" y="124"/>
                    <a:pt x="66" y="124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64" y="124"/>
                    <a:pt x="63" y="124"/>
                    <a:pt x="61" y="124"/>
                  </a:cubicBezTo>
                  <a:cubicBezTo>
                    <a:pt x="61" y="124"/>
                    <a:pt x="61" y="124"/>
                    <a:pt x="61" y="124"/>
                  </a:cubicBezTo>
                  <a:cubicBezTo>
                    <a:pt x="63" y="124"/>
                    <a:pt x="64" y="124"/>
                    <a:pt x="66" y="124"/>
                  </a:cubicBezTo>
                  <a:close/>
                  <a:moveTo>
                    <a:pt x="66" y="120"/>
                  </a:moveTo>
                  <a:cubicBezTo>
                    <a:pt x="97" y="120"/>
                    <a:pt x="123" y="95"/>
                    <a:pt x="123" y="6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23" y="33"/>
                    <a:pt x="97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34" y="8"/>
                    <a:pt x="8" y="33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95"/>
                    <a:pt x="34" y="120"/>
                    <a:pt x="66" y="120"/>
                  </a:cubicBezTo>
                  <a:close/>
                  <a:moveTo>
                    <a:pt x="4" y="64"/>
                  </a:moveTo>
                  <a:cubicBezTo>
                    <a:pt x="4" y="82"/>
                    <a:pt x="12" y="97"/>
                    <a:pt x="24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12" y="97"/>
                    <a:pt x="4" y="82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lose/>
                  <a:moveTo>
                    <a:pt x="109" y="107"/>
                  </a:moveTo>
                  <a:cubicBezTo>
                    <a:pt x="120" y="96"/>
                    <a:pt x="127" y="81"/>
                    <a:pt x="127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7" y="81"/>
                    <a:pt x="120" y="96"/>
                    <a:pt x="109" y="107"/>
                  </a:cubicBezTo>
                  <a:close/>
                  <a:moveTo>
                    <a:pt x="127" y="64"/>
                  </a:moveTo>
                  <a:cubicBezTo>
                    <a:pt x="127" y="47"/>
                    <a:pt x="119" y="31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19" y="31"/>
                    <a:pt x="127" y="47"/>
                    <a:pt x="127" y="64"/>
                  </a:cubicBezTo>
                  <a:close/>
                  <a:moveTo>
                    <a:pt x="6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6" y="64"/>
                    <a:pt x="6" y="64"/>
                    <a:pt x="6" y="64"/>
                  </a:cubicBezTo>
                  <a:close/>
                  <a:moveTo>
                    <a:pt x="4" y="64"/>
                  </a:moveTo>
                  <a:cubicBezTo>
                    <a:pt x="4" y="46"/>
                    <a:pt x="12" y="30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2" y="30"/>
                    <a:pt x="4" y="46"/>
                    <a:pt x="4" y="64"/>
                  </a:cubicBezTo>
                  <a:close/>
                  <a:moveTo>
                    <a:pt x="61" y="4"/>
                  </a:moveTo>
                  <a:cubicBezTo>
                    <a:pt x="63" y="4"/>
                    <a:pt x="64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7" y="4"/>
                    <a:pt x="69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9" y="4"/>
                    <a:pt x="67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4" y="4"/>
                    <a:pt x="63" y="4"/>
                    <a:pt x="6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3871"/>
            <p:cNvSpPr/>
            <p:nvPr>
              <p:custDataLst>
                <p:tags r:id="rId4"/>
              </p:custDataLst>
            </p:nvPr>
          </p:nvSpPr>
          <p:spPr bwMode="auto">
            <a:xfrm>
              <a:off x="2655889" y="1281113"/>
              <a:ext cx="7938" cy="7938"/>
            </a:xfrm>
            <a:custGeom>
              <a:avLst/>
              <a:gdLst>
                <a:gd name="T0" fmla="*/ 0 w 5"/>
                <a:gd name="T1" fmla="*/ 5 h 5"/>
                <a:gd name="T2" fmla="*/ 0 w 5"/>
                <a:gd name="T3" fmla="*/ 0 h 5"/>
                <a:gd name="T4" fmla="*/ 5 w 5"/>
                <a:gd name="T5" fmla="*/ 0 h 5"/>
                <a:gd name="T6" fmla="*/ 5 w 5"/>
                <a:gd name="T7" fmla="*/ 5 h 5"/>
                <a:gd name="T8" fmla="*/ 0 w 5"/>
                <a:gd name="T9" fmla="*/ 5 h 5"/>
                <a:gd name="T10" fmla="*/ 0 w 5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387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652714" y="1277938"/>
              <a:ext cx="15875" cy="14288"/>
            </a:xfrm>
            <a:custGeom>
              <a:avLst/>
              <a:gdLst>
                <a:gd name="T0" fmla="*/ 7 w 10"/>
                <a:gd name="T1" fmla="*/ 9 h 9"/>
                <a:gd name="T2" fmla="*/ 2 w 10"/>
                <a:gd name="T3" fmla="*/ 9 h 9"/>
                <a:gd name="T4" fmla="*/ 2 w 10"/>
                <a:gd name="T5" fmla="*/ 7 h 9"/>
                <a:gd name="T6" fmla="*/ 4 w 10"/>
                <a:gd name="T7" fmla="*/ 7 h 9"/>
                <a:gd name="T8" fmla="*/ 2 w 10"/>
                <a:gd name="T9" fmla="*/ 7 h 9"/>
                <a:gd name="T10" fmla="*/ 2 w 10"/>
                <a:gd name="T11" fmla="*/ 9 h 9"/>
                <a:gd name="T12" fmla="*/ 0 w 10"/>
                <a:gd name="T13" fmla="*/ 9 h 9"/>
                <a:gd name="T14" fmla="*/ 0 w 10"/>
                <a:gd name="T15" fmla="*/ 0 h 9"/>
                <a:gd name="T16" fmla="*/ 10 w 10"/>
                <a:gd name="T17" fmla="*/ 0 h 9"/>
                <a:gd name="T18" fmla="*/ 10 w 10"/>
                <a:gd name="T19" fmla="*/ 9 h 9"/>
                <a:gd name="T20" fmla="*/ 7 w 10"/>
                <a:gd name="T21" fmla="*/ 9 h 9"/>
                <a:gd name="T22" fmla="*/ 7 w 10"/>
                <a:gd name="T23" fmla="*/ 9 h 9"/>
                <a:gd name="T24" fmla="*/ 5 w 10"/>
                <a:gd name="T25" fmla="*/ 5 h 9"/>
                <a:gd name="T26" fmla="*/ 5 w 10"/>
                <a:gd name="T27" fmla="*/ 5 h 9"/>
                <a:gd name="T28" fmla="*/ 4 w 10"/>
                <a:gd name="T29" fmla="*/ 5 h 9"/>
                <a:gd name="T30" fmla="*/ 4 w 10"/>
                <a:gd name="T31" fmla="*/ 5 h 9"/>
                <a:gd name="T32" fmla="*/ 5 w 10"/>
                <a:gd name="T33" fmla="*/ 5 h 9"/>
                <a:gd name="T34" fmla="*/ 5 w 10"/>
                <a:gd name="T3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9">
                  <a:moveTo>
                    <a:pt x="7" y="9"/>
                  </a:moveTo>
                  <a:lnTo>
                    <a:pt x="2" y="9"/>
                  </a:lnTo>
                  <a:lnTo>
                    <a:pt x="2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9"/>
                  </a:lnTo>
                  <a:lnTo>
                    <a:pt x="7" y="9"/>
                  </a:lnTo>
                  <a:lnTo>
                    <a:pt x="7" y="9"/>
                  </a:lnTo>
                  <a:close/>
                  <a:moveTo>
                    <a:pt x="5" y="5"/>
                  </a:move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3873"/>
            <p:cNvSpPr/>
            <p:nvPr>
              <p:custDataLst>
                <p:tags r:id="rId6"/>
              </p:custDataLst>
            </p:nvPr>
          </p:nvSpPr>
          <p:spPr bwMode="auto">
            <a:xfrm>
              <a:off x="2725739" y="1265238"/>
              <a:ext cx="7938" cy="7938"/>
            </a:xfrm>
            <a:custGeom>
              <a:avLst/>
              <a:gdLst>
                <a:gd name="T0" fmla="*/ 0 w 5"/>
                <a:gd name="T1" fmla="*/ 5 h 5"/>
                <a:gd name="T2" fmla="*/ 0 w 5"/>
                <a:gd name="T3" fmla="*/ 0 h 5"/>
                <a:gd name="T4" fmla="*/ 5 w 5"/>
                <a:gd name="T5" fmla="*/ 0 h 5"/>
                <a:gd name="T6" fmla="*/ 5 w 5"/>
                <a:gd name="T7" fmla="*/ 5 h 5"/>
                <a:gd name="T8" fmla="*/ 0 w 5"/>
                <a:gd name="T9" fmla="*/ 5 h 5"/>
                <a:gd name="T10" fmla="*/ 0 w 5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387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2722564" y="1262063"/>
              <a:ext cx="15875" cy="14288"/>
            </a:xfrm>
            <a:custGeom>
              <a:avLst/>
              <a:gdLst>
                <a:gd name="T0" fmla="*/ 7 w 10"/>
                <a:gd name="T1" fmla="*/ 9 h 9"/>
                <a:gd name="T2" fmla="*/ 2 w 10"/>
                <a:gd name="T3" fmla="*/ 9 h 9"/>
                <a:gd name="T4" fmla="*/ 2 w 10"/>
                <a:gd name="T5" fmla="*/ 7 h 9"/>
                <a:gd name="T6" fmla="*/ 4 w 10"/>
                <a:gd name="T7" fmla="*/ 7 h 9"/>
                <a:gd name="T8" fmla="*/ 2 w 10"/>
                <a:gd name="T9" fmla="*/ 7 h 9"/>
                <a:gd name="T10" fmla="*/ 2 w 10"/>
                <a:gd name="T11" fmla="*/ 9 h 9"/>
                <a:gd name="T12" fmla="*/ 0 w 10"/>
                <a:gd name="T13" fmla="*/ 9 h 9"/>
                <a:gd name="T14" fmla="*/ 0 w 10"/>
                <a:gd name="T15" fmla="*/ 0 h 9"/>
                <a:gd name="T16" fmla="*/ 10 w 10"/>
                <a:gd name="T17" fmla="*/ 0 h 9"/>
                <a:gd name="T18" fmla="*/ 10 w 10"/>
                <a:gd name="T19" fmla="*/ 9 h 9"/>
                <a:gd name="T20" fmla="*/ 7 w 10"/>
                <a:gd name="T21" fmla="*/ 9 h 9"/>
                <a:gd name="T22" fmla="*/ 7 w 10"/>
                <a:gd name="T23" fmla="*/ 9 h 9"/>
                <a:gd name="T24" fmla="*/ 4 w 10"/>
                <a:gd name="T25" fmla="*/ 5 h 9"/>
                <a:gd name="T26" fmla="*/ 5 w 10"/>
                <a:gd name="T27" fmla="*/ 5 h 9"/>
                <a:gd name="T28" fmla="*/ 4 w 10"/>
                <a:gd name="T29" fmla="*/ 5 h 9"/>
                <a:gd name="T30" fmla="*/ 4 w 10"/>
                <a:gd name="T31" fmla="*/ 5 h 9"/>
                <a:gd name="T32" fmla="*/ 4 w 10"/>
                <a:gd name="T3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9">
                  <a:moveTo>
                    <a:pt x="7" y="9"/>
                  </a:moveTo>
                  <a:lnTo>
                    <a:pt x="2" y="9"/>
                  </a:lnTo>
                  <a:lnTo>
                    <a:pt x="2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9"/>
                  </a:lnTo>
                  <a:lnTo>
                    <a:pt x="7" y="9"/>
                  </a:lnTo>
                  <a:lnTo>
                    <a:pt x="7" y="9"/>
                  </a:lnTo>
                  <a:close/>
                  <a:moveTo>
                    <a:pt x="4" y="5"/>
                  </a:move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875"/>
            <p:cNvSpPr/>
            <p:nvPr>
              <p:custDataLst>
                <p:tags r:id="rId8"/>
              </p:custDataLst>
            </p:nvPr>
          </p:nvSpPr>
          <p:spPr bwMode="auto">
            <a:xfrm>
              <a:off x="2640014" y="1323976"/>
              <a:ext cx="119063" cy="53975"/>
            </a:xfrm>
            <a:custGeom>
              <a:avLst/>
              <a:gdLst>
                <a:gd name="T0" fmla="*/ 0 w 68"/>
                <a:gd name="T1" fmla="*/ 14 h 31"/>
                <a:gd name="T2" fmla="*/ 3 w 68"/>
                <a:gd name="T3" fmla="*/ 12 h 31"/>
                <a:gd name="T4" fmla="*/ 5 w 68"/>
                <a:gd name="T5" fmla="*/ 15 h 31"/>
                <a:gd name="T6" fmla="*/ 5 w 68"/>
                <a:gd name="T7" fmla="*/ 15 h 31"/>
                <a:gd name="T8" fmla="*/ 10 w 68"/>
                <a:gd name="T9" fmla="*/ 20 h 31"/>
                <a:gd name="T10" fmla="*/ 10 w 68"/>
                <a:gd name="T11" fmla="*/ 20 h 31"/>
                <a:gd name="T12" fmla="*/ 31 w 68"/>
                <a:gd name="T13" fmla="*/ 27 h 31"/>
                <a:gd name="T14" fmla="*/ 31 w 68"/>
                <a:gd name="T15" fmla="*/ 27 h 31"/>
                <a:gd name="T16" fmla="*/ 42 w 68"/>
                <a:gd name="T17" fmla="*/ 26 h 31"/>
                <a:gd name="T18" fmla="*/ 42 w 68"/>
                <a:gd name="T19" fmla="*/ 26 h 31"/>
                <a:gd name="T20" fmla="*/ 64 w 68"/>
                <a:gd name="T21" fmla="*/ 4 h 31"/>
                <a:gd name="T22" fmla="*/ 64 w 68"/>
                <a:gd name="T23" fmla="*/ 4 h 31"/>
                <a:gd name="T24" fmla="*/ 63 w 68"/>
                <a:gd name="T25" fmla="*/ 1 h 31"/>
                <a:gd name="T26" fmla="*/ 63 w 68"/>
                <a:gd name="T27" fmla="*/ 1 h 31"/>
                <a:gd name="T28" fmla="*/ 67 w 68"/>
                <a:gd name="T29" fmla="*/ 0 h 31"/>
                <a:gd name="T30" fmla="*/ 68 w 68"/>
                <a:gd name="T31" fmla="*/ 4 h 31"/>
                <a:gd name="T32" fmla="*/ 68 w 68"/>
                <a:gd name="T33" fmla="*/ 4 h 31"/>
                <a:gd name="T34" fmla="*/ 43 w 68"/>
                <a:gd name="T35" fmla="*/ 30 h 31"/>
                <a:gd name="T36" fmla="*/ 43 w 68"/>
                <a:gd name="T37" fmla="*/ 30 h 31"/>
                <a:gd name="T38" fmla="*/ 31 w 68"/>
                <a:gd name="T39" fmla="*/ 31 h 31"/>
                <a:gd name="T40" fmla="*/ 31 w 68"/>
                <a:gd name="T41" fmla="*/ 31 h 31"/>
                <a:gd name="T42" fmla="*/ 0 w 68"/>
                <a:gd name="T43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31">
                  <a:moveTo>
                    <a:pt x="0" y="14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6"/>
                    <a:pt x="8" y="18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4" y="24"/>
                    <a:pt x="2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4" y="27"/>
                    <a:pt x="38" y="27"/>
                    <a:pt x="42" y="26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61" y="21"/>
                    <a:pt x="63" y="10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8" y="2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11"/>
                    <a:pt x="64" y="24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38" y="31"/>
                    <a:pt x="34" y="31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9" y="31"/>
                    <a:pt x="0" y="15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387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2635252" y="1317626"/>
              <a:ext cx="127000" cy="63500"/>
            </a:xfrm>
            <a:custGeom>
              <a:avLst/>
              <a:gdLst>
                <a:gd name="T0" fmla="*/ 1 w 73"/>
                <a:gd name="T1" fmla="*/ 18 h 36"/>
                <a:gd name="T2" fmla="*/ 3 w 73"/>
                <a:gd name="T3" fmla="*/ 17 h 36"/>
                <a:gd name="T4" fmla="*/ 3 w 73"/>
                <a:gd name="T5" fmla="*/ 17 h 36"/>
                <a:gd name="T6" fmla="*/ 0 w 73"/>
                <a:gd name="T7" fmla="*/ 17 h 36"/>
                <a:gd name="T8" fmla="*/ 6 w 73"/>
                <a:gd name="T9" fmla="*/ 13 h 36"/>
                <a:gd name="T10" fmla="*/ 8 w 73"/>
                <a:gd name="T11" fmla="*/ 14 h 36"/>
                <a:gd name="T12" fmla="*/ 8 w 73"/>
                <a:gd name="T13" fmla="*/ 14 h 36"/>
                <a:gd name="T14" fmla="*/ 8 w 73"/>
                <a:gd name="T15" fmla="*/ 14 h 36"/>
                <a:gd name="T16" fmla="*/ 8 w 73"/>
                <a:gd name="T17" fmla="*/ 15 h 36"/>
                <a:gd name="T18" fmla="*/ 8 w 73"/>
                <a:gd name="T19" fmla="*/ 15 h 36"/>
                <a:gd name="T20" fmla="*/ 9 w 73"/>
                <a:gd name="T21" fmla="*/ 16 h 36"/>
                <a:gd name="T22" fmla="*/ 14 w 73"/>
                <a:gd name="T23" fmla="*/ 21 h 36"/>
                <a:gd name="T24" fmla="*/ 34 w 73"/>
                <a:gd name="T25" fmla="*/ 28 h 36"/>
                <a:gd name="T26" fmla="*/ 44 w 73"/>
                <a:gd name="T27" fmla="*/ 27 h 36"/>
                <a:gd name="T28" fmla="*/ 65 w 73"/>
                <a:gd name="T29" fmla="*/ 7 h 36"/>
                <a:gd name="T30" fmla="*/ 64 w 73"/>
                <a:gd name="T31" fmla="*/ 4 h 36"/>
                <a:gd name="T32" fmla="*/ 64 w 73"/>
                <a:gd name="T33" fmla="*/ 2 h 36"/>
                <a:gd name="T34" fmla="*/ 72 w 73"/>
                <a:gd name="T35" fmla="*/ 2 h 36"/>
                <a:gd name="T36" fmla="*/ 73 w 73"/>
                <a:gd name="T37" fmla="*/ 7 h 36"/>
                <a:gd name="T38" fmla="*/ 73 w 73"/>
                <a:gd name="T39" fmla="*/ 7 h 36"/>
                <a:gd name="T40" fmla="*/ 46 w 73"/>
                <a:gd name="T41" fmla="*/ 35 h 36"/>
                <a:gd name="T42" fmla="*/ 34 w 73"/>
                <a:gd name="T43" fmla="*/ 36 h 36"/>
                <a:gd name="T44" fmla="*/ 8 w 73"/>
                <a:gd name="T45" fmla="*/ 21 h 36"/>
                <a:gd name="T46" fmla="*/ 6 w 73"/>
                <a:gd name="T47" fmla="*/ 19 h 36"/>
                <a:gd name="T48" fmla="*/ 6 w 73"/>
                <a:gd name="T49" fmla="*/ 18 h 36"/>
                <a:gd name="T50" fmla="*/ 6 w 73"/>
                <a:gd name="T51" fmla="*/ 18 h 36"/>
                <a:gd name="T52" fmla="*/ 6 w 73"/>
                <a:gd name="T53" fmla="*/ 18 h 36"/>
                <a:gd name="T54" fmla="*/ 6 w 73"/>
                <a:gd name="T55" fmla="*/ 18 h 36"/>
                <a:gd name="T56" fmla="*/ 6 w 73"/>
                <a:gd name="T57" fmla="*/ 18 h 36"/>
                <a:gd name="T58" fmla="*/ 68 w 73"/>
                <a:gd name="T59" fmla="*/ 8 h 36"/>
                <a:gd name="T60" fmla="*/ 69 w 73"/>
                <a:gd name="T61" fmla="*/ 7 h 36"/>
                <a:gd name="T62" fmla="*/ 69 w 73"/>
                <a:gd name="T63" fmla="*/ 7 h 36"/>
                <a:gd name="T64" fmla="*/ 68 w 73"/>
                <a:gd name="T65" fmla="*/ 5 h 36"/>
                <a:gd name="T66" fmla="*/ 68 w 73"/>
                <a:gd name="T6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3" h="36">
                  <a:moveTo>
                    <a:pt x="34" y="36"/>
                  </a:moveTo>
                  <a:cubicBezTo>
                    <a:pt x="11" y="36"/>
                    <a:pt x="1" y="19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8"/>
                    <a:pt x="12" y="20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8" y="25"/>
                    <a:pt x="25" y="28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7" y="28"/>
                    <a:pt x="40" y="28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63" y="22"/>
                    <a:pt x="64" y="12"/>
                    <a:pt x="65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5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3"/>
                    <a:pt x="73" y="4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15"/>
                    <a:pt x="68" y="29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36"/>
                    <a:pt x="38" y="36"/>
                    <a:pt x="34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4" y="36"/>
                    <a:pt x="34" y="36"/>
                  </a:cubicBezTo>
                  <a:close/>
                  <a:moveTo>
                    <a:pt x="8" y="21"/>
                  </a:moveTo>
                  <a:cubicBezTo>
                    <a:pt x="8" y="21"/>
                    <a:pt x="7" y="20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20"/>
                    <a:pt x="8" y="21"/>
                    <a:pt x="8" y="21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lose/>
                  <a:moveTo>
                    <a:pt x="69" y="7"/>
                  </a:moveTo>
                  <a:cubicBezTo>
                    <a:pt x="69" y="7"/>
                    <a:pt x="69" y="8"/>
                    <a:pt x="68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9" y="8"/>
                    <a:pt x="69" y="8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6"/>
                    <a:pt x="68" y="6"/>
                    <a:pt x="68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6"/>
                    <a:pt x="69" y="6"/>
                    <a:pt x="6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877"/>
            <p:cNvSpPr/>
            <p:nvPr>
              <p:custDataLst>
                <p:tags r:id="rId10"/>
              </p:custDataLst>
            </p:nvPr>
          </p:nvSpPr>
          <p:spPr bwMode="auto">
            <a:xfrm>
              <a:off x="2673352" y="1181101"/>
              <a:ext cx="57150" cy="38100"/>
            </a:xfrm>
            <a:custGeom>
              <a:avLst/>
              <a:gdLst>
                <a:gd name="T0" fmla="*/ 0 w 33"/>
                <a:gd name="T1" fmla="*/ 22 h 22"/>
                <a:gd name="T2" fmla="*/ 15 w 33"/>
                <a:gd name="T3" fmla="*/ 0 h 22"/>
                <a:gd name="T4" fmla="*/ 7 w 33"/>
                <a:gd name="T5" fmla="*/ 19 h 22"/>
                <a:gd name="T6" fmla="*/ 27 w 33"/>
                <a:gd name="T7" fmla="*/ 0 h 22"/>
                <a:gd name="T8" fmla="*/ 15 w 33"/>
                <a:gd name="T9" fmla="*/ 22 h 22"/>
                <a:gd name="T10" fmla="*/ 33 w 33"/>
                <a:gd name="T11" fmla="*/ 6 h 22"/>
                <a:gd name="T12" fmla="*/ 20 w 33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2">
                  <a:moveTo>
                    <a:pt x="0" y="22"/>
                  </a:moveTo>
                  <a:cubicBezTo>
                    <a:pt x="0" y="22"/>
                    <a:pt x="12" y="0"/>
                    <a:pt x="15" y="0"/>
                  </a:cubicBezTo>
                  <a:cubicBezTo>
                    <a:pt x="17" y="0"/>
                    <a:pt x="7" y="19"/>
                    <a:pt x="7" y="19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0" y="22"/>
                    <a:pt x="20" y="22"/>
                    <a:pt x="20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878"/>
            <p:cNvSpPr/>
            <p:nvPr>
              <p:custDataLst>
                <p:tags r:id="rId11"/>
              </p:custDataLst>
            </p:nvPr>
          </p:nvSpPr>
          <p:spPr bwMode="auto">
            <a:xfrm>
              <a:off x="2671764" y="1177926"/>
              <a:ext cx="60325" cy="44450"/>
            </a:xfrm>
            <a:custGeom>
              <a:avLst/>
              <a:gdLst>
                <a:gd name="T0" fmla="*/ 19 w 35"/>
                <a:gd name="T1" fmla="*/ 23 h 26"/>
                <a:gd name="T2" fmla="*/ 17 w 35"/>
                <a:gd name="T3" fmla="*/ 26 h 26"/>
                <a:gd name="T4" fmla="*/ 14 w 35"/>
                <a:gd name="T5" fmla="*/ 23 h 26"/>
                <a:gd name="T6" fmla="*/ 19 w 35"/>
                <a:gd name="T7" fmla="*/ 13 h 26"/>
                <a:gd name="T8" fmla="*/ 10 w 35"/>
                <a:gd name="T9" fmla="*/ 22 h 26"/>
                <a:gd name="T10" fmla="*/ 7 w 35"/>
                <a:gd name="T11" fmla="*/ 20 h 26"/>
                <a:gd name="T12" fmla="*/ 10 w 35"/>
                <a:gd name="T13" fmla="*/ 12 h 26"/>
                <a:gd name="T14" fmla="*/ 10 w 35"/>
                <a:gd name="T15" fmla="*/ 12 h 26"/>
                <a:gd name="T16" fmla="*/ 12 w 35"/>
                <a:gd name="T17" fmla="*/ 9 h 26"/>
                <a:gd name="T18" fmla="*/ 12 w 35"/>
                <a:gd name="T19" fmla="*/ 9 h 26"/>
                <a:gd name="T20" fmla="*/ 9 w 35"/>
                <a:gd name="T21" fmla="*/ 14 h 26"/>
                <a:gd name="T22" fmla="*/ 9 w 35"/>
                <a:gd name="T23" fmla="*/ 14 h 26"/>
                <a:gd name="T24" fmla="*/ 3 w 35"/>
                <a:gd name="T25" fmla="*/ 25 h 26"/>
                <a:gd name="T26" fmla="*/ 3 w 35"/>
                <a:gd name="T27" fmla="*/ 25 h 26"/>
                <a:gd name="T28" fmla="*/ 0 w 35"/>
                <a:gd name="T29" fmla="*/ 23 h 26"/>
                <a:gd name="T30" fmla="*/ 13 w 35"/>
                <a:gd name="T31" fmla="*/ 1 h 26"/>
                <a:gd name="T32" fmla="*/ 13 w 35"/>
                <a:gd name="T33" fmla="*/ 1 h 26"/>
                <a:gd name="T34" fmla="*/ 16 w 35"/>
                <a:gd name="T35" fmla="*/ 0 h 26"/>
                <a:gd name="T36" fmla="*/ 16 w 35"/>
                <a:gd name="T37" fmla="*/ 0 h 26"/>
                <a:gd name="T38" fmla="*/ 18 w 35"/>
                <a:gd name="T39" fmla="*/ 1 h 26"/>
                <a:gd name="T40" fmla="*/ 18 w 35"/>
                <a:gd name="T41" fmla="*/ 1 h 26"/>
                <a:gd name="T42" fmla="*/ 18 w 35"/>
                <a:gd name="T43" fmla="*/ 3 h 26"/>
                <a:gd name="T44" fmla="*/ 18 w 35"/>
                <a:gd name="T45" fmla="*/ 3 h 26"/>
                <a:gd name="T46" fmla="*/ 15 w 35"/>
                <a:gd name="T47" fmla="*/ 11 h 26"/>
                <a:gd name="T48" fmla="*/ 15 w 35"/>
                <a:gd name="T49" fmla="*/ 11 h 26"/>
                <a:gd name="T50" fmla="*/ 26 w 35"/>
                <a:gd name="T51" fmla="*/ 0 h 26"/>
                <a:gd name="T52" fmla="*/ 29 w 35"/>
                <a:gd name="T53" fmla="*/ 3 h 26"/>
                <a:gd name="T54" fmla="*/ 23 w 35"/>
                <a:gd name="T55" fmla="*/ 15 h 26"/>
                <a:gd name="T56" fmla="*/ 33 w 35"/>
                <a:gd name="T57" fmla="*/ 7 h 26"/>
                <a:gd name="T58" fmla="*/ 35 w 35"/>
                <a:gd name="T59" fmla="*/ 9 h 26"/>
                <a:gd name="T60" fmla="*/ 22 w 35"/>
                <a:gd name="T61" fmla="*/ 26 h 26"/>
                <a:gd name="T62" fmla="*/ 19 w 35"/>
                <a:gd name="T63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26">
                  <a:moveTo>
                    <a:pt x="19" y="23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9" y="16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11"/>
                    <a:pt x="10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9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8" y="6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2"/>
                    <a:pt x="18" y="2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5"/>
                    <a:pt x="17" y="8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19" y="23"/>
                    <a:pt x="19" y="23"/>
                    <a:pt x="1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3879"/>
            <p:cNvSpPr/>
            <p:nvPr>
              <p:custDataLst>
                <p:tags r:id="rId12"/>
              </p:custDataLst>
            </p:nvPr>
          </p:nvSpPr>
          <p:spPr bwMode="auto">
            <a:xfrm>
              <a:off x="2671764" y="1177926"/>
              <a:ext cx="60325" cy="44450"/>
            </a:xfrm>
            <a:custGeom>
              <a:avLst/>
              <a:gdLst>
                <a:gd name="T0" fmla="*/ 19 w 35"/>
                <a:gd name="T1" fmla="*/ 23 h 26"/>
                <a:gd name="T2" fmla="*/ 17 w 35"/>
                <a:gd name="T3" fmla="*/ 26 h 26"/>
                <a:gd name="T4" fmla="*/ 14 w 35"/>
                <a:gd name="T5" fmla="*/ 23 h 26"/>
                <a:gd name="T6" fmla="*/ 19 w 35"/>
                <a:gd name="T7" fmla="*/ 13 h 26"/>
                <a:gd name="T8" fmla="*/ 10 w 35"/>
                <a:gd name="T9" fmla="*/ 22 h 26"/>
                <a:gd name="T10" fmla="*/ 7 w 35"/>
                <a:gd name="T11" fmla="*/ 20 h 26"/>
                <a:gd name="T12" fmla="*/ 10 w 35"/>
                <a:gd name="T13" fmla="*/ 12 h 26"/>
                <a:gd name="T14" fmla="*/ 10 w 35"/>
                <a:gd name="T15" fmla="*/ 12 h 26"/>
                <a:gd name="T16" fmla="*/ 12 w 35"/>
                <a:gd name="T17" fmla="*/ 9 h 26"/>
                <a:gd name="T18" fmla="*/ 12 w 35"/>
                <a:gd name="T19" fmla="*/ 9 h 26"/>
                <a:gd name="T20" fmla="*/ 9 w 35"/>
                <a:gd name="T21" fmla="*/ 14 h 26"/>
                <a:gd name="T22" fmla="*/ 9 w 35"/>
                <a:gd name="T23" fmla="*/ 14 h 26"/>
                <a:gd name="T24" fmla="*/ 3 w 35"/>
                <a:gd name="T25" fmla="*/ 25 h 26"/>
                <a:gd name="T26" fmla="*/ 3 w 35"/>
                <a:gd name="T27" fmla="*/ 25 h 26"/>
                <a:gd name="T28" fmla="*/ 3 w 35"/>
                <a:gd name="T29" fmla="*/ 25 h 26"/>
                <a:gd name="T30" fmla="*/ 0 w 35"/>
                <a:gd name="T31" fmla="*/ 23 h 26"/>
                <a:gd name="T32" fmla="*/ 13 w 35"/>
                <a:gd name="T33" fmla="*/ 1 h 26"/>
                <a:gd name="T34" fmla="*/ 13 w 35"/>
                <a:gd name="T35" fmla="*/ 1 h 26"/>
                <a:gd name="T36" fmla="*/ 16 w 35"/>
                <a:gd name="T37" fmla="*/ 0 h 26"/>
                <a:gd name="T38" fmla="*/ 16 w 35"/>
                <a:gd name="T39" fmla="*/ 0 h 26"/>
                <a:gd name="T40" fmla="*/ 18 w 35"/>
                <a:gd name="T41" fmla="*/ 1 h 26"/>
                <a:gd name="T42" fmla="*/ 18 w 35"/>
                <a:gd name="T43" fmla="*/ 1 h 26"/>
                <a:gd name="T44" fmla="*/ 18 w 35"/>
                <a:gd name="T45" fmla="*/ 3 h 26"/>
                <a:gd name="T46" fmla="*/ 18 w 35"/>
                <a:gd name="T47" fmla="*/ 3 h 26"/>
                <a:gd name="T48" fmla="*/ 15 w 35"/>
                <a:gd name="T49" fmla="*/ 11 h 26"/>
                <a:gd name="T50" fmla="*/ 15 w 35"/>
                <a:gd name="T51" fmla="*/ 11 h 26"/>
                <a:gd name="T52" fmla="*/ 26 w 35"/>
                <a:gd name="T53" fmla="*/ 0 h 26"/>
                <a:gd name="T54" fmla="*/ 29 w 35"/>
                <a:gd name="T55" fmla="*/ 3 h 26"/>
                <a:gd name="T56" fmla="*/ 23 w 35"/>
                <a:gd name="T57" fmla="*/ 15 h 26"/>
                <a:gd name="T58" fmla="*/ 33 w 35"/>
                <a:gd name="T59" fmla="*/ 7 h 26"/>
                <a:gd name="T60" fmla="*/ 35 w 35"/>
                <a:gd name="T61" fmla="*/ 9 h 26"/>
                <a:gd name="T62" fmla="*/ 22 w 35"/>
                <a:gd name="T63" fmla="*/ 26 h 26"/>
                <a:gd name="T64" fmla="*/ 19 w 35"/>
                <a:gd name="T65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26">
                  <a:moveTo>
                    <a:pt x="19" y="23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9" y="16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11"/>
                    <a:pt x="10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9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8" y="6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2"/>
                    <a:pt x="18" y="2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5"/>
                    <a:pt x="17" y="8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19" y="23"/>
                    <a:pt x="19" y="23"/>
                    <a:pt x="1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880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663827" y="1173163"/>
              <a:ext cx="74613" cy="53975"/>
            </a:xfrm>
            <a:custGeom>
              <a:avLst/>
              <a:gdLst>
                <a:gd name="T0" fmla="*/ 21 w 42"/>
                <a:gd name="T1" fmla="*/ 30 h 31"/>
                <a:gd name="T2" fmla="*/ 14 w 42"/>
                <a:gd name="T3" fmla="*/ 27 h 31"/>
                <a:gd name="T4" fmla="*/ 9 w 42"/>
                <a:gd name="T5" fmla="*/ 28 h 31"/>
                <a:gd name="T6" fmla="*/ 9 w 42"/>
                <a:gd name="T7" fmla="*/ 28 h 31"/>
                <a:gd name="T8" fmla="*/ 7 w 42"/>
                <a:gd name="T9" fmla="*/ 27 h 31"/>
                <a:gd name="T10" fmla="*/ 0 w 42"/>
                <a:gd name="T11" fmla="*/ 26 h 31"/>
                <a:gd name="T12" fmla="*/ 2 w 42"/>
                <a:gd name="T13" fmla="*/ 24 h 31"/>
                <a:gd name="T14" fmla="*/ 3 w 42"/>
                <a:gd name="T15" fmla="*/ 22 h 31"/>
                <a:gd name="T16" fmla="*/ 7 w 42"/>
                <a:gd name="T17" fmla="*/ 15 h 31"/>
                <a:gd name="T18" fmla="*/ 15 w 42"/>
                <a:gd name="T19" fmla="*/ 2 h 31"/>
                <a:gd name="T20" fmla="*/ 19 w 42"/>
                <a:gd name="T21" fmla="*/ 0 h 31"/>
                <a:gd name="T22" fmla="*/ 20 w 42"/>
                <a:gd name="T23" fmla="*/ 0 h 31"/>
                <a:gd name="T24" fmla="*/ 23 w 42"/>
                <a:gd name="T25" fmla="*/ 2 h 31"/>
                <a:gd name="T26" fmla="*/ 24 w 42"/>
                <a:gd name="T27" fmla="*/ 5 h 31"/>
                <a:gd name="T28" fmla="*/ 24 w 42"/>
                <a:gd name="T29" fmla="*/ 6 h 31"/>
                <a:gd name="T30" fmla="*/ 30 w 42"/>
                <a:gd name="T31" fmla="*/ 0 h 31"/>
                <a:gd name="T32" fmla="*/ 35 w 42"/>
                <a:gd name="T33" fmla="*/ 6 h 31"/>
                <a:gd name="T34" fmla="*/ 37 w 42"/>
                <a:gd name="T35" fmla="*/ 6 h 31"/>
                <a:gd name="T36" fmla="*/ 27 w 42"/>
                <a:gd name="T37" fmla="*/ 31 h 31"/>
                <a:gd name="T38" fmla="*/ 22 w 42"/>
                <a:gd name="T39" fmla="*/ 27 h 31"/>
                <a:gd name="T40" fmla="*/ 22 w 42"/>
                <a:gd name="T41" fmla="*/ 27 h 31"/>
                <a:gd name="T42" fmla="*/ 21 w 42"/>
                <a:gd name="T43" fmla="*/ 25 h 31"/>
                <a:gd name="T44" fmla="*/ 23 w 42"/>
                <a:gd name="T45" fmla="*/ 23 h 31"/>
                <a:gd name="T46" fmla="*/ 26 w 42"/>
                <a:gd name="T47" fmla="*/ 25 h 31"/>
                <a:gd name="T48" fmla="*/ 36 w 42"/>
                <a:gd name="T49" fmla="*/ 11 h 31"/>
                <a:gd name="T50" fmla="*/ 25 w 42"/>
                <a:gd name="T51" fmla="*/ 16 h 31"/>
                <a:gd name="T52" fmla="*/ 14 w 42"/>
                <a:gd name="T53" fmla="*/ 22 h 31"/>
                <a:gd name="T54" fmla="*/ 18 w 42"/>
                <a:gd name="T55" fmla="*/ 12 h 31"/>
                <a:gd name="T56" fmla="*/ 20 w 42"/>
                <a:gd name="T57" fmla="*/ 5 h 31"/>
                <a:gd name="T58" fmla="*/ 20 w 42"/>
                <a:gd name="T59" fmla="*/ 4 h 31"/>
                <a:gd name="T60" fmla="*/ 20 w 42"/>
                <a:gd name="T61" fmla="*/ 4 h 31"/>
                <a:gd name="T62" fmla="*/ 20 w 42"/>
                <a:gd name="T63" fmla="*/ 4 h 31"/>
                <a:gd name="T64" fmla="*/ 18 w 42"/>
                <a:gd name="T65" fmla="*/ 5 h 31"/>
                <a:gd name="T66" fmla="*/ 14 w 42"/>
                <a:gd name="T67" fmla="*/ 11 h 31"/>
                <a:gd name="T68" fmla="*/ 14 w 42"/>
                <a:gd name="T69" fmla="*/ 10 h 31"/>
                <a:gd name="T70" fmla="*/ 16 w 42"/>
                <a:gd name="T71" fmla="*/ 15 h 31"/>
                <a:gd name="T72" fmla="*/ 13 w 42"/>
                <a:gd name="T73" fmla="*/ 21 h 31"/>
                <a:gd name="T74" fmla="*/ 14 w 42"/>
                <a:gd name="T75" fmla="*/ 22 h 31"/>
                <a:gd name="T76" fmla="*/ 31 w 42"/>
                <a:gd name="T77" fmla="*/ 5 h 31"/>
                <a:gd name="T78" fmla="*/ 22 w 42"/>
                <a:gd name="T79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" h="31">
                  <a:moveTo>
                    <a:pt x="24" y="28"/>
                  </a:moveTo>
                  <a:cubicBezTo>
                    <a:pt x="21" y="30"/>
                    <a:pt x="21" y="30"/>
                    <a:pt x="21" y="30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7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0"/>
                    <a:pt x="5" y="1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9" y="10"/>
                    <a:pt x="13" y="5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1"/>
                    <a:pt x="17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3" y="0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3"/>
                    <a:pt x="24" y="4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4" y="28"/>
                    <a:pt x="24" y="28"/>
                    <a:pt x="24" y="28"/>
                  </a:cubicBezTo>
                  <a:close/>
                  <a:moveTo>
                    <a:pt x="22" y="27"/>
                  </a:moveTo>
                  <a:cubicBezTo>
                    <a:pt x="23" y="25"/>
                    <a:pt x="23" y="25"/>
                    <a:pt x="23" y="25"/>
                  </a:cubicBezTo>
                  <a:cubicBezTo>
                    <a:pt x="22" y="27"/>
                    <a:pt x="22" y="27"/>
                    <a:pt x="22" y="27"/>
                  </a:cubicBezTo>
                  <a:close/>
                  <a:moveTo>
                    <a:pt x="20" y="25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0" y="25"/>
                    <a:pt x="20" y="25"/>
                    <a:pt x="20" y="25"/>
                  </a:cubicBezTo>
                  <a:close/>
                  <a:moveTo>
                    <a:pt x="14" y="22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9"/>
                    <a:pt x="20" y="6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6"/>
                    <a:pt x="15" y="8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3"/>
                    <a:pt x="17" y="14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8"/>
                    <a:pt x="14" y="20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25" y="16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5" y="16"/>
                    <a:pt x="25" y="16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881"/>
            <p:cNvSpPr/>
            <p:nvPr>
              <p:custDataLst>
                <p:tags r:id="rId14"/>
              </p:custDataLst>
            </p:nvPr>
          </p:nvSpPr>
          <p:spPr bwMode="auto">
            <a:xfrm>
              <a:off x="2697164" y="1423988"/>
              <a:ext cx="0" cy="25400"/>
            </a:xfrm>
            <a:custGeom>
              <a:avLst/>
              <a:gdLst>
                <a:gd name="T0" fmla="*/ 16 h 16"/>
                <a:gd name="T1" fmla="*/ 0 h 16"/>
                <a:gd name="T2" fmla="*/ 16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6">
                  <a:moveTo>
                    <a:pt x="0" y="16"/>
                  </a:move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Line 3882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2697164" y="1423988"/>
              <a:ext cx="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3883"/>
            <p:cNvSpPr/>
            <p:nvPr>
              <p:custDataLst>
                <p:tags r:id="rId16"/>
              </p:custDataLst>
            </p:nvPr>
          </p:nvSpPr>
          <p:spPr bwMode="auto">
            <a:xfrm>
              <a:off x="2693989" y="1423988"/>
              <a:ext cx="6350" cy="25400"/>
            </a:xfrm>
            <a:custGeom>
              <a:avLst/>
              <a:gdLst>
                <a:gd name="T0" fmla="*/ 0 w 4"/>
                <a:gd name="T1" fmla="*/ 16 h 16"/>
                <a:gd name="T2" fmla="*/ 0 w 4"/>
                <a:gd name="T3" fmla="*/ 0 h 16"/>
                <a:gd name="T4" fmla="*/ 4 w 4"/>
                <a:gd name="T5" fmla="*/ 0 h 16"/>
                <a:gd name="T6" fmla="*/ 4 w 4"/>
                <a:gd name="T7" fmla="*/ 16 h 16"/>
                <a:gd name="T8" fmla="*/ 0 w 4"/>
                <a:gd name="T9" fmla="*/ 16 h 16"/>
                <a:gd name="T10" fmla="*/ 0 w 4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6">
                  <a:moveTo>
                    <a:pt x="0" y="16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884"/>
            <p:cNvSpPr/>
            <p:nvPr>
              <p:custDataLst>
                <p:tags r:id="rId17"/>
              </p:custDataLst>
            </p:nvPr>
          </p:nvSpPr>
          <p:spPr bwMode="auto">
            <a:xfrm>
              <a:off x="2693989" y="1423988"/>
              <a:ext cx="6350" cy="25400"/>
            </a:xfrm>
            <a:custGeom>
              <a:avLst/>
              <a:gdLst>
                <a:gd name="T0" fmla="*/ 0 w 4"/>
                <a:gd name="T1" fmla="*/ 16 h 16"/>
                <a:gd name="T2" fmla="*/ 0 w 4"/>
                <a:gd name="T3" fmla="*/ 0 h 16"/>
                <a:gd name="T4" fmla="*/ 4 w 4"/>
                <a:gd name="T5" fmla="*/ 0 h 16"/>
                <a:gd name="T6" fmla="*/ 4 w 4"/>
                <a:gd name="T7" fmla="*/ 16 h 16"/>
                <a:gd name="T8" fmla="*/ 0 w 4"/>
                <a:gd name="T9" fmla="*/ 16 h 16"/>
                <a:gd name="T10" fmla="*/ 0 w 4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6">
                  <a:moveTo>
                    <a:pt x="0" y="16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3885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690814" y="1420813"/>
              <a:ext cx="14288" cy="31750"/>
            </a:xfrm>
            <a:custGeom>
              <a:avLst/>
              <a:gdLst>
                <a:gd name="T0" fmla="*/ 6 w 9"/>
                <a:gd name="T1" fmla="*/ 20 h 20"/>
                <a:gd name="T2" fmla="*/ 2 w 9"/>
                <a:gd name="T3" fmla="*/ 20 h 20"/>
                <a:gd name="T4" fmla="*/ 2 w 9"/>
                <a:gd name="T5" fmla="*/ 18 h 20"/>
                <a:gd name="T6" fmla="*/ 4 w 9"/>
                <a:gd name="T7" fmla="*/ 18 h 20"/>
                <a:gd name="T8" fmla="*/ 2 w 9"/>
                <a:gd name="T9" fmla="*/ 18 h 20"/>
                <a:gd name="T10" fmla="*/ 2 w 9"/>
                <a:gd name="T11" fmla="*/ 20 h 20"/>
                <a:gd name="T12" fmla="*/ 0 w 9"/>
                <a:gd name="T13" fmla="*/ 20 h 20"/>
                <a:gd name="T14" fmla="*/ 0 w 9"/>
                <a:gd name="T15" fmla="*/ 0 h 20"/>
                <a:gd name="T16" fmla="*/ 9 w 9"/>
                <a:gd name="T17" fmla="*/ 0 h 20"/>
                <a:gd name="T18" fmla="*/ 9 w 9"/>
                <a:gd name="T19" fmla="*/ 20 h 20"/>
                <a:gd name="T20" fmla="*/ 6 w 9"/>
                <a:gd name="T21" fmla="*/ 20 h 20"/>
                <a:gd name="T22" fmla="*/ 6 w 9"/>
                <a:gd name="T23" fmla="*/ 20 h 20"/>
                <a:gd name="T24" fmla="*/ 4 w 9"/>
                <a:gd name="T25" fmla="*/ 15 h 20"/>
                <a:gd name="T26" fmla="*/ 4 w 9"/>
                <a:gd name="T27" fmla="*/ 4 h 20"/>
                <a:gd name="T28" fmla="*/ 4 w 9"/>
                <a:gd name="T29" fmla="*/ 4 h 20"/>
                <a:gd name="T30" fmla="*/ 4 w 9"/>
                <a:gd name="T31" fmla="*/ 15 h 20"/>
                <a:gd name="T32" fmla="*/ 4 w 9"/>
                <a:gd name="T33" fmla="*/ 15 h 20"/>
                <a:gd name="T34" fmla="*/ 4 w 9"/>
                <a:gd name="T35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20">
                  <a:moveTo>
                    <a:pt x="6" y="20"/>
                  </a:moveTo>
                  <a:lnTo>
                    <a:pt x="2" y="20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6" y="20"/>
                  </a:lnTo>
                  <a:close/>
                  <a:moveTo>
                    <a:pt x="4" y="15"/>
                  </a:moveTo>
                  <a:lnTo>
                    <a:pt x="4" y="4"/>
                  </a:lnTo>
                  <a:lnTo>
                    <a:pt x="4" y="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86"/>
            <p:cNvSpPr/>
            <p:nvPr>
              <p:custDataLst>
                <p:tags r:id="rId19"/>
              </p:custDataLst>
            </p:nvPr>
          </p:nvSpPr>
          <p:spPr bwMode="auto">
            <a:xfrm>
              <a:off x="2678114" y="1449388"/>
              <a:ext cx="52388" cy="23813"/>
            </a:xfrm>
            <a:custGeom>
              <a:avLst/>
              <a:gdLst>
                <a:gd name="T0" fmla="*/ 0 w 30"/>
                <a:gd name="T1" fmla="*/ 9 h 14"/>
                <a:gd name="T2" fmla="*/ 0 w 30"/>
                <a:gd name="T3" fmla="*/ 4 h 14"/>
                <a:gd name="T4" fmla="*/ 0 w 30"/>
                <a:gd name="T5" fmla="*/ 4 h 14"/>
                <a:gd name="T6" fmla="*/ 0 w 30"/>
                <a:gd name="T7" fmla="*/ 2 h 14"/>
                <a:gd name="T8" fmla="*/ 0 w 30"/>
                <a:gd name="T9" fmla="*/ 2 h 14"/>
                <a:gd name="T10" fmla="*/ 4 w 30"/>
                <a:gd name="T11" fmla="*/ 2 h 14"/>
                <a:gd name="T12" fmla="*/ 4 w 30"/>
                <a:gd name="T13" fmla="*/ 4 h 14"/>
                <a:gd name="T14" fmla="*/ 4 w 30"/>
                <a:gd name="T15" fmla="*/ 4 h 14"/>
                <a:gd name="T16" fmla="*/ 5 w 30"/>
                <a:gd name="T17" fmla="*/ 10 h 14"/>
                <a:gd name="T18" fmla="*/ 5 w 30"/>
                <a:gd name="T19" fmla="*/ 10 h 14"/>
                <a:gd name="T20" fmla="*/ 5 w 30"/>
                <a:gd name="T21" fmla="*/ 10 h 14"/>
                <a:gd name="T22" fmla="*/ 5 w 30"/>
                <a:gd name="T23" fmla="*/ 10 h 14"/>
                <a:gd name="T24" fmla="*/ 5 w 30"/>
                <a:gd name="T25" fmla="*/ 10 h 14"/>
                <a:gd name="T26" fmla="*/ 5 w 30"/>
                <a:gd name="T27" fmla="*/ 10 h 14"/>
                <a:gd name="T28" fmla="*/ 10 w 30"/>
                <a:gd name="T29" fmla="*/ 5 h 14"/>
                <a:gd name="T30" fmla="*/ 10 w 30"/>
                <a:gd name="T31" fmla="*/ 5 h 14"/>
                <a:gd name="T32" fmla="*/ 11 w 30"/>
                <a:gd name="T33" fmla="*/ 2 h 14"/>
                <a:gd name="T34" fmla="*/ 11 w 30"/>
                <a:gd name="T35" fmla="*/ 2 h 14"/>
                <a:gd name="T36" fmla="*/ 15 w 30"/>
                <a:gd name="T37" fmla="*/ 2 h 14"/>
                <a:gd name="T38" fmla="*/ 16 w 30"/>
                <a:gd name="T39" fmla="*/ 5 h 14"/>
                <a:gd name="T40" fmla="*/ 16 w 30"/>
                <a:gd name="T41" fmla="*/ 5 h 14"/>
                <a:gd name="T42" fmla="*/ 20 w 30"/>
                <a:gd name="T43" fmla="*/ 8 h 14"/>
                <a:gd name="T44" fmla="*/ 20 w 30"/>
                <a:gd name="T45" fmla="*/ 8 h 14"/>
                <a:gd name="T46" fmla="*/ 21 w 30"/>
                <a:gd name="T47" fmla="*/ 8 h 14"/>
                <a:gd name="T48" fmla="*/ 21 w 30"/>
                <a:gd name="T49" fmla="*/ 8 h 14"/>
                <a:gd name="T50" fmla="*/ 25 w 30"/>
                <a:gd name="T51" fmla="*/ 4 h 14"/>
                <a:gd name="T52" fmla="*/ 25 w 30"/>
                <a:gd name="T53" fmla="*/ 4 h 14"/>
                <a:gd name="T54" fmla="*/ 26 w 30"/>
                <a:gd name="T55" fmla="*/ 0 h 14"/>
                <a:gd name="T56" fmla="*/ 26 w 30"/>
                <a:gd name="T57" fmla="*/ 0 h 14"/>
                <a:gd name="T58" fmla="*/ 30 w 30"/>
                <a:gd name="T59" fmla="*/ 0 h 14"/>
                <a:gd name="T60" fmla="*/ 22 w 30"/>
                <a:gd name="T61" fmla="*/ 12 h 14"/>
                <a:gd name="T62" fmla="*/ 22 w 30"/>
                <a:gd name="T63" fmla="*/ 12 h 14"/>
                <a:gd name="T64" fmla="*/ 20 w 30"/>
                <a:gd name="T65" fmla="*/ 12 h 14"/>
                <a:gd name="T66" fmla="*/ 20 w 30"/>
                <a:gd name="T67" fmla="*/ 12 h 14"/>
                <a:gd name="T68" fmla="*/ 13 w 30"/>
                <a:gd name="T69" fmla="*/ 7 h 14"/>
                <a:gd name="T70" fmla="*/ 13 w 30"/>
                <a:gd name="T71" fmla="*/ 7 h 14"/>
                <a:gd name="T72" fmla="*/ 7 w 30"/>
                <a:gd name="T73" fmla="*/ 14 h 14"/>
                <a:gd name="T74" fmla="*/ 7 w 30"/>
                <a:gd name="T75" fmla="*/ 14 h 14"/>
                <a:gd name="T76" fmla="*/ 5 w 30"/>
                <a:gd name="T77" fmla="*/ 14 h 14"/>
                <a:gd name="T78" fmla="*/ 5 w 30"/>
                <a:gd name="T79" fmla="*/ 14 h 14"/>
                <a:gd name="T80" fmla="*/ 0 w 30"/>
                <a:gd name="T8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" h="14">
                  <a:moveTo>
                    <a:pt x="0" y="9"/>
                  </a:moveTo>
                  <a:cubicBezTo>
                    <a:pt x="0" y="7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5"/>
                    <a:pt x="4" y="9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9"/>
                    <a:pt x="9" y="7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3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3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6"/>
                    <a:pt x="19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3" y="7"/>
                    <a:pt x="24" y="6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6" y="2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10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7" y="11"/>
                    <a:pt x="14" y="9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10"/>
                    <a:pt x="10" y="12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1" y="11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887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2674939" y="1444626"/>
              <a:ext cx="58738" cy="31750"/>
            </a:xfrm>
            <a:custGeom>
              <a:avLst/>
              <a:gdLst>
                <a:gd name="T0" fmla="*/ 0 w 34"/>
                <a:gd name="T1" fmla="*/ 6 h 18"/>
                <a:gd name="T2" fmla="*/ 0 w 34"/>
                <a:gd name="T3" fmla="*/ 4 h 18"/>
                <a:gd name="T4" fmla="*/ 8 w 34"/>
                <a:gd name="T5" fmla="*/ 5 h 18"/>
                <a:gd name="T6" fmla="*/ 8 w 34"/>
                <a:gd name="T7" fmla="*/ 6 h 18"/>
                <a:gd name="T8" fmla="*/ 8 w 34"/>
                <a:gd name="T9" fmla="*/ 9 h 18"/>
                <a:gd name="T10" fmla="*/ 11 w 34"/>
                <a:gd name="T11" fmla="*/ 4 h 18"/>
                <a:gd name="T12" fmla="*/ 13 w 34"/>
                <a:gd name="T13" fmla="*/ 2 h 18"/>
                <a:gd name="T14" fmla="*/ 18 w 34"/>
                <a:gd name="T15" fmla="*/ 3 h 18"/>
                <a:gd name="T16" fmla="*/ 19 w 34"/>
                <a:gd name="T17" fmla="*/ 3 h 18"/>
                <a:gd name="T18" fmla="*/ 19 w 34"/>
                <a:gd name="T19" fmla="*/ 3 h 18"/>
                <a:gd name="T20" fmla="*/ 20 w 34"/>
                <a:gd name="T21" fmla="*/ 6 h 18"/>
                <a:gd name="T22" fmla="*/ 22 w 34"/>
                <a:gd name="T23" fmla="*/ 8 h 18"/>
                <a:gd name="T24" fmla="*/ 22 w 34"/>
                <a:gd name="T25" fmla="*/ 8 h 18"/>
                <a:gd name="T26" fmla="*/ 25 w 34"/>
                <a:gd name="T27" fmla="*/ 5 h 18"/>
                <a:gd name="T28" fmla="*/ 26 w 34"/>
                <a:gd name="T29" fmla="*/ 2 h 18"/>
                <a:gd name="T30" fmla="*/ 27 w 34"/>
                <a:gd name="T31" fmla="*/ 1 h 18"/>
                <a:gd name="T32" fmla="*/ 28 w 34"/>
                <a:gd name="T33" fmla="*/ 0 h 18"/>
                <a:gd name="T34" fmla="*/ 32 w 34"/>
                <a:gd name="T35" fmla="*/ 2 h 18"/>
                <a:gd name="T36" fmla="*/ 34 w 34"/>
                <a:gd name="T37" fmla="*/ 2 h 18"/>
                <a:gd name="T38" fmla="*/ 34 w 34"/>
                <a:gd name="T39" fmla="*/ 2 h 18"/>
                <a:gd name="T40" fmla="*/ 34 w 34"/>
                <a:gd name="T41" fmla="*/ 4 h 18"/>
                <a:gd name="T42" fmla="*/ 33 w 34"/>
                <a:gd name="T43" fmla="*/ 8 h 18"/>
                <a:gd name="T44" fmla="*/ 22 w 34"/>
                <a:gd name="T45" fmla="*/ 16 h 18"/>
                <a:gd name="T46" fmla="*/ 15 w 34"/>
                <a:gd name="T47" fmla="*/ 13 h 18"/>
                <a:gd name="T48" fmla="*/ 7 w 34"/>
                <a:gd name="T49" fmla="*/ 18 h 18"/>
                <a:gd name="T50" fmla="*/ 6 w 34"/>
                <a:gd name="T51" fmla="*/ 14 h 18"/>
                <a:gd name="T52" fmla="*/ 6 w 34"/>
                <a:gd name="T53" fmla="*/ 14 h 18"/>
                <a:gd name="T54" fmla="*/ 5 w 34"/>
                <a:gd name="T55" fmla="*/ 13 h 18"/>
                <a:gd name="T56" fmla="*/ 22 w 34"/>
                <a:gd name="T57" fmla="*/ 12 h 18"/>
                <a:gd name="T58" fmla="*/ 22 w 34"/>
                <a:gd name="T59" fmla="*/ 12 h 18"/>
                <a:gd name="T60" fmla="*/ 23 w 34"/>
                <a:gd name="T61" fmla="*/ 12 h 18"/>
                <a:gd name="T62" fmla="*/ 23 w 34"/>
                <a:gd name="T63" fmla="*/ 12 h 18"/>
                <a:gd name="T64" fmla="*/ 4 w 34"/>
                <a:gd name="T65" fmla="*/ 11 h 18"/>
                <a:gd name="T66" fmla="*/ 4 w 34"/>
                <a:gd name="T67" fmla="*/ 11 h 18"/>
                <a:gd name="T68" fmla="*/ 4 w 34"/>
                <a:gd name="T69" fmla="*/ 10 h 18"/>
                <a:gd name="T70" fmla="*/ 4 w 34"/>
                <a:gd name="T71" fmla="*/ 11 h 18"/>
                <a:gd name="T72" fmla="*/ 18 w 34"/>
                <a:gd name="T73" fmla="*/ 10 h 18"/>
                <a:gd name="T74" fmla="*/ 15 w 34"/>
                <a:gd name="T75" fmla="*/ 6 h 18"/>
                <a:gd name="T76" fmla="*/ 17 w 34"/>
                <a:gd name="T77" fmla="*/ 8 h 18"/>
                <a:gd name="T78" fmla="*/ 12 w 34"/>
                <a:gd name="T79" fmla="*/ 10 h 18"/>
                <a:gd name="T80" fmla="*/ 15 w 34"/>
                <a:gd name="T81" fmla="*/ 6 h 18"/>
                <a:gd name="T82" fmla="*/ 29 w 34"/>
                <a:gd name="T83" fmla="*/ 7 h 18"/>
                <a:gd name="T84" fmla="*/ 29 w 34"/>
                <a:gd name="T85" fmla="*/ 5 h 18"/>
                <a:gd name="T86" fmla="*/ 11 w 34"/>
                <a:gd name="T87" fmla="*/ 4 h 18"/>
                <a:gd name="T88" fmla="*/ 11 w 34"/>
                <a:gd name="T8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" h="18"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9"/>
                    <a:pt x="0" y="7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7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8"/>
                    <a:pt x="9" y="7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9" y="2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5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7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5" y="7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4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5"/>
                    <a:pt x="33" y="6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11"/>
                    <a:pt x="29" y="14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9" y="16"/>
                    <a:pt x="17" y="14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4"/>
                    <a:pt x="12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8"/>
                    <a:pt x="8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2" y="18"/>
                    <a:pt x="1" y="14"/>
                    <a:pt x="0" y="12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4"/>
                    <a:pt x="6" y="14"/>
                  </a:cubicBezTo>
                  <a:close/>
                  <a:moveTo>
                    <a:pt x="22" y="12"/>
                  </a:moveTo>
                  <a:cubicBezTo>
                    <a:pt x="22" y="12"/>
                    <a:pt x="22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lose/>
                  <a:moveTo>
                    <a:pt x="23" y="12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lose/>
                  <a:moveTo>
                    <a:pt x="4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1"/>
                  </a:cubicBezTo>
                  <a:close/>
                  <a:moveTo>
                    <a:pt x="17" y="8"/>
                  </a:moveTo>
                  <a:cubicBezTo>
                    <a:pt x="17" y="9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7" y="9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7" y="8"/>
                    <a:pt x="17" y="8"/>
                    <a:pt x="17" y="8"/>
                  </a:cubicBezTo>
                  <a:close/>
                  <a:moveTo>
                    <a:pt x="13" y="8"/>
                  </a:moveTo>
                  <a:cubicBezTo>
                    <a:pt x="13" y="9"/>
                    <a:pt x="13" y="9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3" y="9"/>
                    <a:pt x="13" y="9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7"/>
                    <a:pt x="13" y="8"/>
                  </a:cubicBezTo>
                  <a:close/>
                  <a:moveTo>
                    <a:pt x="29" y="7"/>
                  </a:moveTo>
                  <a:cubicBezTo>
                    <a:pt x="29" y="7"/>
                    <a:pt x="28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9" y="7"/>
                    <a:pt x="29" y="6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6"/>
                    <a:pt x="29" y="7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888"/>
            <p:cNvSpPr/>
            <p:nvPr>
              <p:custDataLst>
                <p:tags r:id="rId21"/>
              </p:custDataLst>
            </p:nvPr>
          </p:nvSpPr>
          <p:spPr bwMode="auto">
            <a:xfrm>
              <a:off x="2687639" y="1465263"/>
              <a:ext cx="46038" cy="173038"/>
            </a:xfrm>
            <a:custGeom>
              <a:avLst/>
              <a:gdLst>
                <a:gd name="T0" fmla="*/ 0 w 29"/>
                <a:gd name="T1" fmla="*/ 80 h 109"/>
                <a:gd name="T2" fmla="*/ 4 w 29"/>
                <a:gd name="T3" fmla="*/ 0 h 109"/>
                <a:gd name="T4" fmla="*/ 8 w 29"/>
                <a:gd name="T5" fmla="*/ 0 h 109"/>
                <a:gd name="T6" fmla="*/ 4 w 29"/>
                <a:gd name="T7" fmla="*/ 79 h 109"/>
                <a:gd name="T8" fmla="*/ 11 w 29"/>
                <a:gd name="T9" fmla="*/ 99 h 109"/>
                <a:gd name="T10" fmla="*/ 25 w 29"/>
                <a:gd name="T11" fmla="*/ 79 h 109"/>
                <a:gd name="T12" fmla="*/ 12 w 29"/>
                <a:gd name="T13" fmla="*/ 1 h 109"/>
                <a:gd name="T14" fmla="*/ 12 w 29"/>
                <a:gd name="T15" fmla="*/ 1 h 109"/>
                <a:gd name="T16" fmla="*/ 16 w 29"/>
                <a:gd name="T17" fmla="*/ 0 h 109"/>
                <a:gd name="T18" fmla="*/ 29 w 29"/>
                <a:gd name="T19" fmla="*/ 80 h 109"/>
                <a:gd name="T20" fmla="*/ 10 w 29"/>
                <a:gd name="T21" fmla="*/ 109 h 109"/>
                <a:gd name="T22" fmla="*/ 0 w 29"/>
                <a:gd name="T23" fmla="*/ 80 h 109"/>
                <a:gd name="T24" fmla="*/ 0 w 29"/>
                <a:gd name="T25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109">
                  <a:moveTo>
                    <a:pt x="0" y="8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4" y="79"/>
                  </a:lnTo>
                  <a:lnTo>
                    <a:pt x="11" y="99"/>
                  </a:lnTo>
                  <a:lnTo>
                    <a:pt x="25" y="79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9" y="80"/>
                  </a:lnTo>
                  <a:lnTo>
                    <a:pt x="10" y="109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889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2684464" y="1455738"/>
              <a:ext cx="53975" cy="190500"/>
            </a:xfrm>
            <a:custGeom>
              <a:avLst/>
              <a:gdLst>
                <a:gd name="T0" fmla="*/ 0 w 34"/>
                <a:gd name="T1" fmla="*/ 86 h 120"/>
                <a:gd name="T2" fmla="*/ 2 w 34"/>
                <a:gd name="T3" fmla="*/ 86 h 120"/>
                <a:gd name="T4" fmla="*/ 4 w 34"/>
                <a:gd name="T5" fmla="*/ 86 h 120"/>
                <a:gd name="T6" fmla="*/ 2 w 34"/>
                <a:gd name="T7" fmla="*/ 86 h 120"/>
                <a:gd name="T8" fmla="*/ 0 w 34"/>
                <a:gd name="T9" fmla="*/ 86 h 120"/>
                <a:gd name="T10" fmla="*/ 0 w 34"/>
                <a:gd name="T11" fmla="*/ 86 h 120"/>
                <a:gd name="T12" fmla="*/ 4 w 34"/>
                <a:gd name="T13" fmla="*/ 3 h 120"/>
                <a:gd name="T14" fmla="*/ 12 w 34"/>
                <a:gd name="T15" fmla="*/ 3 h 120"/>
                <a:gd name="T16" fmla="*/ 10 w 34"/>
                <a:gd name="T17" fmla="*/ 0 h 120"/>
                <a:gd name="T18" fmla="*/ 15 w 34"/>
                <a:gd name="T19" fmla="*/ 3 h 120"/>
                <a:gd name="T20" fmla="*/ 20 w 34"/>
                <a:gd name="T21" fmla="*/ 3 h 120"/>
                <a:gd name="T22" fmla="*/ 34 w 34"/>
                <a:gd name="T23" fmla="*/ 86 h 120"/>
                <a:gd name="T24" fmla="*/ 10 w 34"/>
                <a:gd name="T25" fmla="*/ 120 h 120"/>
                <a:gd name="T26" fmla="*/ 0 w 34"/>
                <a:gd name="T27" fmla="*/ 86 h 120"/>
                <a:gd name="T28" fmla="*/ 0 w 34"/>
                <a:gd name="T29" fmla="*/ 86 h 120"/>
                <a:gd name="T30" fmla="*/ 13 w 34"/>
                <a:gd name="T31" fmla="*/ 110 h 120"/>
                <a:gd name="T32" fmla="*/ 13 w 34"/>
                <a:gd name="T33" fmla="*/ 110 h 120"/>
                <a:gd name="T34" fmla="*/ 4 w 34"/>
                <a:gd name="T35" fmla="*/ 85 h 120"/>
                <a:gd name="T36" fmla="*/ 8 w 34"/>
                <a:gd name="T37" fmla="*/ 8 h 120"/>
                <a:gd name="T38" fmla="*/ 4 w 34"/>
                <a:gd name="T39" fmla="*/ 85 h 120"/>
                <a:gd name="T40" fmla="*/ 13 w 34"/>
                <a:gd name="T41" fmla="*/ 110 h 120"/>
                <a:gd name="T42" fmla="*/ 13 w 34"/>
                <a:gd name="T43" fmla="*/ 110 h 120"/>
                <a:gd name="T44" fmla="*/ 8 w 34"/>
                <a:gd name="T45" fmla="*/ 85 h 120"/>
                <a:gd name="T46" fmla="*/ 14 w 34"/>
                <a:gd name="T47" fmla="*/ 100 h 120"/>
                <a:gd name="T48" fmla="*/ 25 w 34"/>
                <a:gd name="T49" fmla="*/ 83 h 120"/>
                <a:gd name="T50" fmla="*/ 13 w 34"/>
                <a:gd name="T51" fmla="*/ 8 h 120"/>
                <a:gd name="T52" fmla="*/ 8 w 34"/>
                <a:gd name="T53" fmla="*/ 85 h 120"/>
                <a:gd name="T54" fmla="*/ 8 w 34"/>
                <a:gd name="T55" fmla="*/ 85 h 120"/>
                <a:gd name="T56" fmla="*/ 29 w 34"/>
                <a:gd name="T57" fmla="*/ 85 h 120"/>
                <a:gd name="T58" fmla="*/ 29 w 34"/>
                <a:gd name="T59" fmla="*/ 85 h 120"/>
                <a:gd name="T60" fmla="*/ 17 w 34"/>
                <a:gd name="T61" fmla="*/ 8 h 120"/>
                <a:gd name="T62" fmla="*/ 17 w 34"/>
                <a:gd name="T63" fmla="*/ 8 h 120"/>
                <a:gd name="T64" fmla="*/ 29 w 34"/>
                <a:gd name="T65" fmla="*/ 85 h 120"/>
                <a:gd name="T66" fmla="*/ 29 w 34"/>
                <a:gd name="T67" fmla="*/ 8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120">
                  <a:moveTo>
                    <a:pt x="0" y="86"/>
                  </a:moveTo>
                  <a:lnTo>
                    <a:pt x="2" y="86"/>
                  </a:lnTo>
                  <a:lnTo>
                    <a:pt x="4" y="86"/>
                  </a:lnTo>
                  <a:lnTo>
                    <a:pt x="2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3"/>
                  </a:lnTo>
                  <a:lnTo>
                    <a:pt x="12" y="3"/>
                  </a:lnTo>
                  <a:lnTo>
                    <a:pt x="10" y="0"/>
                  </a:lnTo>
                  <a:lnTo>
                    <a:pt x="15" y="3"/>
                  </a:lnTo>
                  <a:lnTo>
                    <a:pt x="20" y="3"/>
                  </a:lnTo>
                  <a:lnTo>
                    <a:pt x="34" y="86"/>
                  </a:lnTo>
                  <a:lnTo>
                    <a:pt x="10" y="120"/>
                  </a:lnTo>
                  <a:lnTo>
                    <a:pt x="0" y="86"/>
                  </a:lnTo>
                  <a:lnTo>
                    <a:pt x="0" y="86"/>
                  </a:lnTo>
                  <a:close/>
                  <a:moveTo>
                    <a:pt x="13" y="110"/>
                  </a:moveTo>
                  <a:lnTo>
                    <a:pt x="13" y="110"/>
                  </a:lnTo>
                  <a:lnTo>
                    <a:pt x="4" y="85"/>
                  </a:lnTo>
                  <a:lnTo>
                    <a:pt x="8" y="8"/>
                  </a:lnTo>
                  <a:lnTo>
                    <a:pt x="4" y="85"/>
                  </a:lnTo>
                  <a:lnTo>
                    <a:pt x="13" y="110"/>
                  </a:lnTo>
                  <a:lnTo>
                    <a:pt x="13" y="110"/>
                  </a:lnTo>
                  <a:close/>
                  <a:moveTo>
                    <a:pt x="8" y="85"/>
                  </a:moveTo>
                  <a:lnTo>
                    <a:pt x="14" y="100"/>
                  </a:lnTo>
                  <a:lnTo>
                    <a:pt x="25" y="83"/>
                  </a:lnTo>
                  <a:lnTo>
                    <a:pt x="13" y="8"/>
                  </a:lnTo>
                  <a:lnTo>
                    <a:pt x="8" y="85"/>
                  </a:lnTo>
                  <a:lnTo>
                    <a:pt x="8" y="85"/>
                  </a:lnTo>
                  <a:close/>
                  <a:moveTo>
                    <a:pt x="29" y="85"/>
                  </a:moveTo>
                  <a:lnTo>
                    <a:pt x="29" y="85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29" y="85"/>
                  </a:lnTo>
                  <a:lnTo>
                    <a:pt x="29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89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2620964" y="1444626"/>
              <a:ext cx="166688" cy="298450"/>
            </a:xfrm>
            <a:custGeom>
              <a:avLst/>
              <a:gdLst>
                <a:gd name="T0" fmla="*/ 13 w 96"/>
                <a:gd name="T1" fmla="*/ 143 h 171"/>
                <a:gd name="T2" fmla="*/ 0 w 96"/>
                <a:gd name="T3" fmla="*/ 82 h 171"/>
                <a:gd name="T4" fmla="*/ 0 w 96"/>
                <a:gd name="T5" fmla="*/ 82 h 171"/>
                <a:gd name="T6" fmla="*/ 43 w 96"/>
                <a:gd name="T7" fmla="*/ 0 h 171"/>
                <a:gd name="T8" fmla="*/ 43 w 96"/>
                <a:gd name="T9" fmla="*/ 0 h 171"/>
                <a:gd name="T10" fmla="*/ 85 w 96"/>
                <a:gd name="T11" fmla="*/ 14 h 171"/>
                <a:gd name="T12" fmla="*/ 85 w 96"/>
                <a:gd name="T13" fmla="*/ 14 h 171"/>
                <a:gd name="T14" fmla="*/ 96 w 96"/>
                <a:gd name="T15" fmla="*/ 58 h 171"/>
                <a:gd name="T16" fmla="*/ 96 w 96"/>
                <a:gd name="T17" fmla="*/ 58 h 171"/>
                <a:gd name="T18" fmla="*/ 95 w 96"/>
                <a:gd name="T19" fmla="*/ 82 h 171"/>
                <a:gd name="T20" fmla="*/ 95 w 96"/>
                <a:gd name="T21" fmla="*/ 82 h 171"/>
                <a:gd name="T22" fmla="*/ 93 w 96"/>
                <a:gd name="T23" fmla="*/ 82 h 171"/>
                <a:gd name="T24" fmla="*/ 95 w 96"/>
                <a:gd name="T25" fmla="*/ 82 h 171"/>
                <a:gd name="T26" fmla="*/ 78 w 96"/>
                <a:gd name="T27" fmla="*/ 143 h 171"/>
                <a:gd name="T28" fmla="*/ 78 w 96"/>
                <a:gd name="T29" fmla="*/ 143 h 171"/>
                <a:gd name="T30" fmla="*/ 44 w 96"/>
                <a:gd name="T31" fmla="*/ 171 h 171"/>
                <a:gd name="T32" fmla="*/ 44 w 96"/>
                <a:gd name="T33" fmla="*/ 171 h 171"/>
                <a:gd name="T34" fmla="*/ 13 w 96"/>
                <a:gd name="T35" fmla="*/ 143 h 171"/>
                <a:gd name="T36" fmla="*/ 74 w 96"/>
                <a:gd name="T37" fmla="*/ 141 h 171"/>
                <a:gd name="T38" fmla="*/ 91 w 96"/>
                <a:gd name="T39" fmla="*/ 82 h 171"/>
                <a:gd name="T40" fmla="*/ 91 w 96"/>
                <a:gd name="T41" fmla="*/ 82 h 171"/>
                <a:gd name="T42" fmla="*/ 91 w 96"/>
                <a:gd name="T43" fmla="*/ 82 h 171"/>
                <a:gd name="T44" fmla="*/ 92 w 96"/>
                <a:gd name="T45" fmla="*/ 58 h 171"/>
                <a:gd name="T46" fmla="*/ 92 w 96"/>
                <a:gd name="T47" fmla="*/ 58 h 171"/>
                <a:gd name="T48" fmla="*/ 82 w 96"/>
                <a:gd name="T49" fmla="*/ 16 h 171"/>
                <a:gd name="T50" fmla="*/ 82 w 96"/>
                <a:gd name="T51" fmla="*/ 16 h 171"/>
                <a:gd name="T52" fmla="*/ 43 w 96"/>
                <a:gd name="T53" fmla="*/ 4 h 171"/>
                <a:gd name="T54" fmla="*/ 43 w 96"/>
                <a:gd name="T55" fmla="*/ 4 h 171"/>
                <a:gd name="T56" fmla="*/ 16 w 96"/>
                <a:gd name="T57" fmla="*/ 27 h 171"/>
                <a:gd name="T58" fmla="*/ 16 w 96"/>
                <a:gd name="T59" fmla="*/ 27 h 171"/>
                <a:gd name="T60" fmla="*/ 4 w 96"/>
                <a:gd name="T61" fmla="*/ 82 h 171"/>
                <a:gd name="T62" fmla="*/ 4 w 96"/>
                <a:gd name="T63" fmla="*/ 82 h 171"/>
                <a:gd name="T64" fmla="*/ 16 w 96"/>
                <a:gd name="T65" fmla="*/ 141 h 171"/>
                <a:gd name="T66" fmla="*/ 16 w 96"/>
                <a:gd name="T67" fmla="*/ 141 h 171"/>
                <a:gd name="T68" fmla="*/ 44 w 96"/>
                <a:gd name="T69" fmla="*/ 167 h 171"/>
                <a:gd name="T70" fmla="*/ 44 w 96"/>
                <a:gd name="T71" fmla="*/ 167 h 171"/>
                <a:gd name="T72" fmla="*/ 74 w 96"/>
                <a:gd name="T73" fmla="*/ 14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171">
                  <a:moveTo>
                    <a:pt x="13" y="143"/>
                  </a:moveTo>
                  <a:cubicBezTo>
                    <a:pt x="5" y="126"/>
                    <a:pt x="0" y="105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38"/>
                    <a:pt x="18" y="1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4" y="0"/>
                    <a:pt x="77" y="4"/>
                    <a:pt x="85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94" y="24"/>
                    <a:pt x="96" y="38"/>
                    <a:pt x="96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66"/>
                    <a:pt x="96" y="74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3" y="82"/>
                    <a:pt x="93" y="82"/>
                    <a:pt x="93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105"/>
                    <a:pt x="87" y="127"/>
                    <a:pt x="78" y="143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68" y="159"/>
                    <a:pt x="56" y="171"/>
                    <a:pt x="44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31" y="171"/>
                    <a:pt x="20" y="159"/>
                    <a:pt x="13" y="143"/>
                  </a:cubicBezTo>
                  <a:close/>
                  <a:moveTo>
                    <a:pt x="74" y="141"/>
                  </a:moveTo>
                  <a:cubicBezTo>
                    <a:pt x="83" y="125"/>
                    <a:pt x="90" y="104"/>
                    <a:pt x="91" y="82"/>
                  </a:cubicBezTo>
                  <a:cubicBezTo>
                    <a:pt x="91" y="82"/>
                    <a:pt x="91" y="82"/>
                    <a:pt x="91" y="82"/>
                  </a:cubicBezTo>
                  <a:cubicBezTo>
                    <a:pt x="91" y="82"/>
                    <a:pt x="91" y="82"/>
                    <a:pt x="91" y="82"/>
                  </a:cubicBezTo>
                  <a:cubicBezTo>
                    <a:pt x="92" y="73"/>
                    <a:pt x="92" y="66"/>
                    <a:pt x="92" y="58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2" y="38"/>
                    <a:pt x="89" y="25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75" y="8"/>
                    <a:pt x="6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33" y="4"/>
                    <a:pt x="23" y="12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9" y="41"/>
                    <a:pt x="4" y="60"/>
                    <a:pt x="4" y="82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104"/>
                    <a:pt x="9" y="125"/>
                    <a:pt x="16" y="141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24" y="157"/>
                    <a:pt x="34" y="167"/>
                    <a:pt x="44" y="167"/>
                  </a:cubicBezTo>
                  <a:cubicBezTo>
                    <a:pt x="44" y="167"/>
                    <a:pt x="44" y="167"/>
                    <a:pt x="44" y="167"/>
                  </a:cubicBezTo>
                  <a:cubicBezTo>
                    <a:pt x="54" y="167"/>
                    <a:pt x="65" y="157"/>
                    <a:pt x="74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89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2617789" y="1441451"/>
              <a:ext cx="174625" cy="304800"/>
            </a:xfrm>
            <a:custGeom>
              <a:avLst/>
              <a:gdLst>
                <a:gd name="T0" fmla="*/ 15 w 100"/>
                <a:gd name="T1" fmla="*/ 145 h 175"/>
                <a:gd name="T2" fmla="*/ 11 w 100"/>
                <a:gd name="T3" fmla="*/ 130 h 175"/>
                <a:gd name="T4" fmla="*/ 16 w 100"/>
                <a:gd name="T5" fmla="*/ 144 h 175"/>
                <a:gd name="T6" fmla="*/ 15 w 100"/>
                <a:gd name="T7" fmla="*/ 145 h 175"/>
                <a:gd name="T8" fmla="*/ 0 w 100"/>
                <a:gd name="T9" fmla="*/ 84 h 175"/>
                <a:gd name="T10" fmla="*/ 45 w 100"/>
                <a:gd name="T11" fmla="*/ 0 h 175"/>
                <a:gd name="T12" fmla="*/ 45 w 100"/>
                <a:gd name="T13" fmla="*/ 0 h 175"/>
                <a:gd name="T14" fmla="*/ 89 w 100"/>
                <a:gd name="T15" fmla="*/ 15 h 175"/>
                <a:gd name="T16" fmla="*/ 100 w 100"/>
                <a:gd name="T17" fmla="*/ 60 h 175"/>
                <a:gd name="T18" fmla="*/ 99 w 100"/>
                <a:gd name="T19" fmla="*/ 82 h 175"/>
                <a:gd name="T20" fmla="*/ 99 w 100"/>
                <a:gd name="T21" fmla="*/ 82 h 175"/>
                <a:gd name="T22" fmla="*/ 99 w 100"/>
                <a:gd name="T23" fmla="*/ 85 h 175"/>
                <a:gd name="T24" fmla="*/ 99 w 100"/>
                <a:gd name="T25" fmla="*/ 86 h 175"/>
                <a:gd name="T26" fmla="*/ 81 w 100"/>
                <a:gd name="T27" fmla="*/ 146 h 175"/>
                <a:gd name="T28" fmla="*/ 46 w 100"/>
                <a:gd name="T29" fmla="*/ 175 h 175"/>
                <a:gd name="T30" fmla="*/ 13 w 100"/>
                <a:gd name="T31" fmla="*/ 146 h 175"/>
                <a:gd name="T32" fmla="*/ 78 w 100"/>
                <a:gd name="T33" fmla="*/ 144 h 175"/>
                <a:gd name="T34" fmla="*/ 78 w 100"/>
                <a:gd name="T35" fmla="*/ 143 h 175"/>
                <a:gd name="T36" fmla="*/ 78 w 100"/>
                <a:gd name="T37" fmla="*/ 144 h 175"/>
                <a:gd name="T38" fmla="*/ 46 w 100"/>
                <a:gd name="T39" fmla="*/ 171 h 175"/>
                <a:gd name="T40" fmla="*/ 45 w 100"/>
                <a:gd name="T41" fmla="*/ 171 h 175"/>
                <a:gd name="T42" fmla="*/ 45 w 100"/>
                <a:gd name="T43" fmla="*/ 171 h 175"/>
                <a:gd name="T44" fmla="*/ 34 w 100"/>
                <a:gd name="T45" fmla="*/ 167 h 175"/>
                <a:gd name="T46" fmla="*/ 34 w 100"/>
                <a:gd name="T47" fmla="*/ 167 h 175"/>
                <a:gd name="T48" fmla="*/ 34 w 100"/>
                <a:gd name="T49" fmla="*/ 167 h 175"/>
                <a:gd name="T50" fmla="*/ 20 w 100"/>
                <a:gd name="T51" fmla="*/ 142 h 175"/>
                <a:gd name="T52" fmla="*/ 45 w 100"/>
                <a:gd name="T53" fmla="*/ 167 h 175"/>
                <a:gd name="T54" fmla="*/ 46 w 100"/>
                <a:gd name="T55" fmla="*/ 167 h 175"/>
                <a:gd name="T56" fmla="*/ 46 w 100"/>
                <a:gd name="T57" fmla="*/ 167 h 175"/>
                <a:gd name="T58" fmla="*/ 46 w 100"/>
                <a:gd name="T59" fmla="*/ 167 h 175"/>
                <a:gd name="T60" fmla="*/ 74 w 100"/>
                <a:gd name="T61" fmla="*/ 142 h 175"/>
                <a:gd name="T62" fmla="*/ 74 w 100"/>
                <a:gd name="T63" fmla="*/ 142 h 175"/>
                <a:gd name="T64" fmla="*/ 91 w 100"/>
                <a:gd name="T65" fmla="*/ 84 h 175"/>
                <a:gd name="T66" fmla="*/ 92 w 100"/>
                <a:gd name="T67" fmla="*/ 60 h 175"/>
                <a:gd name="T68" fmla="*/ 92 w 100"/>
                <a:gd name="T69" fmla="*/ 60 h 175"/>
                <a:gd name="T70" fmla="*/ 83 w 100"/>
                <a:gd name="T71" fmla="*/ 20 h 175"/>
                <a:gd name="T72" fmla="*/ 45 w 100"/>
                <a:gd name="T73" fmla="*/ 8 h 175"/>
                <a:gd name="T74" fmla="*/ 20 w 100"/>
                <a:gd name="T75" fmla="*/ 29 h 175"/>
                <a:gd name="T76" fmla="*/ 8 w 100"/>
                <a:gd name="T77" fmla="*/ 84 h 175"/>
                <a:gd name="T78" fmla="*/ 8 w 100"/>
                <a:gd name="T79" fmla="*/ 84 h 175"/>
                <a:gd name="T80" fmla="*/ 20 w 100"/>
                <a:gd name="T81" fmla="*/ 142 h 175"/>
                <a:gd name="T82" fmla="*/ 34 w 100"/>
                <a:gd name="T83" fmla="*/ 167 h 175"/>
                <a:gd name="T84" fmla="*/ 34 w 100"/>
                <a:gd name="T85" fmla="*/ 167 h 175"/>
                <a:gd name="T86" fmla="*/ 11 w 100"/>
                <a:gd name="T87" fmla="*/ 130 h 175"/>
                <a:gd name="T88" fmla="*/ 11 w 100"/>
                <a:gd name="T89" fmla="*/ 130 h 175"/>
                <a:gd name="T90" fmla="*/ 4 w 100"/>
                <a:gd name="T91" fmla="*/ 84 h 175"/>
                <a:gd name="T92" fmla="*/ 4 w 100"/>
                <a:gd name="T93" fmla="*/ 84 h 175"/>
                <a:gd name="T94" fmla="*/ 4 w 100"/>
                <a:gd name="T95" fmla="*/ 84 h 175"/>
                <a:gd name="T96" fmla="*/ 4 w 100"/>
                <a:gd name="T97" fmla="*/ 84 h 175"/>
                <a:gd name="T98" fmla="*/ 96 w 100"/>
                <a:gd name="T99" fmla="*/ 60 h 175"/>
                <a:gd name="T100" fmla="*/ 86 w 100"/>
                <a:gd name="T101" fmla="*/ 17 h 175"/>
                <a:gd name="T102" fmla="*/ 96 w 100"/>
                <a:gd name="T103" fmla="*/ 60 h 175"/>
                <a:gd name="T104" fmla="*/ 10 w 100"/>
                <a:gd name="T105" fmla="*/ 44 h 175"/>
                <a:gd name="T106" fmla="*/ 10 w 100"/>
                <a:gd name="T107" fmla="*/ 44 h 175"/>
                <a:gd name="T108" fmla="*/ 16 w 100"/>
                <a:gd name="T109" fmla="*/ 28 h 175"/>
                <a:gd name="T110" fmla="*/ 24 w 100"/>
                <a:gd name="T111" fmla="*/ 16 h 175"/>
                <a:gd name="T112" fmla="*/ 10 w 100"/>
                <a:gd name="T113" fmla="*/ 43 h 175"/>
                <a:gd name="T114" fmla="*/ 86 w 100"/>
                <a:gd name="T115" fmla="*/ 17 h 175"/>
                <a:gd name="T116" fmla="*/ 45 w 100"/>
                <a:gd name="T117" fmla="*/ 4 h 175"/>
                <a:gd name="T118" fmla="*/ 45 w 100"/>
                <a:gd name="T119" fmla="*/ 4 h 175"/>
                <a:gd name="T120" fmla="*/ 45 w 100"/>
                <a:gd name="T121" fmla="*/ 4 h 175"/>
                <a:gd name="T122" fmla="*/ 24 w 100"/>
                <a:gd name="T123" fmla="*/ 16 h 175"/>
                <a:gd name="T124" fmla="*/ 24 w 100"/>
                <a:gd name="T125" fmla="*/ 1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0" h="175">
                  <a:moveTo>
                    <a:pt x="13" y="146"/>
                  </a:moveTo>
                  <a:cubicBezTo>
                    <a:pt x="15" y="145"/>
                    <a:pt x="15" y="145"/>
                    <a:pt x="15" y="145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4" y="140"/>
                    <a:pt x="13" y="135"/>
                    <a:pt x="11" y="130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3" y="135"/>
                    <a:pt x="14" y="140"/>
                    <a:pt x="16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5" y="129"/>
                    <a:pt x="0" y="107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9"/>
                    <a:pt x="18" y="1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6" y="0"/>
                    <a:pt x="80" y="4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98" y="25"/>
                    <a:pt x="100" y="40"/>
                    <a:pt x="100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100" y="67"/>
                    <a:pt x="100" y="74"/>
                    <a:pt x="99" y="82"/>
                  </a:cubicBezTo>
                  <a:cubicBezTo>
                    <a:pt x="99" y="82"/>
                    <a:pt x="99" y="82"/>
                    <a:pt x="99" y="82"/>
                  </a:cubicBezTo>
                  <a:cubicBezTo>
                    <a:pt x="99" y="82"/>
                    <a:pt x="99" y="82"/>
                    <a:pt x="99" y="82"/>
                  </a:cubicBezTo>
                  <a:cubicBezTo>
                    <a:pt x="99" y="84"/>
                    <a:pt x="99" y="84"/>
                    <a:pt x="99" y="84"/>
                  </a:cubicBezTo>
                  <a:cubicBezTo>
                    <a:pt x="99" y="84"/>
                    <a:pt x="99" y="85"/>
                    <a:pt x="99" y="85"/>
                  </a:cubicBezTo>
                  <a:cubicBezTo>
                    <a:pt x="99" y="85"/>
                    <a:pt x="99" y="85"/>
                    <a:pt x="99" y="85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97" y="109"/>
                    <a:pt x="91" y="130"/>
                    <a:pt x="81" y="146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72" y="163"/>
                    <a:pt x="60" y="175"/>
                    <a:pt x="46" y="175"/>
                  </a:cubicBezTo>
                  <a:cubicBezTo>
                    <a:pt x="46" y="175"/>
                    <a:pt x="46" y="175"/>
                    <a:pt x="46" y="175"/>
                  </a:cubicBezTo>
                  <a:cubicBezTo>
                    <a:pt x="32" y="175"/>
                    <a:pt x="21" y="162"/>
                    <a:pt x="13" y="146"/>
                  </a:cubicBezTo>
                  <a:close/>
                  <a:moveTo>
                    <a:pt x="46" y="171"/>
                  </a:moveTo>
                  <a:cubicBezTo>
                    <a:pt x="57" y="171"/>
                    <a:pt x="69" y="160"/>
                    <a:pt x="78" y="144"/>
                  </a:cubicBezTo>
                  <a:cubicBezTo>
                    <a:pt x="78" y="144"/>
                    <a:pt x="78" y="144"/>
                    <a:pt x="78" y="144"/>
                  </a:cubicBezTo>
                  <a:cubicBezTo>
                    <a:pt x="78" y="144"/>
                    <a:pt x="78" y="144"/>
                    <a:pt x="78" y="143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8" y="144"/>
                    <a:pt x="78" y="144"/>
                    <a:pt x="78" y="144"/>
                  </a:cubicBezTo>
                  <a:cubicBezTo>
                    <a:pt x="78" y="144"/>
                    <a:pt x="78" y="144"/>
                    <a:pt x="78" y="144"/>
                  </a:cubicBezTo>
                  <a:cubicBezTo>
                    <a:pt x="69" y="160"/>
                    <a:pt x="57" y="171"/>
                    <a:pt x="46" y="17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46" y="171"/>
                    <a:pt x="46" y="171"/>
                    <a:pt x="45" y="171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41" y="171"/>
                    <a:pt x="38" y="169"/>
                    <a:pt x="34" y="167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38" y="170"/>
                    <a:pt x="42" y="171"/>
                    <a:pt x="46" y="171"/>
                  </a:cubicBezTo>
                  <a:close/>
                  <a:moveTo>
                    <a:pt x="34" y="167"/>
                  </a:moveTo>
                  <a:cubicBezTo>
                    <a:pt x="34" y="167"/>
                    <a:pt x="34" y="167"/>
                    <a:pt x="34" y="167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34" y="167"/>
                    <a:pt x="34" y="167"/>
                    <a:pt x="34" y="167"/>
                  </a:cubicBezTo>
                  <a:close/>
                  <a:moveTo>
                    <a:pt x="20" y="142"/>
                  </a:moveTo>
                  <a:cubicBezTo>
                    <a:pt x="27" y="158"/>
                    <a:pt x="37" y="167"/>
                    <a:pt x="45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45" y="167"/>
                    <a:pt x="45" y="167"/>
                    <a:pt x="46" y="167"/>
                  </a:cubicBezTo>
                  <a:cubicBezTo>
                    <a:pt x="46" y="167"/>
                    <a:pt x="46" y="167"/>
                    <a:pt x="46" y="167"/>
                  </a:cubicBezTo>
                  <a:cubicBezTo>
                    <a:pt x="46" y="167"/>
                    <a:pt x="46" y="167"/>
                    <a:pt x="46" y="167"/>
                  </a:cubicBezTo>
                  <a:cubicBezTo>
                    <a:pt x="46" y="167"/>
                    <a:pt x="46" y="167"/>
                    <a:pt x="46" y="167"/>
                  </a:cubicBezTo>
                  <a:cubicBezTo>
                    <a:pt x="46" y="167"/>
                    <a:pt x="46" y="167"/>
                    <a:pt x="46" y="167"/>
                  </a:cubicBezTo>
                  <a:cubicBezTo>
                    <a:pt x="46" y="167"/>
                    <a:pt x="46" y="167"/>
                    <a:pt x="46" y="167"/>
                  </a:cubicBezTo>
                  <a:cubicBezTo>
                    <a:pt x="54" y="167"/>
                    <a:pt x="66" y="158"/>
                    <a:pt x="74" y="142"/>
                  </a:cubicBezTo>
                  <a:cubicBezTo>
                    <a:pt x="74" y="142"/>
                    <a:pt x="74" y="142"/>
                    <a:pt x="74" y="142"/>
                  </a:cubicBezTo>
                  <a:cubicBezTo>
                    <a:pt x="76" y="143"/>
                    <a:pt x="76" y="143"/>
                    <a:pt x="76" y="143"/>
                  </a:cubicBezTo>
                  <a:cubicBezTo>
                    <a:pt x="74" y="142"/>
                    <a:pt x="74" y="142"/>
                    <a:pt x="74" y="142"/>
                  </a:cubicBezTo>
                  <a:cubicBezTo>
                    <a:pt x="83" y="127"/>
                    <a:pt x="90" y="105"/>
                    <a:pt x="91" y="84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92" y="75"/>
                    <a:pt x="92" y="67"/>
                    <a:pt x="92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40"/>
                    <a:pt x="89" y="27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6" y="12"/>
                    <a:pt x="6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36" y="8"/>
                    <a:pt x="27" y="16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3" y="43"/>
                    <a:pt x="8" y="62"/>
                    <a:pt x="8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106"/>
                    <a:pt x="13" y="127"/>
                    <a:pt x="20" y="142"/>
                  </a:cubicBezTo>
                  <a:close/>
                  <a:moveTo>
                    <a:pt x="34" y="167"/>
                  </a:moveTo>
                  <a:cubicBezTo>
                    <a:pt x="34" y="167"/>
                    <a:pt x="34" y="167"/>
                    <a:pt x="34" y="167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34" y="167"/>
                    <a:pt x="34" y="167"/>
                    <a:pt x="34" y="167"/>
                  </a:cubicBezTo>
                  <a:close/>
                  <a:moveTo>
                    <a:pt x="11" y="130"/>
                  </a:moveTo>
                  <a:cubicBezTo>
                    <a:pt x="11" y="130"/>
                    <a:pt x="11" y="130"/>
                    <a:pt x="11" y="130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1" y="130"/>
                    <a:pt x="11" y="130"/>
                    <a:pt x="11" y="130"/>
                  </a:cubicBezTo>
                  <a:close/>
                  <a:moveTo>
                    <a:pt x="4" y="84"/>
                  </a:move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lose/>
                  <a:moveTo>
                    <a:pt x="4" y="84"/>
                  </a:move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lose/>
                  <a:moveTo>
                    <a:pt x="96" y="60"/>
                  </a:moveTo>
                  <a:cubicBezTo>
                    <a:pt x="96" y="60"/>
                    <a:pt x="96" y="60"/>
                    <a:pt x="96" y="60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96" y="40"/>
                    <a:pt x="94" y="26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93" y="26"/>
                    <a:pt x="96" y="40"/>
                    <a:pt x="96" y="60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3"/>
                  </a:moveTo>
                  <a:cubicBezTo>
                    <a:pt x="12" y="38"/>
                    <a:pt x="14" y="32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8" y="23"/>
                    <a:pt x="21" y="19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8" y="23"/>
                    <a:pt x="13" y="32"/>
                    <a:pt x="10" y="43"/>
                  </a:cubicBezTo>
                  <a:close/>
                  <a:moveTo>
                    <a:pt x="45" y="4"/>
                  </a:moveTo>
                  <a:cubicBezTo>
                    <a:pt x="65" y="4"/>
                    <a:pt x="78" y="8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78" y="8"/>
                    <a:pt x="6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lose/>
                  <a:moveTo>
                    <a:pt x="24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892"/>
            <p:cNvSpPr/>
            <p:nvPr>
              <p:custDataLst>
                <p:tags r:id="rId25"/>
              </p:custDataLst>
            </p:nvPr>
          </p:nvSpPr>
          <p:spPr bwMode="auto">
            <a:xfrm>
              <a:off x="2511427" y="1316038"/>
              <a:ext cx="149225" cy="160338"/>
            </a:xfrm>
            <a:custGeom>
              <a:avLst/>
              <a:gdLst>
                <a:gd name="T0" fmla="*/ 32 w 86"/>
                <a:gd name="T1" fmla="*/ 79 h 92"/>
                <a:gd name="T2" fmla="*/ 0 w 86"/>
                <a:gd name="T3" fmla="*/ 22 h 92"/>
                <a:gd name="T4" fmla="*/ 0 w 86"/>
                <a:gd name="T5" fmla="*/ 22 h 92"/>
                <a:gd name="T6" fmla="*/ 0 w 86"/>
                <a:gd name="T7" fmla="*/ 18 h 92"/>
                <a:gd name="T8" fmla="*/ 0 w 86"/>
                <a:gd name="T9" fmla="*/ 18 h 92"/>
                <a:gd name="T10" fmla="*/ 10 w 86"/>
                <a:gd name="T11" fmla="*/ 0 h 92"/>
                <a:gd name="T12" fmla="*/ 10 w 86"/>
                <a:gd name="T13" fmla="*/ 0 h 92"/>
                <a:gd name="T14" fmla="*/ 13 w 86"/>
                <a:gd name="T15" fmla="*/ 2 h 92"/>
                <a:gd name="T16" fmla="*/ 10 w 86"/>
                <a:gd name="T17" fmla="*/ 7 h 92"/>
                <a:gd name="T18" fmla="*/ 10 w 86"/>
                <a:gd name="T19" fmla="*/ 7 h 92"/>
                <a:gd name="T20" fmla="*/ 4 w 86"/>
                <a:gd name="T21" fmla="*/ 19 h 92"/>
                <a:gd name="T22" fmla="*/ 4 w 86"/>
                <a:gd name="T23" fmla="*/ 19 h 92"/>
                <a:gd name="T24" fmla="*/ 4 w 86"/>
                <a:gd name="T25" fmla="*/ 22 h 92"/>
                <a:gd name="T26" fmla="*/ 4 w 86"/>
                <a:gd name="T27" fmla="*/ 22 h 92"/>
                <a:gd name="T28" fmla="*/ 35 w 86"/>
                <a:gd name="T29" fmla="*/ 77 h 92"/>
                <a:gd name="T30" fmla="*/ 35 w 86"/>
                <a:gd name="T31" fmla="*/ 77 h 92"/>
                <a:gd name="T32" fmla="*/ 60 w 86"/>
                <a:gd name="T33" fmla="*/ 88 h 92"/>
                <a:gd name="T34" fmla="*/ 60 w 86"/>
                <a:gd name="T35" fmla="*/ 88 h 92"/>
                <a:gd name="T36" fmla="*/ 84 w 86"/>
                <a:gd name="T37" fmla="*/ 83 h 92"/>
                <a:gd name="T38" fmla="*/ 84 w 86"/>
                <a:gd name="T39" fmla="*/ 83 h 92"/>
                <a:gd name="T40" fmla="*/ 86 w 86"/>
                <a:gd name="T41" fmla="*/ 87 h 92"/>
                <a:gd name="T42" fmla="*/ 60 w 86"/>
                <a:gd name="T43" fmla="*/ 92 h 92"/>
                <a:gd name="T44" fmla="*/ 60 w 86"/>
                <a:gd name="T45" fmla="*/ 92 h 92"/>
                <a:gd name="T46" fmla="*/ 60 w 86"/>
                <a:gd name="T47" fmla="*/ 92 h 92"/>
                <a:gd name="T48" fmla="*/ 60 w 86"/>
                <a:gd name="T49" fmla="*/ 92 h 92"/>
                <a:gd name="T50" fmla="*/ 32 w 86"/>
                <a:gd name="T51" fmla="*/ 7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92">
                  <a:moveTo>
                    <a:pt x="32" y="79"/>
                  </a:moveTo>
                  <a:cubicBezTo>
                    <a:pt x="17" y="59"/>
                    <a:pt x="0" y="36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" y="6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4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8" y="10"/>
                    <a:pt x="6" y="14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1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33"/>
                    <a:pt x="20" y="57"/>
                    <a:pt x="35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41" y="86"/>
                    <a:pt x="51" y="88"/>
                    <a:pt x="60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73" y="88"/>
                    <a:pt x="84" y="83"/>
                    <a:pt x="84" y="83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6" y="87"/>
                    <a:pt x="74" y="92"/>
                    <a:pt x="60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0" y="92"/>
                    <a:pt x="39" y="89"/>
                    <a:pt x="32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89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2508252" y="1311276"/>
              <a:ext cx="158750" cy="168275"/>
            </a:xfrm>
            <a:custGeom>
              <a:avLst/>
              <a:gdLst>
                <a:gd name="T0" fmla="*/ 34 w 91"/>
                <a:gd name="T1" fmla="*/ 82 h 97"/>
                <a:gd name="T2" fmla="*/ 0 w 91"/>
                <a:gd name="T3" fmla="*/ 25 h 97"/>
                <a:gd name="T4" fmla="*/ 0 w 91"/>
                <a:gd name="T5" fmla="*/ 21 h 97"/>
                <a:gd name="T6" fmla="*/ 11 w 91"/>
                <a:gd name="T7" fmla="*/ 1 h 97"/>
                <a:gd name="T8" fmla="*/ 12 w 91"/>
                <a:gd name="T9" fmla="*/ 0 h 97"/>
                <a:gd name="T10" fmla="*/ 16 w 91"/>
                <a:gd name="T11" fmla="*/ 7 h 97"/>
                <a:gd name="T12" fmla="*/ 16 w 91"/>
                <a:gd name="T13" fmla="*/ 8 h 97"/>
                <a:gd name="T14" fmla="*/ 13 w 91"/>
                <a:gd name="T15" fmla="*/ 11 h 97"/>
                <a:gd name="T16" fmla="*/ 8 w 91"/>
                <a:gd name="T17" fmla="*/ 23 h 97"/>
                <a:gd name="T18" fmla="*/ 8 w 91"/>
                <a:gd name="T19" fmla="*/ 25 h 97"/>
                <a:gd name="T20" fmla="*/ 8 w 91"/>
                <a:gd name="T21" fmla="*/ 25 h 97"/>
                <a:gd name="T22" fmla="*/ 38 w 91"/>
                <a:gd name="T23" fmla="*/ 79 h 97"/>
                <a:gd name="T24" fmla="*/ 62 w 91"/>
                <a:gd name="T25" fmla="*/ 89 h 97"/>
                <a:gd name="T26" fmla="*/ 86 w 91"/>
                <a:gd name="T27" fmla="*/ 85 h 97"/>
                <a:gd name="T28" fmla="*/ 86 w 91"/>
                <a:gd name="T29" fmla="*/ 84 h 97"/>
                <a:gd name="T30" fmla="*/ 88 w 91"/>
                <a:gd name="T31" fmla="*/ 84 h 97"/>
                <a:gd name="T32" fmla="*/ 89 w 91"/>
                <a:gd name="T33" fmla="*/ 92 h 97"/>
                <a:gd name="T34" fmla="*/ 81 w 91"/>
                <a:gd name="T35" fmla="*/ 95 h 97"/>
                <a:gd name="T36" fmla="*/ 62 w 91"/>
                <a:gd name="T37" fmla="*/ 97 h 97"/>
                <a:gd name="T38" fmla="*/ 62 w 91"/>
                <a:gd name="T39" fmla="*/ 97 h 97"/>
                <a:gd name="T40" fmla="*/ 32 w 91"/>
                <a:gd name="T41" fmla="*/ 84 h 97"/>
                <a:gd name="T42" fmla="*/ 62 w 91"/>
                <a:gd name="T43" fmla="*/ 93 h 97"/>
                <a:gd name="T44" fmla="*/ 68 w 91"/>
                <a:gd name="T45" fmla="*/ 93 h 97"/>
                <a:gd name="T46" fmla="*/ 62 w 91"/>
                <a:gd name="T47" fmla="*/ 93 h 97"/>
                <a:gd name="T48" fmla="*/ 49 w 91"/>
                <a:gd name="T49" fmla="*/ 91 h 97"/>
                <a:gd name="T50" fmla="*/ 62 w 91"/>
                <a:gd name="T51" fmla="*/ 93 h 97"/>
                <a:gd name="T52" fmla="*/ 49 w 91"/>
                <a:gd name="T53" fmla="*/ 91 h 97"/>
                <a:gd name="T54" fmla="*/ 49 w 91"/>
                <a:gd name="T55" fmla="*/ 91 h 97"/>
                <a:gd name="T56" fmla="*/ 80 w 91"/>
                <a:gd name="T57" fmla="*/ 91 h 97"/>
                <a:gd name="T58" fmla="*/ 85 w 91"/>
                <a:gd name="T59" fmla="*/ 89 h 97"/>
                <a:gd name="T60" fmla="*/ 85 w 91"/>
                <a:gd name="T61" fmla="*/ 89 h 97"/>
                <a:gd name="T62" fmla="*/ 4 w 91"/>
                <a:gd name="T63" fmla="*/ 24 h 97"/>
                <a:gd name="T64" fmla="*/ 4 w 91"/>
                <a:gd name="T65" fmla="*/ 25 h 97"/>
                <a:gd name="T66" fmla="*/ 4 w 91"/>
                <a:gd name="T67" fmla="*/ 24 h 97"/>
                <a:gd name="T68" fmla="*/ 4 w 91"/>
                <a:gd name="T69" fmla="*/ 2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" h="97">
                  <a:moveTo>
                    <a:pt x="32" y="84"/>
                  </a:moveTo>
                  <a:cubicBezTo>
                    <a:pt x="34" y="82"/>
                    <a:pt x="34" y="82"/>
                    <a:pt x="34" y="82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17" y="63"/>
                    <a:pt x="0" y="40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3"/>
                    <a:pt x="0" y="2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8"/>
                    <a:pt x="10" y="2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8"/>
                    <a:pt x="14" y="9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14"/>
                    <a:pt x="9" y="18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4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35"/>
                    <a:pt x="23" y="59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44" y="87"/>
                    <a:pt x="53" y="89"/>
                    <a:pt x="62" y="89"/>
                  </a:cubicBezTo>
                  <a:cubicBezTo>
                    <a:pt x="62" y="89"/>
                    <a:pt x="62" y="89"/>
                    <a:pt x="62" y="89"/>
                  </a:cubicBezTo>
                  <a:cubicBezTo>
                    <a:pt x="62" y="89"/>
                    <a:pt x="62" y="89"/>
                    <a:pt x="62" y="89"/>
                  </a:cubicBezTo>
                  <a:cubicBezTo>
                    <a:pt x="74" y="89"/>
                    <a:pt x="85" y="85"/>
                    <a:pt x="86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85"/>
                    <a:pt x="86" y="85"/>
                    <a:pt x="86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89" y="92"/>
                    <a:pt x="89" y="92"/>
                    <a:pt x="89" y="92"/>
                  </a:cubicBezTo>
                  <a:cubicBezTo>
                    <a:pt x="89" y="92"/>
                    <a:pt x="85" y="93"/>
                    <a:pt x="81" y="95"/>
                  </a:cubicBezTo>
                  <a:cubicBezTo>
                    <a:pt x="81" y="95"/>
                    <a:pt x="81" y="95"/>
                    <a:pt x="81" y="95"/>
                  </a:cubicBezTo>
                  <a:cubicBezTo>
                    <a:pt x="76" y="96"/>
                    <a:pt x="69" y="97"/>
                    <a:pt x="62" y="97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52" y="97"/>
                    <a:pt x="40" y="94"/>
                    <a:pt x="32" y="84"/>
                  </a:cubicBezTo>
                  <a:close/>
                  <a:moveTo>
                    <a:pt x="62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4" y="93"/>
                    <a:pt x="66" y="93"/>
                    <a:pt x="68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6" y="93"/>
                    <a:pt x="64" y="93"/>
                    <a:pt x="62" y="93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58" y="93"/>
                    <a:pt x="54" y="93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54" y="93"/>
                    <a:pt x="58" y="93"/>
                    <a:pt x="62" y="93"/>
                  </a:cubicBezTo>
                  <a:close/>
                  <a:moveTo>
                    <a:pt x="49" y="91"/>
                  </a:moveTo>
                  <a:cubicBezTo>
                    <a:pt x="49" y="91"/>
                    <a:pt x="49" y="91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lose/>
                  <a:moveTo>
                    <a:pt x="85" y="89"/>
                  </a:moveTo>
                  <a:cubicBezTo>
                    <a:pt x="84" y="90"/>
                    <a:pt x="82" y="90"/>
                    <a:pt x="80" y="9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2" y="90"/>
                    <a:pt x="84" y="89"/>
                    <a:pt x="85" y="89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85" y="89"/>
                    <a:pt x="85" y="89"/>
                    <a:pt x="85" y="89"/>
                  </a:cubicBezTo>
                  <a:close/>
                  <a:moveTo>
                    <a:pt x="4" y="25"/>
                  </a:moveTo>
                  <a:cubicBezTo>
                    <a:pt x="4" y="25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5"/>
                    <a:pt x="4" y="25"/>
                  </a:cubicBezTo>
                  <a:close/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89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2489202" y="1314451"/>
              <a:ext cx="31750" cy="33338"/>
            </a:xfrm>
            <a:custGeom>
              <a:avLst/>
              <a:gdLst>
                <a:gd name="T0" fmla="*/ 0 w 20"/>
                <a:gd name="T1" fmla="*/ 14 h 21"/>
                <a:gd name="T2" fmla="*/ 2 w 20"/>
                <a:gd name="T3" fmla="*/ 10 h 21"/>
                <a:gd name="T4" fmla="*/ 15 w 20"/>
                <a:gd name="T5" fmla="*/ 14 h 21"/>
                <a:gd name="T6" fmla="*/ 14 w 20"/>
                <a:gd name="T7" fmla="*/ 0 h 21"/>
                <a:gd name="T8" fmla="*/ 18 w 20"/>
                <a:gd name="T9" fmla="*/ 0 h 21"/>
                <a:gd name="T10" fmla="*/ 20 w 20"/>
                <a:gd name="T11" fmla="*/ 21 h 21"/>
                <a:gd name="T12" fmla="*/ 0 w 20"/>
                <a:gd name="T13" fmla="*/ 14 h 21"/>
                <a:gd name="T14" fmla="*/ 0 w 20"/>
                <a:gd name="T15" fmla="*/ 14 h 21"/>
                <a:gd name="T16" fmla="*/ 14 w 20"/>
                <a:gd name="T17" fmla="*/ 0 h 21"/>
                <a:gd name="T18" fmla="*/ 14 w 20"/>
                <a:gd name="T19" fmla="*/ 0 h 21"/>
                <a:gd name="T20" fmla="*/ 14 w 20"/>
                <a:gd name="T21" fmla="*/ 0 h 21"/>
                <a:gd name="T22" fmla="*/ 14 w 20"/>
                <a:gd name="T23" fmla="*/ 0 h 21"/>
                <a:gd name="T24" fmla="*/ 14 w 20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0" y="14"/>
                  </a:moveTo>
                  <a:lnTo>
                    <a:pt x="2" y="10"/>
                  </a:lnTo>
                  <a:lnTo>
                    <a:pt x="15" y="14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21"/>
                  </a:lnTo>
                  <a:lnTo>
                    <a:pt x="0" y="14"/>
                  </a:lnTo>
                  <a:lnTo>
                    <a:pt x="0" y="14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895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2484439" y="1311276"/>
              <a:ext cx="41275" cy="41275"/>
            </a:xfrm>
            <a:custGeom>
              <a:avLst/>
              <a:gdLst>
                <a:gd name="T0" fmla="*/ 3 w 26"/>
                <a:gd name="T1" fmla="*/ 19 h 26"/>
                <a:gd name="T2" fmla="*/ 3 w 26"/>
                <a:gd name="T3" fmla="*/ 16 h 26"/>
                <a:gd name="T4" fmla="*/ 5 w 26"/>
                <a:gd name="T5" fmla="*/ 16 h 26"/>
                <a:gd name="T6" fmla="*/ 3 w 26"/>
                <a:gd name="T7" fmla="*/ 16 h 26"/>
                <a:gd name="T8" fmla="*/ 3 w 26"/>
                <a:gd name="T9" fmla="*/ 19 h 26"/>
                <a:gd name="T10" fmla="*/ 0 w 26"/>
                <a:gd name="T11" fmla="*/ 18 h 26"/>
                <a:gd name="T12" fmla="*/ 4 w 26"/>
                <a:gd name="T13" fmla="*/ 9 h 26"/>
                <a:gd name="T14" fmla="*/ 16 w 26"/>
                <a:gd name="T15" fmla="*/ 13 h 26"/>
                <a:gd name="T16" fmla="*/ 15 w 26"/>
                <a:gd name="T17" fmla="*/ 4 h 26"/>
                <a:gd name="T18" fmla="*/ 15 w 26"/>
                <a:gd name="T19" fmla="*/ 4 h 26"/>
                <a:gd name="T20" fmla="*/ 15 w 26"/>
                <a:gd name="T21" fmla="*/ 2 h 26"/>
                <a:gd name="T22" fmla="*/ 15 w 26"/>
                <a:gd name="T23" fmla="*/ 0 h 26"/>
                <a:gd name="T24" fmla="*/ 23 w 26"/>
                <a:gd name="T25" fmla="*/ 0 h 26"/>
                <a:gd name="T26" fmla="*/ 26 w 26"/>
                <a:gd name="T27" fmla="*/ 26 h 26"/>
                <a:gd name="T28" fmla="*/ 3 w 26"/>
                <a:gd name="T29" fmla="*/ 19 h 26"/>
                <a:gd name="T30" fmla="*/ 3 w 26"/>
                <a:gd name="T31" fmla="*/ 19 h 26"/>
                <a:gd name="T32" fmla="*/ 20 w 26"/>
                <a:gd name="T33" fmla="*/ 20 h 26"/>
                <a:gd name="T34" fmla="*/ 19 w 26"/>
                <a:gd name="T35" fmla="*/ 4 h 26"/>
                <a:gd name="T36" fmla="*/ 19 w 26"/>
                <a:gd name="T37" fmla="*/ 4 h 26"/>
                <a:gd name="T38" fmla="*/ 20 w 26"/>
                <a:gd name="T39" fmla="*/ 20 h 26"/>
                <a:gd name="T40" fmla="*/ 20 w 26"/>
                <a:gd name="T41" fmla="*/ 20 h 26"/>
                <a:gd name="T42" fmla="*/ 20 w 26"/>
                <a:gd name="T43" fmla="*/ 20 h 26"/>
                <a:gd name="T44" fmla="*/ 8 w 26"/>
                <a:gd name="T45" fmla="*/ 15 h 26"/>
                <a:gd name="T46" fmla="*/ 6 w 26"/>
                <a:gd name="T47" fmla="*/ 14 h 26"/>
                <a:gd name="T48" fmla="*/ 6 w 26"/>
                <a:gd name="T49" fmla="*/ 14 h 26"/>
                <a:gd name="T50" fmla="*/ 8 w 26"/>
                <a:gd name="T51" fmla="*/ 15 h 26"/>
                <a:gd name="T52" fmla="*/ 8 w 26"/>
                <a:gd name="T53" fmla="*/ 15 h 26"/>
                <a:gd name="T54" fmla="*/ 17 w 26"/>
                <a:gd name="T55" fmla="*/ 2 h 26"/>
                <a:gd name="T56" fmla="*/ 17 w 26"/>
                <a:gd name="T57" fmla="*/ 0 h 26"/>
                <a:gd name="T58" fmla="*/ 17 w 26"/>
                <a:gd name="T59" fmla="*/ 2 h 26"/>
                <a:gd name="T60" fmla="*/ 17 w 26"/>
                <a:gd name="T6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" h="26">
                  <a:moveTo>
                    <a:pt x="3" y="19"/>
                  </a:moveTo>
                  <a:lnTo>
                    <a:pt x="3" y="16"/>
                  </a:lnTo>
                  <a:lnTo>
                    <a:pt x="5" y="16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0" y="18"/>
                  </a:lnTo>
                  <a:lnTo>
                    <a:pt x="4" y="9"/>
                  </a:lnTo>
                  <a:lnTo>
                    <a:pt x="16" y="1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26" y="26"/>
                  </a:lnTo>
                  <a:lnTo>
                    <a:pt x="3" y="19"/>
                  </a:lnTo>
                  <a:lnTo>
                    <a:pt x="3" y="19"/>
                  </a:lnTo>
                  <a:close/>
                  <a:moveTo>
                    <a:pt x="20" y="20"/>
                  </a:moveTo>
                  <a:lnTo>
                    <a:pt x="19" y="4"/>
                  </a:lnTo>
                  <a:lnTo>
                    <a:pt x="19" y="4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close/>
                  <a:moveTo>
                    <a:pt x="8" y="15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8" y="15"/>
                  </a:lnTo>
                  <a:lnTo>
                    <a:pt x="8" y="15"/>
                  </a:lnTo>
                  <a:close/>
                  <a:moveTo>
                    <a:pt x="17" y="2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896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2743202" y="1347788"/>
              <a:ext cx="160338" cy="122238"/>
            </a:xfrm>
            <a:custGeom>
              <a:avLst/>
              <a:gdLst>
                <a:gd name="T0" fmla="*/ 26 w 92"/>
                <a:gd name="T1" fmla="*/ 70 h 70"/>
                <a:gd name="T2" fmla="*/ 0 w 92"/>
                <a:gd name="T3" fmla="*/ 61 h 70"/>
                <a:gd name="T4" fmla="*/ 0 w 92"/>
                <a:gd name="T5" fmla="*/ 61 h 70"/>
                <a:gd name="T6" fmla="*/ 2 w 92"/>
                <a:gd name="T7" fmla="*/ 58 h 70"/>
                <a:gd name="T8" fmla="*/ 9 w 92"/>
                <a:gd name="T9" fmla="*/ 62 h 70"/>
                <a:gd name="T10" fmla="*/ 9 w 92"/>
                <a:gd name="T11" fmla="*/ 62 h 70"/>
                <a:gd name="T12" fmla="*/ 26 w 92"/>
                <a:gd name="T13" fmla="*/ 66 h 70"/>
                <a:gd name="T14" fmla="*/ 26 w 92"/>
                <a:gd name="T15" fmla="*/ 66 h 70"/>
                <a:gd name="T16" fmla="*/ 47 w 92"/>
                <a:gd name="T17" fmla="*/ 61 h 70"/>
                <a:gd name="T18" fmla="*/ 47 w 92"/>
                <a:gd name="T19" fmla="*/ 61 h 70"/>
                <a:gd name="T20" fmla="*/ 88 w 92"/>
                <a:gd name="T21" fmla="*/ 12 h 70"/>
                <a:gd name="T22" fmla="*/ 88 w 92"/>
                <a:gd name="T23" fmla="*/ 12 h 70"/>
                <a:gd name="T24" fmla="*/ 81 w 92"/>
                <a:gd name="T25" fmla="*/ 2 h 70"/>
                <a:gd name="T26" fmla="*/ 84 w 92"/>
                <a:gd name="T27" fmla="*/ 0 h 70"/>
                <a:gd name="T28" fmla="*/ 92 w 92"/>
                <a:gd name="T29" fmla="*/ 10 h 70"/>
                <a:gd name="T30" fmla="*/ 92 w 92"/>
                <a:gd name="T31" fmla="*/ 11 h 70"/>
                <a:gd name="T32" fmla="*/ 49 w 92"/>
                <a:gd name="T33" fmla="*/ 64 h 70"/>
                <a:gd name="T34" fmla="*/ 49 w 92"/>
                <a:gd name="T35" fmla="*/ 64 h 70"/>
                <a:gd name="T36" fmla="*/ 26 w 92"/>
                <a:gd name="T37" fmla="*/ 70 h 70"/>
                <a:gd name="T38" fmla="*/ 26 w 92"/>
                <a:gd name="T39" fmla="*/ 70 h 70"/>
                <a:gd name="T40" fmla="*/ 26 w 92"/>
                <a:gd name="T41" fmla="*/ 70 h 70"/>
                <a:gd name="T42" fmla="*/ 81 w 92"/>
                <a:gd name="T43" fmla="*/ 2 h 70"/>
                <a:gd name="T44" fmla="*/ 81 w 92"/>
                <a:gd name="T45" fmla="*/ 2 h 70"/>
                <a:gd name="T46" fmla="*/ 81 w 92"/>
                <a:gd name="T47" fmla="*/ 2 h 70"/>
                <a:gd name="T48" fmla="*/ 81 w 92"/>
                <a:gd name="T4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70">
                  <a:moveTo>
                    <a:pt x="26" y="70"/>
                  </a:moveTo>
                  <a:cubicBezTo>
                    <a:pt x="10" y="70"/>
                    <a:pt x="0" y="62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4" y="60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13" y="64"/>
                    <a:pt x="19" y="66"/>
                    <a:pt x="26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32" y="66"/>
                    <a:pt x="40" y="65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73" y="47"/>
                    <a:pt x="87" y="19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1" y="20"/>
                    <a:pt x="77" y="49"/>
                    <a:pt x="49" y="64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1" y="69"/>
                    <a:pt x="33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lose/>
                  <a:moveTo>
                    <a:pt x="81" y="2"/>
                  </a:moveTo>
                  <a:cubicBezTo>
                    <a:pt x="81" y="2"/>
                    <a:pt x="81" y="2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897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2738439" y="1343026"/>
              <a:ext cx="168275" cy="130175"/>
            </a:xfrm>
            <a:custGeom>
              <a:avLst/>
              <a:gdLst>
                <a:gd name="T0" fmla="*/ 29 w 97"/>
                <a:gd name="T1" fmla="*/ 73 h 75"/>
                <a:gd name="T2" fmla="*/ 29 w 97"/>
                <a:gd name="T3" fmla="*/ 73 h 75"/>
                <a:gd name="T4" fmla="*/ 1 w 97"/>
                <a:gd name="T5" fmla="*/ 66 h 75"/>
                <a:gd name="T6" fmla="*/ 0 w 97"/>
                <a:gd name="T7" fmla="*/ 65 h 75"/>
                <a:gd name="T8" fmla="*/ 4 w 97"/>
                <a:gd name="T9" fmla="*/ 60 h 75"/>
                <a:gd name="T10" fmla="*/ 5 w 97"/>
                <a:gd name="T11" fmla="*/ 59 h 75"/>
                <a:gd name="T12" fmla="*/ 6 w 97"/>
                <a:gd name="T13" fmla="*/ 60 h 75"/>
                <a:gd name="T14" fmla="*/ 6 w 97"/>
                <a:gd name="T15" fmla="*/ 60 h 75"/>
                <a:gd name="T16" fmla="*/ 6 w 97"/>
                <a:gd name="T17" fmla="*/ 60 h 75"/>
                <a:gd name="T18" fmla="*/ 7 w 97"/>
                <a:gd name="T19" fmla="*/ 60 h 75"/>
                <a:gd name="T20" fmla="*/ 7 w 97"/>
                <a:gd name="T21" fmla="*/ 60 h 75"/>
                <a:gd name="T22" fmla="*/ 8 w 97"/>
                <a:gd name="T23" fmla="*/ 61 h 75"/>
                <a:gd name="T24" fmla="*/ 13 w 97"/>
                <a:gd name="T25" fmla="*/ 64 h 75"/>
                <a:gd name="T26" fmla="*/ 29 w 97"/>
                <a:gd name="T27" fmla="*/ 67 h 75"/>
                <a:gd name="T28" fmla="*/ 29 w 97"/>
                <a:gd name="T29" fmla="*/ 67 h 75"/>
                <a:gd name="T30" fmla="*/ 29 w 97"/>
                <a:gd name="T31" fmla="*/ 67 h 75"/>
                <a:gd name="T32" fmla="*/ 50 w 97"/>
                <a:gd name="T33" fmla="*/ 62 h 75"/>
                <a:gd name="T34" fmla="*/ 89 w 97"/>
                <a:gd name="T35" fmla="*/ 15 h 75"/>
                <a:gd name="T36" fmla="*/ 82 w 97"/>
                <a:gd name="T37" fmla="*/ 4 h 75"/>
                <a:gd name="T38" fmla="*/ 83 w 97"/>
                <a:gd name="T39" fmla="*/ 3 h 75"/>
                <a:gd name="T40" fmla="*/ 97 w 97"/>
                <a:gd name="T41" fmla="*/ 13 h 75"/>
                <a:gd name="T42" fmla="*/ 97 w 97"/>
                <a:gd name="T43" fmla="*/ 14 h 75"/>
                <a:gd name="T44" fmla="*/ 53 w 97"/>
                <a:gd name="T45" fmla="*/ 69 h 75"/>
                <a:gd name="T46" fmla="*/ 29 w 97"/>
                <a:gd name="T47" fmla="*/ 75 h 75"/>
                <a:gd name="T48" fmla="*/ 51 w 97"/>
                <a:gd name="T49" fmla="*/ 65 h 75"/>
                <a:gd name="T50" fmla="*/ 33 w 97"/>
                <a:gd name="T51" fmla="*/ 71 h 75"/>
                <a:gd name="T52" fmla="*/ 51 w 97"/>
                <a:gd name="T53" fmla="*/ 65 h 75"/>
                <a:gd name="T54" fmla="*/ 53 w 97"/>
                <a:gd name="T55" fmla="*/ 64 h 75"/>
                <a:gd name="T56" fmla="*/ 12 w 97"/>
                <a:gd name="T57" fmla="*/ 68 h 75"/>
                <a:gd name="T58" fmla="*/ 11 w 97"/>
                <a:gd name="T59" fmla="*/ 67 h 75"/>
                <a:gd name="T60" fmla="*/ 6 w 97"/>
                <a:gd name="T61" fmla="*/ 64 h 75"/>
                <a:gd name="T62" fmla="*/ 12 w 97"/>
                <a:gd name="T63" fmla="*/ 68 h 75"/>
                <a:gd name="T64" fmla="*/ 53 w 97"/>
                <a:gd name="T65" fmla="*/ 64 h 75"/>
                <a:gd name="T66" fmla="*/ 53 w 97"/>
                <a:gd name="T67" fmla="*/ 64 h 75"/>
                <a:gd name="T68" fmla="*/ 3 w 97"/>
                <a:gd name="T69" fmla="*/ 62 h 75"/>
                <a:gd name="T70" fmla="*/ 4 w 97"/>
                <a:gd name="T71" fmla="*/ 63 h 75"/>
                <a:gd name="T72" fmla="*/ 72 w 97"/>
                <a:gd name="T73" fmla="*/ 49 h 75"/>
                <a:gd name="T74" fmla="*/ 72 w 97"/>
                <a:gd name="T75" fmla="*/ 49 h 75"/>
                <a:gd name="T76" fmla="*/ 93 w 97"/>
                <a:gd name="T77" fmla="*/ 17 h 75"/>
                <a:gd name="T78" fmla="*/ 73 w 97"/>
                <a:gd name="T79" fmla="*/ 49 h 75"/>
                <a:gd name="T80" fmla="*/ 93 w 97"/>
                <a:gd name="T81" fmla="*/ 14 h 75"/>
                <a:gd name="T82" fmla="*/ 84 w 97"/>
                <a:gd name="T83" fmla="*/ 7 h 75"/>
                <a:gd name="T84" fmla="*/ 84 w 97"/>
                <a:gd name="T85" fmla="*/ 7 h 75"/>
                <a:gd name="T86" fmla="*/ 84 w 97"/>
                <a:gd name="T87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7" h="75">
                  <a:moveTo>
                    <a:pt x="29" y="75"/>
                  </a:moveTo>
                  <a:cubicBezTo>
                    <a:pt x="29" y="73"/>
                    <a:pt x="29" y="73"/>
                    <a:pt x="29" y="73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12" y="75"/>
                    <a:pt x="2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5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9"/>
                    <a:pt x="6" y="59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7" y="60"/>
                    <a:pt x="7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0"/>
                    <a:pt x="7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9" y="62"/>
                    <a:pt x="11" y="63"/>
                    <a:pt x="13" y="64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6" y="66"/>
                    <a:pt x="22" y="67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5" y="67"/>
                    <a:pt x="42" y="66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74" y="49"/>
                    <a:pt x="87" y="23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6" y="25"/>
                    <a:pt x="82" y="53"/>
                    <a:pt x="53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45" y="74"/>
                    <a:pt x="36" y="75"/>
                    <a:pt x="29" y="7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9" y="75"/>
                    <a:pt x="29" y="75"/>
                    <a:pt x="29" y="75"/>
                  </a:cubicBezTo>
                  <a:close/>
                  <a:moveTo>
                    <a:pt x="51" y="65"/>
                  </a:moveTo>
                  <a:cubicBezTo>
                    <a:pt x="45" y="69"/>
                    <a:pt x="39" y="71"/>
                    <a:pt x="33" y="71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9" y="71"/>
                    <a:pt x="45" y="69"/>
                    <a:pt x="51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2" y="65"/>
                    <a:pt x="53" y="65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5"/>
                    <a:pt x="52" y="65"/>
                    <a:pt x="51" y="65"/>
                  </a:cubicBezTo>
                  <a:close/>
                  <a:moveTo>
                    <a:pt x="12" y="68"/>
                  </a:moveTo>
                  <a:cubicBezTo>
                    <a:pt x="12" y="68"/>
                    <a:pt x="11" y="67"/>
                    <a:pt x="11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8" y="66"/>
                    <a:pt x="7" y="65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7" y="65"/>
                    <a:pt x="9" y="67"/>
                    <a:pt x="12" y="68"/>
                  </a:cubicBezTo>
                  <a:close/>
                  <a:moveTo>
                    <a:pt x="53" y="64"/>
                  </a:move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lose/>
                  <a:moveTo>
                    <a:pt x="4" y="63"/>
                  </a:move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3" y="62"/>
                    <a:pt x="4" y="63"/>
                  </a:cubicBezTo>
                  <a:close/>
                  <a:moveTo>
                    <a:pt x="72" y="49"/>
                  </a:moveTo>
                  <a:cubicBezTo>
                    <a:pt x="72" y="49"/>
                    <a:pt x="72" y="49"/>
                    <a:pt x="72" y="49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2" y="49"/>
                    <a:pt x="72" y="49"/>
                    <a:pt x="72" y="49"/>
                  </a:cubicBezTo>
                  <a:close/>
                  <a:moveTo>
                    <a:pt x="73" y="49"/>
                  </a:moveTo>
                  <a:cubicBezTo>
                    <a:pt x="84" y="37"/>
                    <a:pt x="91" y="24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24"/>
                    <a:pt x="84" y="37"/>
                    <a:pt x="73" y="49"/>
                  </a:cubicBezTo>
                  <a:close/>
                  <a:moveTo>
                    <a:pt x="93" y="14"/>
                  </a:moveTo>
                  <a:cubicBezTo>
                    <a:pt x="93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lose/>
                  <a:moveTo>
                    <a:pt x="84" y="7"/>
                  </a:moveTo>
                  <a:cubicBezTo>
                    <a:pt x="84" y="5"/>
                    <a:pt x="84" y="5"/>
                    <a:pt x="84" y="5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7"/>
                    <a:pt x="84" y="7"/>
                    <a:pt x="8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34" name="Freeform 3898"/>
            <p:cNvSpPr/>
            <p:nvPr>
              <p:custDataLst>
                <p:tags r:id="rId31"/>
              </p:custDataLst>
            </p:nvPr>
          </p:nvSpPr>
          <p:spPr bwMode="auto">
            <a:xfrm>
              <a:off x="2895602" y="1344613"/>
              <a:ext cx="23813" cy="33338"/>
            </a:xfrm>
            <a:custGeom>
              <a:avLst/>
              <a:gdLst>
                <a:gd name="T0" fmla="*/ 0 w 13"/>
                <a:gd name="T1" fmla="*/ 0 h 19"/>
                <a:gd name="T2" fmla="*/ 0 w 13"/>
                <a:gd name="T3" fmla="*/ 0 h 19"/>
                <a:gd name="T4" fmla="*/ 4 w 13"/>
                <a:gd name="T5" fmla="*/ 0 h 19"/>
                <a:gd name="T6" fmla="*/ 4 w 13"/>
                <a:gd name="T7" fmla="*/ 8 h 19"/>
                <a:gd name="T8" fmla="*/ 10 w 13"/>
                <a:gd name="T9" fmla="*/ 1 h 19"/>
                <a:gd name="T10" fmla="*/ 10 w 13"/>
                <a:gd name="T11" fmla="*/ 1 h 19"/>
                <a:gd name="T12" fmla="*/ 13 w 13"/>
                <a:gd name="T13" fmla="*/ 4 h 19"/>
                <a:gd name="T14" fmla="*/ 4 w 13"/>
                <a:gd name="T15" fmla="*/ 14 h 19"/>
                <a:gd name="T16" fmla="*/ 4 w 13"/>
                <a:gd name="T17" fmla="*/ 14 h 19"/>
                <a:gd name="T18" fmla="*/ 0 w 13"/>
                <a:gd name="T19" fmla="*/ 19 h 19"/>
                <a:gd name="T20" fmla="*/ 0 w 1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5"/>
                    <a:pt x="8" y="3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7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899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2892427" y="1341438"/>
              <a:ext cx="31750" cy="44450"/>
            </a:xfrm>
            <a:custGeom>
              <a:avLst/>
              <a:gdLst>
                <a:gd name="T0" fmla="*/ 0 w 18"/>
                <a:gd name="T1" fmla="*/ 2 h 26"/>
                <a:gd name="T2" fmla="*/ 0 w 18"/>
                <a:gd name="T3" fmla="*/ 0 h 26"/>
                <a:gd name="T4" fmla="*/ 2 w 18"/>
                <a:gd name="T5" fmla="*/ 0 h 26"/>
                <a:gd name="T6" fmla="*/ 2 w 18"/>
                <a:gd name="T7" fmla="*/ 0 h 26"/>
                <a:gd name="T8" fmla="*/ 8 w 18"/>
                <a:gd name="T9" fmla="*/ 0 h 26"/>
                <a:gd name="T10" fmla="*/ 8 w 18"/>
                <a:gd name="T11" fmla="*/ 4 h 26"/>
                <a:gd name="T12" fmla="*/ 11 w 18"/>
                <a:gd name="T13" fmla="*/ 2 h 26"/>
                <a:gd name="T14" fmla="*/ 11 w 18"/>
                <a:gd name="T15" fmla="*/ 2 h 26"/>
                <a:gd name="T16" fmla="*/ 13 w 18"/>
                <a:gd name="T17" fmla="*/ 0 h 26"/>
                <a:gd name="T18" fmla="*/ 18 w 18"/>
                <a:gd name="T19" fmla="*/ 7 h 26"/>
                <a:gd name="T20" fmla="*/ 16 w 18"/>
                <a:gd name="T21" fmla="*/ 8 h 26"/>
                <a:gd name="T22" fmla="*/ 8 w 18"/>
                <a:gd name="T23" fmla="*/ 17 h 26"/>
                <a:gd name="T24" fmla="*/ 8 w 18"/>
                <a:gd name="T25" fmla="*/ 17 h 26"/>
                <a:gd name="T26" fmla="*/ 8 w 18"/>
                <a:gd name="T27" fmla="*/ 17 h 26"/>
                <a:gd name="T28" fmla="*/ 0 w 18"/>
                <a:gd name="T29" fmla="*/ 26 h 26"/>
                <a:gd name="T30" fmla="*/ 0 w 18"/>
                <a:gd name="T31" fmla="*/ 2 h 26"/>
                <a:gd name="T32" fmla="*/ 4 w 18"/>
                <a:gd name="T33" fmla="*/ 15 h 26"/>
                <a:gd name="T34" fmla="*/ 4 w 18"/>
                <a:gd name="T35" fmla="*/ 15 h 26"/>
                <a:gd name="T36" fmla="*/ 4 w 18"/>
                <a:gd name="T37" fmla="*/ 15 h 26"/>
                <a:gd name="T38" fmla="*/ 4 w 18"/>
                <a:gd name="T39" fmla="*/ 15 h 26"/>
                <a:gd name="T40" fmla="*/ 4 w 18"/>
                <a:gd name="T41" fmla="*/ 15 h 26"/>
                <a:gd name="T42" fmla="*/ 5 w 18"/>
                <a:gd name="T43" fmla="*/ 14 h 26"/>
                <a:gd name="T44" fmla="*/ 5 w 18"/>
                <a:gd name="T45" fmla="*/ 14 h 26"/>
                <a:gd name="T46" fmla="*/ 8 w 18"/>
                <a:gd name="T47" fmla="*/ 11 h 26"/>
                <a:gd name="T48" fmla="*/ 8 w 18"/>
                <a:gd name="T49" fmla="*/ 11 h 26"/>
                <a:gd name="T50" fmla="*/ 4 w 18"/>
                <a:gd name="T51" fmla="*/ 15 h 26"/>
                <a:gd name="T52" fmla="*/ 4 w 18"/>
                <a:gd name="T53" fmla="*/ 4 h 26"/>
                <a:gd name="T54" fmla="*/ 4 w 18"/>
                <a:gd name="T55" fmla="*/ 4 h 26"/>
                <a:gd name="T56" fmla="*/ 4 w 18"/>
                <a:gd name="T57" fmla="*/ 15 h 26"/>
                <a:gd name="T58" fmla="*/ 8 w 18"/>
                <a:gd name="T59" fmla="*/ 11 h 26"/>
                <a:gd name="T60" fmla="*/ 9 w 18"/>
                <a:gd name="T61" fmla="*/ 9 h 26"/>
                <a:gd name="T62" fmla="*/ 9 w 18"/>
                <a:gd name="T63" fmla="*/ 9 h 26"/>
                <a:gd name="T64" fmla="*/ 8 w 18"/>
                <a:gd name="T65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" h="26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9"/>
                    <a:pt x="9" y="15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3"/>
                    <a:pt x="7" y="12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8" y="11"/>
                  </a:moveTo>
                  <a:cubicBezTo>
                    <a:pt x="8" y="10"/>
                    <a:pt x="9" y="10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8" y="10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900"/>
            <p:cNvSpPr/>
            <p:nvPr>
              <p:custDataLst>
                <p:tags r:id="rId33"/>
              </p:custDataLst>
            </p:nvPr>
          </p:nvSpPr>
          <p:spPr bwMode="auto">
            <a:xfrm>
              <a:off x="2892427" y="1246188"/>
              <a:ext cx="11113" cy="169863"/>
            </a:xfrm>
            <a:custGeom>
              <a:avLst/>
              <a:gdLst>
                <a:gd name="T0" fmla="*/ 0 w 7"/>
                <a:gd name="T1" fmla="*/ 0 h 107"/>
                <a:gd name="T2" fmla="*/ 5 w 7"/>
                <a:gd name="T3" fmla="*/ 0 h 107"/>
                <a:gd name="T4" fmla="*/ 7 w 7"/>
                <a:gd name="T5" fmla="*/ 107 h 107"/>
                <a:gd name="T6" fmla="*/ 2 w 7"/>
                <a:gd name="T7" fmla="*/ 107 h 107"/>
                <a:gd name="T8" fmla="*/ 0 w 7"/>
                <a:gd name="T9" fmla="*/ 0 h 107"/>
                <a:gd name="T10" fmla="*/ 0 w 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7">
                  <a:moveTo>
                    <a:pt x="0" y="0"/>
                  </a:moveTo>
                  <a:lnTo>
                    <a:pt x="5" y="0"/>
                  </a:lnTo>
                  <a:lnTo>
                    <a:pt x="7" y="107"/>
                  </a:lnTo>
                  <a:lnTo>
                    <a:pt x="2" y="10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901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2889252" y="1243013"/>
              <a:ext cx="17463" cy="176213"/>
            </a:xfrm>
            <a:custGeom>
              <a:avLst/>
              <a:gdLst>
                <a:gd name="T0" fmla="*/ 0 w 11"/>
                <a:gd name="T1" fmla="*/ 2 h 111"/>
                <a:gd name="T2" fmla="*/ 2 w 11"/>
                <a:gd name="T3" fmla="*/ 2 h 111"/>
                <a:gd name="T4" fmla="*/ 2 w 11"/>
                <a:gd name="T5" fmla="*/ 5 h 111"/>
                <a:gd name="T6" fmla="*/ 2 w 11"/>
                <a:gd name="T7" fmla="*/ 2 h 111"/>
                <a:gd name="T8" fmla="*/ 0 w 11"/>
                <a:gd name="T9" fmla="*/ 2 h 111"/>
                <a:gd name="T10" fmla="*/ 0 w 11"/>
                <a:gd name="T11" fmla="*/ 0 h 111"/>
                <a:gd name="T12" fmla="*/ 9 w 11"/>
                <a:gd name="T13" fmla="*/ 0 h 111"/>
                <a:gd name="T14" fmla="*/ 11 w 11"/>
                <a:gd name="T15" fmla="*/ 111 h 111"/>
                <a:gd name="T16" fmla="*/ 2 w 11"/>
                <a:gd name="T17" fmla="*/ 111 h 111"/>
                <a:gd name="T18" fmla="*/ 0 w 11"/>
                <a:gd name="T19" fmla="*/ 2 h 111"/>
                <a:gd name="T20" fmla="*/ 0 w 11"/>
                <a:gd name="T21" fmla="*/ 2 h 111"/>
                <a:gd name="T22" fmla="*/ 7 w 11"/>
                <a:gd name="T23" fmla="*/ 107 h 111"/>
                <a:gd name="T24" fmla="*/ 4 w 11"/>
                <a:gd name="T25" fmla="*/ 5 h 111"/>
                <a:gd name="T26" fmla="*/ 4 w 11"/>
                <a:gd name="T27" fmla="*/ 5 h 111"/>
                <a:gd name="T28" fmla="*/ 7 w 11"/>
                <a:gd name="T29" fmla="*/ 107 h 111"/>
                <a:gd name="T30" fmla="*/ 7 w 11"/>
                <a:gd name="T31" fmla="*/ 10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111">
                  <a:moveTo>
                    <a:pt x="0" y="2"/>
                  </a:moveTo>
                  <a:lnTo>
                    <a:pt x="2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11"/>
                  </a:lnTo>
                  <a:lnTo>
                    <a:pt x="2" y="111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7" y="107"/>
                  </a:moveTo>
                  <a:lnTo>
                    <a:pt x="4" y="5"/>
                  </a:lnTo>
                  <a:lnTo>
                    <a:pt x="4" y="5"/>
                  </a:lnTo>
                  <a:lnTo>
                    <a:pt x="7" y="107"/>
                  </a:lnTo>
                  <a:lnTo>
                    <a:pt x="7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02"/>
            <p:cNvSpPr/>
            <p:nvPr>
              <p:custDataLst>
                <p:tags r:id="rId35"/>
              </p:custDataLst>
            </p:nvPr>
          </p:nvSpPr>
          <p:spPr bwMode="auto">
            <a:xfrm>
              <a:off x="2663827" y="1736726"/>
              <a:ext cx="41275" cy="298450"/>
            </a:xfrm>
            <a:custGeom>
              <a:avLst/>
              <a:gdLst>
                <a:gd name="T0" fmla="*/ 0 w 26"/>
                <a:gd name="T1" fmla="*/ 184 h 188"/>
                <a:gd name="T2" fmla="*/ 20 w 26"/>
                <a:gd name="T3" fmla="*/ 183 h 188"/>
                <a:gd name="T4" fmla="*/ 10 w 26"/>
                <a:gd name="T5" fmla="*/ 0 h 188"/>
                <a:gd name="T6" fmla="*/ 15 w 26"/>
                <a:gd name="T7" fmla="*/ 0 h 188"/>
                <a:gd name="T8" fmla="*/ 26 w 26"/>
                <a:gd name="T9" fmla="*/ 186 h 188"/>
                <a:gd name="T10" fmla="*/ 0 w 26"/>
                <a:gd name="T11" fmla="*/ 188 h 188"/>
                <a:gd name="T12" fmla="*/ 0 w 26"/>
                <a:gd name="T13" fmla="*/ 184 h 188"/>
                <a:gd name="T14" fmla="*/ 0 w 26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88">
                  <a:moveTo>
                    <a:pt x="0" y="184"/>
                  </a:moveTo>
                  <a:lnTo>
                    <a:pt x="20" y="183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26" y="186"/>
                  </a:lnTo>
                  <a:lnTo>
                    <a:pt x="0" y="188"/>
                  </a:lnTo>
                  <a:lnTo>
                    <a:pt x="0" y="184"/>
                  </a:lnTo>
                  <a:lnTo>
                    <a:pt x="0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903"/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2660652" y="1731963"/>
              <a:ext cx="47625" cy="307975"/>
            </a:xfrm>
            <a:custGeom>
              <a:avLst/>
              <a:gdLst>
                <a:gd name="T0" fmla="*/ 0 w 30"/>
                <a:gd name="T1" fmla="*/ 191 h 194"/>
                <a:gd name="T2" fmla="*/ 0 w 30"/>
                <a:gd name="T3" fmla="*/ 187 h 194"/>
                <a:gd name="T4" fmla="*/ 2 w 30"/>
                <a:gd name="T5" fmla="*/ 187 h 194"/>
                <a:gd name="T6" fmla="*/ 2 w 30"/>
                <a:gd name="T7" fmla="*/ 189 h 194"/>
                <a:gd name="T8" fmla="*/ 2 w 30"/>
                <a:gd name="T9" fmla="*/ 187 h 194"/>
                <a:gd name="T10" fmla="*/ 0 w 30"/>
                <a:gd name="T11" fmla="*/ 187 h 194"/>
                <a:gd name="T12" fmla="*/ 0 w 30"/>
                <a:gd name="T13" fmla="*/ 185 h 194"/>
                <a:gd name="T14" fmla="*/ 20 w 30"/>
                <a:gd name="T15" fmla="*/ 184 h 194"/>
                <a:gd name="T16" fmla="*/ 10 w 30"/>
                <a:gd name="T17" fmla="*/ 0 h 194"/>
                <a:gd name="T18" fmla="*/ 18 w 30"/>
                <a:gd name="T19" fmla="*/ 0 h 194"/>
                <a:gd name="T20" fmla="*/ 30 w 30"/>
                <a:gd name="T21" fmla="*/ 191 h 194"/>
                <a:gd name="T22" fmla="*/ 0 w 30"/>
                <a:gd name="T23" fmla="*/ 194 h 194"/>
                <a:gd name="T24" fmla="*/ 0 w 30"/>
                <a:gd name="T25" fmla="*/ 191 h 194"/>
                <a:gd name="T26" fmla="*/ 0 w 30"/>
                <a:gd name="T27" fmla="*/ 191 h 194"/>
                <a:gd name="T28" fmla="*/ 24 w 30"/>
                <a:gd name="T29" fmla="*/ 188 h 194"/>
                <a:gd name="T30" fmla="*/ 24 w 30"/>
                <a:gd name="T31" fmla="*/ 188 h 194"/>
                <a:gd name="T32" fmla="*/ 18 w 30"/>
                <a:gd name="T33" fmla="*/ 64 h 194"/>
                <a:gd name="T34" fmla="*/ 24 w 30"/>
                <a:gd name="T35" fmla="*/ 188 h 194"/>
                <a:gd name="T36" fmla="*/ 24 w 30"/>
                <a:gd name="T37" fmla="*/ 18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194">
                  <a:moveTo>
                    <a:pt x="0" y="191"/>
                  </a:moveTo>
                  <a:lnTo>
                    <a:pt x="0" y="187"/>
                  </a:lnTo>
                  <a:lnTo>
                    <a:pt x="2" y="187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0" y="187"/>
                  </a:lnTo>
                  <a:lnTo>
                    <a:pt x="0" y="185"/>
                  </a:lnTo>
                  <a:lnTo>
                    <a:pt x="20" y="184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30" y="191"/>
                  </a:lnTo>
                  <a:lnTo>
                    <a:pt x="0" y="194"/>
                  </a:lnTo>
                  <a:lnTo>
                    <a:pt x="0" y="191"/>
                  </a:lnTo>
                  <a:lnTo>
                    <a:pt x="0" y="191"/>
                  </a:lnTo>
                  <a:close/>
                  <a:moveTo>
                    <a:pt x="24" y="188"/>
                  </a:moveTo>
                  <a:lnTo>
                    <a:pt x="24" y="188"/>
                  </a:lnTo>
                  <a:lnTo>
                    <a:pt x="18" y="64"/>
                  </a:lnTo>
                  <a:lnTo>
                    <a:pt x="24" y="188"/>
                  </a:lnTo>
                  <a:lnTo>
                    <a:pt x="24" y="1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90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2709864" y="1735138"/>
              <a:ext cx="76200" cy="292100"/>
            </a:xfrm>
            <a:custGeom>
              <a:avLst/>
              <a:gdLst>
                <a:gd name="T0" fmla="*/ 0 w 48"/>
                <a:gd name="T1" fmla="*/ 1 h 184"/>
                <a:gd name="T2" fmla="*/ 4 w 48"/>
                <a:gd name="T3" fmla="*/ 0 h 184"/>
                <a:gd name="T4" fmla="*/ 18 w 48"/>
                <a:gd name="T5" fmla="*/ 178 h 184"/>
                <a:gd name="T6" fmla="*/ 47 w 48"/>
                <a:gd name="T7" fmla="*/ 169 h 184"/>
                <a:gd name="T8" fmla="*/ 48 w 48"/>
                <a:gd name="T9" fmla="*/ 173 h 184"/>
                <a:gd name="T10" fmla="*/ 13 w 48"/>
                <a:gd name="T11" fmla="*/ 184 h 184"/>
                <a:gd name="T12" fmla="*/ 0 w 48"/>
                <a:gd name="T13" fmla="*/ 1 h 184"/>
                <a:gd name="T14" fmla="*/ 0 w 48"/>
                <a:gd name="T15" fmla="*/ 1 h 184"/>
                <a:gd name="T16" fmla="*/ 0 w 48"/>
                <a:gd name="T17" fmla="*/ 1 h 184"/>
                <a:gd name="T18" fmla="*/ 0 w 48"/>
                <a:gd name="T19" fmla="*/ 1 h 184"/>
                <a:gd name="T20" fmla="*/ 0 w 48"/>
                <a:gd name="T21" fmla="*/ 1 h 184"/>
                <a:gd name="T22" fmla="*/ 0 w 48"/>
                <a:gd name="T23" fmla="*/ 1 h 184"/>
                <a:gd name="T24" fmla="*/ 0 w 48"/>
                <a:gd name="T25" fmla="*/ 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84">
                  <a:moveTo>
                    <a:pt x="0" y="1"/>
                  </a:moveTo>
                  <a:lnTo>
                    <a:pt x="4" y="0"/>
                  </a:lnTo>
                  <a:lnTo>
                    <a:pt x="18" y="178"/>
                  </a:lnTo>
                  <a:lnTo>
                    <a:pt x="47" y="169"/>
                  </a:lnTo>
                  <a:lnTo>
                    <a:pt x="48" y="173"/>
                  </a:lnTo>
                  <a:lnTo>
                    <a:pt x="13" y="184"/>
                  </a:ln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905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2706689" y="1730376"/>
              <a:ext cx="82550" cy="301625"/>
            </a:xfrm>
            <a:custGeom>
              <a:avLst/>
              <a:gdLst>
                <a:gd name="T0" fmla="*/ 0 w 52"/>
                <a:gd name="T1" fmla="*/ 4 h 190"/>
                <a:gd name="T2" fmla="*/ 2 w 52"/>
                <a:gd name="T3" fmla="*/ 4 h 190"/>
                <a:gd name="T4" fmla="*/ 3 w 52"/>
                <a:gd name="T5" fmla="*/ 5 h 190"/>
                <a:gd name="T6" fmla="*/ 2 w 52"/>
                <a:gd name="T7" fmla="*/ 4 h 190"/>
                <a:gd name="T8" fmla="*/ 0 w 52"/>
                <a:gd name="T9" fmla="*/ 4 h 190"/>
                <a:gd name="T10" fmla="*/ 0 w 52"/>
                <a:gd name="T11" fmla="*/ 1 h 190"/>
                <a:gd name="T12" fmla="*/ 9 w 52"/>
                <a:gd name="T13" fmla="*/ 0 h 190"/>
                <a:gd name="T14" fmla="*/ 22 w 52"/>
                <a:gd name="T15" fmla="*/ 178 h 190"/>
                <a:gd name="T16" fmla="*/ 50 w 52"/>
                <a:gd name="T17" fmla="*/ 168 h 190"/>
                <a:gd name="T18" fmla="*/ 52 w 52"/>
                <a:gd name="T19" fmla="*/ 177 h 190"/>
                <a:gd name="T20" fmla="*/ 13 w 52"/>
                <a:gd name="T21" fmla="*/ 190 h 190"/>
                <a:gd name="T22" fmla="*/ 0 w 52"/>
                <a:gd name="T23" fmla="*/ 4 h 190"/>
                <a:gd name="T24" fmla="*/ 0 w 52"/>
                <a:gd name="T25" fmla="*/ 4 h 190"/>
                <a:gd name="T26" fmla="*/ 17 w 52"/>
                <a:gd name="T27" fmla="*/ 184 h 190"/>
                <a:gd name="T28" fmla="*/ 17 w 52"/>
                <a:gd name="T29" fmla="*/ 184 h 190"/>
                <a:gd name="T30" fmla="*/ 6 w 52"/>
                <a:gd name="T31" fmla="*/ 28 h 190"/>
                <a:gd name="T32" fmla="*/ 17 w 52"/>
                <a:gd name="T33" fmla="*/ 184 h 190"/>
                <a:gd name="T34" fmla="*/ 17 w 52"/>
                <a:gd name="T35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190">
                  <a:moveTo>
                    <a:pt x="0" y="4"/>
                  </a:moveTo>
                  <a:lnTo>
                    <a:pt x="2" y="4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9" y="0"/>
                  </a:lnTo>
                  <a:lnTo>
                    <a:pt x="22" y="178"/>
                  </a:lnTo>
                  <a:lnTo>
                    <a:pt x="50" y="168"/>
                  </a:lnTo>
                  <a:lnTo>
                    <a:pt x="52" y="177"/>
                  </a:lnTo>
                  <a:lnTo>
                    <a:pt x="13" y="190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7" y="184"/>
                  </a:moveTo>
                  <a:lnTo>
                    <a:pt x="17" y="184"/>
                  </a:lnTo>
                  <a:lnTo>
                    <a:pt x="6" y="28"/>
                  </a:lnTo>
                  <a:lnTo>
                    <a:pt x="17" y="184"/>
                  </a:lnTo>
                  <a:lnTo>
                    <a:pt x="17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07"/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2759078" y="925513"/>
              <a:ext cx="380751" cy="328613"/>
            </a:xfrm>
            <a:custGeom>
              <a:avLst/>
              <a:gdLst>
                <a:gd name="T0" fmla="*/ 1 w 185"/>
                <a:gd name="T1" fmla="*/ 14 h 234"/>
                <a:gd name="T2" fmla="*/ 3 w 185"/>
                <a:gd name="T3" fmla="*/ 14 h 234"/>
                <a:gd name="T4" fmla="*/ 6 w 185"/>
                <a:gd name="T5" fmla="*/ 14 h 234"/>
                <a:gd name="T6" fmla="*/ 3 w 185"/>
                <a:gd name="T7" fmla="*/ 14 h 234"/>
                <a:gd name="T8" fmla="*/ 1 w 185"/>
                <a:gd name="T9" fmla="*/ 14 h 234"/>
                <a:gd name="T10" fmla="*/ 0 w 185"/>
                <a:gd name="T11" fmla="*/ 10 h 234"/>
                <a:gd name="T12" fmla="*/ 180 w 185"/>
                <a:gd name="T13" fmla="*/ 0 h 234"/>
                <a:gd name="T14" fmla="*/ 185 w 185"/>
                <a:gd name="T15" fmla="*/ 227 h 234"/>
                <a:gd name="T16" fmla="*/ 18 w 185"/>
                <a:gd name="T17" fmla="*/ 234 h 234"/>
                <a:gd name="T18" fmla="*/ 1 w 185"/>
                <a:gd name="T19" fmla="*/ 14 h 234"/>
                <a:gd name="T20" fmla="*/ 1 w 185"/>
                <a:gd name="T21" fmla="*/ 14 h 234"/>
                <a:gd name="T22" fmla="*/ 22 w 185"/>
                <a:gd name="T23" fmla="*/ 229 h 234"/>
                <a:gd name="T24" fmla="*/ 59 w 185"/>
                <a:gd name="T25" fmla="*/ 227 h 234"/>
                <a:gd name="T26" fmla="*/ 24 w 185"/>
                <a:gd name="T27" fmla="*/ 229 h 234"/>
                <a:gd name="T28" fmla="*/ 22 w 185"/>
                <a:gd name="T29" fmla="*/ 229 h 234"/>
                <a:gd name="T30" fmla="*/ 13 w 185"/>
                <a:gd name="T31" fmla="*/ 117 h 234"/>
                <a:gd name="T32" fmla="*/ 22 w 185"/>
                <a:gd name="T33" fmla="*/ 229 h 234"/>
                <a:gd name="T34" fmla="*/ 22 w 185"/>
                <a:gd name="T35" fmla="*/ 229 h 234"/>
                <a:gd name="T36" fmla="*/ 23 w 185"/>
                <a:gd name="T37" fmla="*/ 227 h 234"/>
                <a:gd name="T38" fmla="*/ 25 w 185"/>
                <a:gd name="T39" fmla="*/ 227 h 234"/>
                <a:gd name="T40" fmla="*/ 23 w 185"/>
                <a:gd name="T41" fmla="*/ 227 h 234"/>
                <a:gd name="T42" fmla="*/ 23 w 185"/>
                <a:gd name="T43" fmla="*/ 227 h 234"/>
                <a:gd name="T44" fmla="*/ 10 w 185"/>
                <a:gd name="T45" fmla="*/ 19 h 234"/>
                <a:gd name="T46" fmla="*/ 25 w 185"/>
                <a:gd name="T47" fmla="*/ 225 h 234"/>
                <a:gd name="T48" fmla="*/ 177 w 185"/>
                <a:gd name="T49" fmla="*/ 218 h 234"/>
                <a:gd name="T50" fmla="*/ 171 w 185"/>
                <a:gd name="T51" fmla="*/ 9 h 234"/>
                <a:gd name="T52" fmla="*/ 10 w 185"/>
                <a:gd name="T53" fmla="*/ 19 h 234"/>
                <a:gd name="T54" fmla="*/ 10 w 185"/>
                <a:gd name="T55" fmla="*/ 19 h 234"/>
                <a:gd name="T56" fmla="*/ 181 w 185"/>
                <a:gd name="T57" fmla="*/ 223 h 234"/>
                <a:gd name="T58" fmla="*/ 176 w 185"/>
                <a:gd name="T59" fmla="*/ 4 h 234"/>
                <a:gd name="T60" fmla="*/ 176 w 185"/>
                <a:gd name="T61" fmla="*/ 4 h 234"/>
                <a:gd name="T62" fmla="*/ 181 w 185"/>
                <a:gd name="T63" fmla="*/ 223 h 234"/>
                <a:gd name="T64" fmla="*/ 181 w 185"/>
                <a:gd name="T65" fmla="*/ 22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234">
                  <a:moveTo>
                    <a:pt x="1" y="14"/>
                  </a:moveTo>
                  <a:lnTo>
                    <a:pt x="3" y="14"/>
                  </a:lnTo>
                  <a:lnTo>
                    <a:pt x="6" y="14"/>
                  </a:lnTo>
                  <a:lnTo>
                    <a:pt x="3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180" y="0"/>
                  </a:lnTo>
                  <a:lnTo>
                    <a:pt x="185" y="227"/>
                  </a:lnTo>
                  <a:lnTo>
                    <a:pt x="18" y="234"/>
                  </a:lnTo>
                  <a:lnTo>
                    <a:pt x="1" y="14"/>
                  </a:lnTo>
                  <a:lnTo>
                    <a:pt x="1" y="14"/>
                  </a:lnTo>
                  <a:close/>
                  <a:moveTo>
                    <a:pt x="22" y="229"/>
                  </a:moveTo>
                  <a:lnTo>
                    <a:pt x="59" y="227"/>
                  </a:lnTo>
                  <a:lnTo>
                    <a:pt x="24" y="229"/>
                  </a:lnTo>
                  <a:lnTo>
                    <a:pt x="22" y="229"/>
                  </a:lnTo>
                  <a:lnTo>
                    <a:pt x="13" y="117"/>
                  </a:lnTo>
                  <a:lnTo>
                    <a:pt x="22" y="229"/>
                  </a:lnTo>
                  <a:lnTo>
                    <a:pt x="22" y="229"/>
                  </a:lnTo>
                  <a:close/>
                  <a:moveTo>
                    <a:pt x="23" y="227"/>
                  </a:moveTo>
                  <a:lnTo>
                    <a:pt x="25" y="227"/>
                  </a:lnTo>
                  <a:lnTo>
                    <a:pt x="23" y="227"/>
                  </a:lnTo>
                  <a:lnTo>
                    <a:pt x="23" y="227"/>
                  </a:lnTo>
                  <a:close/>
                  <a:moveTo>
                    <a:pt x="10" y="19"/>
                  </a:moveTo>
                  <a:lnTo>
                    <a:pt x="25" y="225"/>
                  </a:lnTo>
                  <a:lnTo>
                    <a:pt x="177" y="218"/>
                  </a:lnTo>
                  <a:lnTo>
                    <a:pt x="171" y="9"/>
                  </a:lnTo>
                  <a:lnTo>
                    <a:pt x="10" y="19"/>
                  </a:lnTo>
                  <a:lnTo>
                    <a:pt x="10" y="19"/>
                  </a:lnTo>
                  <a:close/>
                  <a:moveTo>
                    <a:pt x="181" y="223"/>
                  </a:moveTo>
                  <a:lnTo>
                    <a:pt x="176" y="4"/>
                  </a:lnTo>
                  <a:lnTo>
                    <a:pt x="176" y="4"/>
                  </a:lnTo>
                  <a:lnTo>
                    <a:pt x="181" y="223"/>
                  </a:lnTo>
                  <a:lnTo>
                    <a:pt x="181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4" name="文本框 43"/>
          <p:cNvSpPr txBox="1"/>
          <p:nvPr>
            <p:custDataLst>
              <p:tags r:id="rId40"/>
            </p:custDataLst>
          </p:nvPr>
        </p:nvSpPr>
        <p:spPr>
          <a:xfrm>
            <a:off x="2841222" y="2186716"/>
            <a:ext cx="1261927" cy="70788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>
              <a:defRPr sz="4000">
                <a:solidFill>
                  <a:schemeClr val="tx2"/>
                </a:solidFill>
                <a:latin typeface="+mn-ea"/>
              </a:defRPr>
            </a:lvl1pPr>
          </a:lstStyle>
          <a:p>
            <a:r>
              <a:rPr lang="zh-CN" altLang="en-US" dirty="0">
                <a:latin typeface="+mj-lt"/>
                <a:ea typeface="+mj-ea"/>
                <a:cs typeface="+mj-cs"/>
              </a:rPr>
              <a:t>人物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45" name="副标题 2"/>
          <p:cNvSpPr>
            <a:spLocks noGrp="1"/>
          </p:cNvSpPr>
          <p:nvPr/>
        </p:nvSpPr>
        <p:spPr>
          <a:xfrm>
            <a:off x="3759070" y="2713083"/>
            <a:ext cx="6528259" cy="2315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46" name="副标题 4"/>
          <p:cNvSpPr txBox="1"/>
          <p:nvPr/>
        </p:nvSpPr>
        <p:spPr>
          <a:xfrm>
            <a:off x="5549348" y="3929380"/>
            <a:ext cx="5486400" cy="110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47" name="Freeform 26"/>
          <p:cNvSpPr>
            <a:spLocks noEditPoints="1"/>
          </p:cNvSpPr>
          <p:nvPr>
            <p:custDataLst>
              <p:tags r:id="rId41"/>
            </p:custDataLst>
          </p:nvPr>
        </p:nvSpPr>
        <p:spPr bwMode="auto">
          <a:xfrm rot="21063611">
            <a:off x="800906" y="1268691"/>
            <a:ext cx="1058724" cy="517289"/>
          </a:xfrm>
          <a:custGeom>
            <a:avLst/>
            <a:gdLst>
              <a:gd name="T0" fmla="*/ 612 w 703"/>
              <a:gd name="T1" fmla="*/ 61 h 344"/>
              <a:gd name="T2" fmla="*/ 465 w 703"/>
              <a:gd name="T3" fmla="*/ 68 h 344"/>
              <a:gd name="T4" fmla="*/ 468 w 703"/>
              <a:gd name="T5" fmla="*/ 92 h 344"/>
              <a:gd name="T6" fmla="*/ 576 w 703"/>
              <a:gd name="T7" fmla="*/ 87 h 344"/>
              <a:gd name="T8" fmla="*/ 631 w 703"/>
              <a:gd name="T9" fmla="*/ 99 h 344"/>
              <a:gd name="T10" fmla="*/ 605 w 703"/>
              <a:gd name="T11" fmla="*/ 154 h 344"/>
              <a:gd name="T12" fmla="*/ 503 w 703"/>
              <a:gd name="T13" fmla="*/ 193 h 344"/>
              <a:gd name="T14" fmla="*/ 500 w 703"/>
              <a:gd name="T15" fmla="*/ 158 h 344"/>
              <a:gd name="T16" fmla="*/ 403 w 703"/>
              <a:gd name="T17" fmla="*/ 55 h 344"/>
              <a:gd name="T18" fmla="*/ 392 w 703"/>
              <a:gd name="T19" fmla="*/ 73 h 344"/>
              <a:gd name="T20" fmla="*/ 470 w 703"/>
              <a:gd name="T21" fmla="*/ 158 h 344"/>
              <a:gd name="T22" fmla="*/ 474 w 703"/>
              <a:gd name="T23" fmla="*/ 201 h 344"/>
              <a:gd name="T24" fmla="*/ 310 w 703"/>
              <a:gd name="T25" fmla="*/ 235 h 344"/>
              <a:gd name="T26" fmla="*/ 250 w 703"/>
              <a:gd name="T27" fmla="*/ 249 h 344"/>
              <a:gd name="T28" fmla="*/ 264 w 703"/>
              <a:gd name="T29" fmla="*/ 105 h 344"/>
              <a:gd name="T30" fmla="*/ 366 w 703"/>
              <a:gd name="T31" fmla="*/ 62 h 344"/>
              <a:gd name="T32" fmla="*/ 378 w 703"/>
              <a:gd name="T33" fmla="*/ 54 h 344"/>
              <a:gd name="T34" fmla="*/ 247 w 703"/>
              <a:gd name="T35" fmla="*/ 80 h 344"/>
              <a:gd name="T36" fmla="*/ 220 w 703"/>
              <a:gd name="T37" fmla="*/ 255 h 344"/>
              <a:gd name="T38" fmla="*/ 99 w 703"/>
              <a:gd name="T39" fmla="*/ 255 h 344"/>
              <a:gd name="T40" fmla="*/ 89 w 703"/>
              <a:gd name="T41" fmla="*/ 189 h 344"/>
              <a:gd name="T42" fmla="*/ 190 w 703"/>
              <a:gd name="T43" fmla="*/ 148 h 344"/>
              <a:gd name="T44" fmla="*/ 197 w 703"/>
              <a:gd name="T45" fmla="*/ 132 h 344"/>
              <a:gd name="T46" fmla="*/ 46 w 703"/>
              <a:gd name="T47" fmla="*/ 257 h 344"/>
              <a:gd name="T48" fmla="*/ 154 w 703"/>
              <a:gd name="T49" fmla="*/ 291 h 344"/>
              <a:gd name="T50" fmla="*/ 240 w 703"/>
              <a:gd name="T51" fmla="*/ 282 h 344"/>
              <a:gd name="T52" fmla="*/ 460 w 703"/>
              <a:gd name="T53" fmla="*/ 283 h 344"/>
              <a:gd name="T54" fmla="*/ 496 w 703"/>
              <a:gd name="T55" fmla="*/ 228 h 344"/>
              <a:gd name="T56" fmla="*/ 661 w 703"/>
              <a:gd name="T57" fmla="*/ 154 h 344"/>
              <a:gd name="T58" fmla="*/ 612 w 703"/>
              <a:gd name="T59" fmla="*/ 61 h 344"/>
              <a:gd name="T60" fmla="*/ 278 w 703"/>
              <a:gd name="T61" fmla="*/ 275 h 344"/>
              <a:gd name="T62" fmla="*/ 304 w 703"/>
              <a:gd name="T63" fmla="*/ 269 h 344"/>
              <a:gd name="T64" fmla="*/ 460 w 703"/>
              <a:gd name="T65" fmla="*/ 236 h 344"/>
              <a:gd name="T66" fmla="*/ 439 w 703"/>
              <a:gd name="T67" fmla="*/ 262 h 344"/>
              <a:gd name="T68" fmla="*/ 278 w 703"/>
              <a:gd name="T69" fmla="*/ 275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3" h="344">
                <a:moveTo>
                  <a:pt x="612" y="61"/>
                </a:moveTo>
                <a:cubicBezTo>
                  <a:pt x="565" y="51"/>
                  <a:pt x="511" y="58"/>
                  <a:pt x="465" y="68"/>
                </a:cubicBezTo>
                <a:cubicBezTo>
                  <a:pt x="451" y="71"/>
                  <a:pt x="455" y="91"/>
                  <a:pt x="468" y="92"/>
                </a:cubicBezTo>
                <a:cubicBezTo>
                  <a:pt x="504" y="94"/>
                  <a:pt x="540" y="86"/>
                  <a:pt x="576" y="87"/>
                </a:cubicBezTo>
                <a:cubicBezTo>
                  <a:pt x="595" y="87"/>
                  <a:pt x="615" y="89"/>
                  <a:pt x="631" y="99"/>
                </a:cubicBezTo>
                <a:cubicBezTo>
                  <a:pt x="665" y="120"/>
                  <a:pt x="623" y="145"/>
                  <a:pt x="605" y="154"/>
                </a:cubicBezTo>
                <a:cubicBezTo>
                  <a:pt x="572" y="171"/>
                  <a:pt x="538" y="183"/>
                  <a:pt x="503" y="193"/>
                </a:cubicBezTo>
                <a:cubicBezTo>
                  <a:pt x="504" y="181"/>
                  <a:pt x="503" y="169"/>
                  <a:pt x="500" y="158"/>
                </a:cubicBezTo>
                <a:cubicBezTo>
                  <a:pt x="490" y="115"/>
                  <a:pt x="444" y="68"/>
                  <a:pt x="403" y="55"/>
                </a:cubicBezTo>
                <a:cubicBezTo>
                  <a:pt x="392" y="52"/>
                  <a:pt x="386" y="66"/>
                  <a:pt x="392" y="73"/>
                </a:cubicBezTo>
                <a:cubicBezTo>
                  <a:pt x="419" y="103"/>
                  <a:pt x="454" y="119"/>
                  <a:pt x="470" y="158"/>
                </a:cubicBezTo>
                <a:cubicBezTo>
                  <a:pt x="475" y="173"/>
                  <a:pt x="476" y="187"/>
                  <a:pt x="474" y="201"/>
                </a:cubicBezTo>
                <a:cubicBezTo>
                  <a:pt x="420" y="214"/>
                  <a:pt x="364" y="223"/>
                  <a:pt x="310" y="235"/>
                </a:cubicBezTo>
                <a:cubicBezTo>
                  <a:pt x="291" y="240"/>
                  <a:pt x="271" y="244"/>
                  <a:pt x="250" y="249"/>
                </a:cubicBezTo>
                <a:cubicBezTo>
                  <a:pt x="216" y="205"/>
                  <a:pt x="234" y="145"/>
                  <a:pt x="264" y="105"/>
                </a:cubicBezTo>
                <a:cubicBezTo>
                  <a:pt x="284" y="80"/>
                  <a:pt x="333" y="33"/>
                  <a:pt x="366" y="62"/>
                </a:cubicBezTo>
                <a:cubicBezTo>
                  <a:pt x="372" y="68"/>
                  <a:pt x="382" y="61"/>
                  <a:pt x="378" y="54"/>
                </a:cubicBezTo>
                <a:cubicBezTo>
                  <a:pt x="345" y="0"/>
                  <a:pt x="276" y="47"/>
                  <a:pt x="247" y="80"/>
                </a:cubicBezTo>
                <a:cubicBezTo>
                  <a:pt x="204" y="130"/>
                  <a:pt x="189" y="198"/>
                  <a:pt x="220" y="255"/>
                </a:cubicBezTo>
                <a:cubicBezTo>
                  <a:pt x="179" y="262"/>
                  <a:pt x="137" y="265"/>
                  <a:pt x="99" y="255"/>
                </a:cubicBezTo>
                <a:cubicBezTo>
                  <a:pt x="61" y="245"/>
                  <a:pt x="65" y="212"/>
                  <a:pt x="89" y="189"/>
                </a:cubicBezTo>
                <a:cubicBezTo>
                  <a:pt x="111" y="167"/>
                  <a:pt x="158" y="143"/>
                  <a:pt x="190" y="148"/>
                </a:cubicBezTo>
                <a:cubicBezTo>
                  <a:pt x="199" y="149"/>
                  <a:pt x="207" y="136"/>
                  <a:pt x="197" y="132"/>
                </a:cubicBezTo>
                <a:cubicBezTo>
                  <a:pt x="134" y="104"/>
                  <a:pt x="0" y="180"/>
                  <a:pt x="46" y="257"/>
                </a:cubicBezTo>
                <a:cubicBezTo>
                  <a:pt x="67" y="291"/>
                  <a:pt x="119" y="292"/>
                  <a:pt x="154" y="291"/>
                </a:cubicBezTo>
                <a:cubicBezTo>
                  <a:pt x="183" y="291"/>
                  <a:pt x="212" y="287"/>
                  <a:pt x="240" y="282"/>
                </a:cubicBezTo>
                <a:cubicBezTo>
                  <a:pt x="299" y="344"/>
                  <a:pt x="398" y="338"/>
                  <a:pt x="460" y="283"/>
                </a:cubicBezTo>
                <a:cubicBezTo>
                  <a:pt x="477" y="268"/>
                  <a:pt x="489" y="249"/>
                  <a:pt x="496" y="228"/>
                </a:cubicBezTo>
                <a:cubicBezTo>
                  <a:pt x="554" y="215"/>
                  <a:pt x="619" y="195"/>
                  <a:pt x="661" y="154"/>
                </a:cubicBezTo>
                <a:cubicBezTo>
                  <a:pt x="703" y="113"/>
                  <a:pt x="652" y="69"/>
                  <a:pt x="612" y="61"/>
                </a:cubicBezTo>
                <a:moveTo>
                  <a:pt x="278" y="275"/>
                </a:moveTo>
                <a:cubicBezTo>
                  <a:pt x="287" y="273"/>
                  <a:pt x="296" y="271"/>
                  <a:pt x="304" y="269"/>
                </a:cubicBezTo>
                <a:cubicBezTo>
                  <a:pt x="356" y="258"/>
                  <a:pt x="408" y="248"/>
                  <a:pt x="460" y="236"/>
                </a:cubicBezTo>
                <a:cubicBezTo>
                  <a:pt x="454" y="246"/>
                  <a:pt x="447" y="255"/>
                  <a:pt x="439" y="262"/>
                </a:cubicBezTo>
                <a:cubicBezTo>
                  <a:pt x="394" y="306"/>
                  <a:pt x="327" y="307"/>
                  <a:pt x="278" y="27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6"/>
          <p:cNvSpPr>
            <a:spLocks noEditPoints="1"/>
          </p:cNvSpPr>
          <p:nvPr>
            <p:custDataLst>
              <p:tags r:id="rId42"/>
            </p:custDataLst>
          </p:nvPr>
        </p:nvSpPr>
        <p:spPr bwMode="auto">
          <a:xfrm rot="21063611">
            <a:off x="3573787" y="593163"/>
            <a:ext cx="1058724" cy="517289"/>
          </a:xfrm>
          <a:custGeom>
            <a:avLst/>
            <a:gdLst>
              <a:gd name="T0" fmla="*/ 612 w 703"/>
              <a:gd name="T1" fmla="*/ 61 h 344"/>
              <a:gd name="T2" fmla="*/ 465 w 703"/>
              <a:gd name="T3" fmla="*/ 68 h 344"/>
              <a:gd name="T4" fmla="*/ 468 w 703"/>
              <a:gd name="T5" fmla="*/ 92 h 344"/>
              <a:gd name="T6" fmla="*/ 576 w 703"/>
              <a:gd name="T7" fmla="*/ 87 h 344"/>
              <a:gd name="T8" fmla="*/ 631 w 703"/>
              <a:gd name="T9" fmla="*/ 99 h 344"/>
              <a:gd name="T10" fmla="*/ 605 w 703"/>
              <a:gd name="T11" fmla="*/ 154 h 344"/>
              <a:gd name="T12" fmla="*/ 503 w 703"/>
              <a:gd name="T13" fmla="*/ 193 h 344"/>
              <a:gd name="T14" fmla="*/ 500 w 703"/>
              <a:gd name="T15" fmla="*/ 158 h 344"/>
              <a:gd name="T16" fmla="*/ 403 w 703"/>
              <a:gd name="T17" fmla="*/ 55 h 344"/>
              <a:gd name="T18" fmla="*/ 392 w 703"/>
              <a:gd name="T19" fmla="*/ 73 h 344"/>
              <a:gd name="T20" fmla="*/ 470 w 703"/>
              <a:gd name="T21" fmla="*/ 158 h 344"/>
              <a:gd name="T22" fmla="*/ 474 w 703"/>
              <a:gd name="T23" fmla="*/ 201 h 344"/>
              <a:gd name="T24" fmla="*/ 310 w 703"/>
              <a:gd name="T25" fmla="*/ 235 h 344"/>
              <a:gd name="T26" fmla="*/ 250 w 703"/>
              <a:gd name="T27" fmla="*/ 249 h 344"/>
              <a:gd name="T28" fmla="*/ 264 w 703"/>
              <a:gd name="T29" fmla="*/ 105 h 344"/>
              <a:gd name="T30" fmla="*/ 366 w 703"/>
              <a:gd name="T31" fmla="*/ 62 h 344"/>
              <a:gd name="T32" fmla="*/ 378 w 703"/>
              <a:gd name="T33" fmla="*/ 54 h 344"/>
              <a:gd name="T34" fmla="*/ 247 w 703"/>
              <a:gd name="T35" fmla="*/ 80 h 344"/>
              <a:gd name="T36" fmla="*/ 220 w 703"/>
              <a:gd name="T37" fmla="*/ 255 h 344"/>
              <a:gd name="T38" fmla="*/ 99 w 703"/>
              <a:gd name="T39" fmla="*/ 255 h 344"/>
              <a:gd name="T40" fmla="*/ 89 w 703"/>
              <a:gd name="T41" fmla="*/ 189 h 344"/>
              <a:gd name="T42" fmla="*/ 190 w 703"/>
              <a:gd name="T43" fmla="*/ 148 h 344"/>
              <a:gd name="T44" fmla="*/ 197 w 703"/>
              <a:gd name="T45" fmla="*/ 132 h 344"/>
              <a:gd name="T46" fmla="*/ 46 w 703"/>
              <a:gd name="T47" fmla="*/ 257 h 344"/>
              <a:gd name="T48" fmla="*/ 154 w 703"/>
              <a:gd name="T49" fmla="*/ 291 h 344"/>
              <a:gd name="T50" fmla="*/ 240 w 703"/>
              <a:gd name="T51" fmla="*/ 282 h 344"/>
              <a:gd name="T52" fmla="*/ 460 w 703"/>
              <a:gd name="T53" fmla="*/ 283 h 344"/>
              <a:gd name="T54" fmla="*/ 496 w 703"/>
              <a:gd name="T55" fmla="*/ 228 h 344"/>
              <a:gd name="T56" fmla="*/ 661 w 703"/>
              <a:gd name="T57" fmla="*/ 154 h 344"/>
              <a:gd name="T58" fmla="*/ 612 w 703"/>
              <a:gd name="T59" fmla="*/ 61 h 344"/>
              <a:gd name="T60" fmla="*/ 278 w 703"/>
              <a:gd name="T61" fmla="*/ 275 h 344"/>
              <a:gd name="T62" fmla="*/ 304 w 703"/>
              <a:gd name="T63" fmla="*/ 269 h 344"/>
              <a:gd name="T64" fmla="*/ 460 w 703"/>
              <a:gd name="T65" fmla="*/ 236 h 344"/>
              <a:gd name="T66" fmla="*/ 439 w 703"/>
              <a:gd name="T67" fmla="*/ 262 h 344"/>
              <a:gd name="T68" fmla="*/ 278 w 703"/>
              <a:gd name="T69" fmla="*/ 275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3" h="344">
                <a:moveTo>
                  <a:pt x="612" y="61"/>
                </a:moveTo>
                <a:cubicBezTo>
                  <a:pt x="565" y="51"/>
                  <a:pt x="511" y="58"/>
                  <a:pt x="465" y="68"/>
                </a:cubicBezTo>
                <a:cubicBezTo>
                  <a:pt x="451" y="71"/>
                  <a:pt x="455" y="91"/>
                  <a:pt x="468" y="92"/>
                </a:cubicBezTo>
                <a:cubicBezTo>
                  <a:pt x="504" y="94"/>
                  <a:pt x="540" y="86"/>
                  <a:pt x="576" y="87"/>
                </a:cubicBezTo>
                <a:cubicBezTo>
                  <a:pt x="595" y="87"/>
                  <a:pt x="615" y="89"/>
                  <a:pt x="631" y="99"/>
                </a:cubicBezTo>
                <a:cubicBezTo>
                  <a:pt x="665" y="120"/>
                  <a:pt x="623" y="145"/>
                  <a:pt x="605" y="154"/>
                </a:cubicBezTo>
                <a:cubicBezTo>
                  <a:pt x="572" y="171"/>
                  <a:pt x="538" y="183"/>
                  <a:pt x="503" y="193"/>
                </a:cubicBezTo>
                <a:cubicBezTo>
                  <a:pt x="504" y="181"/>
                  <a:pt x="503" y="169"/>
                  <a:pt x="500" y="158"/>
                </a:cubicBezTo>
                <a:cubicBezTo>
                  <a:pt x="490" y="115"/>
                  <a:pt x="444" y="68"/>
                  <a:pt x="403" y="55"/>
                </a:cubicBezTo>
                <a:cubicBezTo>
                  <a:pt x="392" y="52"/>
                  <a:pt x="386" y="66"/>
                  <a:pt x="392" y="73"/>
                </a:cubicBezTo>
                <a:cubicBezTo>
                  <a:pt x="419" y="103"/>
                  <a:pt x="454" y="119"/>
                  <a:pt x="470" y="158"/>
                </a:cubicBezTo>
                <a:cubicBezTo>
                  <a:pt x="475" y="173"/>
                  <a:pt x="476" y="187"/>
                  <a:pt x="474" y="201"/>
                </a:cubicBezTo>
                <a:cubicBezTo>
                  <a:pt x="420" y="214"/>
                  <a:pt x="364" y="223"/>
                  <a:pt x="310" y="235"/>
                </a:cubicBezTo>
                <a:cubicBezTo>
                  <a:pt x="291" y="240"/>
                  <a:pt x="271" y="244"/>
                  <a:pt x="250" y="249"/>
                </a:cubicBezTo>
                <a:cubicBezTo>
                  <a:pt x="216" y="205"/>
                  <a:pt x="234" y="145"/>
                  <a:pt x="264" y="105"/>
                </a:cubicBezTo>
                <a:cubicBezTo>
                  <a:pt x="284" y="80"/>
                  <a:pt x="333" y="33"/>
                  <a:pt x="366" y="62"/>
                </a:cubicBezTo>
                <a:cubicBezTo>
                  <a:pt x="372" y="68"/>
                  <a:pt x="382" y="61"/>
                  <a:pt x="378" y="54"/>
                </a:cubicBezTo>
                <a:cubicBezTo>
                  <a:pt x="345" y="0"/>
                  <a:pt x="276" y="47"/>
                  <a:pt x="247" y="80"/>
                </a:cubicBezTo>
                <a:cubicBezTo>
                  <a:pt x="204" y="130"/>
                  <a:pt x="189" y="198"/>
                  <a:pt x="220" y="255"/>
                </a:cubicBezTo>
                <a:cubicBezTo>
                  <a:pt x="179" y="262"/>
                  <a:pt x="137" y="265"/>
                  <a:pt x="99" y="255"/>
                </a:cubicBezTo>
                <a:cubicBezTo>
                  <a:pt x="61" y="245"/>
                  <a:pt x="65" y="212"/>
                  <a:pt x="89" y="189"/>
                </a:cubicBezTo>
                <a:cubicBezTo>
                  <a:pt x="111" y="167"/>
                  <a:pt x="158" y="143"/>
                  <a:pt x="190" y="148"/>
                </a:cubicBezTo>
                <a:cubicBezTo>
                  <a:pt x="199" y="149"/>
                  <a:pt x="207" y="136"/>
                  <a:pt x="197" y="132"/>
                </a:cubicBezTo>
                <a:cubicBezTo>
                  <a:pt x="134" y="104"/>
                  <a:pt x="0" y="180"/>
                  <a:pt x="46" y="257"/>
                </a:cubicBezTo>
                <a:cubicBezTo>
                  <a:pt x="67" y="291"/>
                  <a:pt x="119" y="292"/>
                  <a:pt x="154" y="291"/>
                </a:cubicBezTo>
                <a:cubicBezTo>
                  <a:pt x="183" y="291"/>
                  <a:pt x="212" y="287"/>
                  <a:pt x="240" y="282"/>
                </a:cubicBezTo>
                <a:cubicBezTo>
                  <a:pt x="299" y="344"/>
                  <a:pt x="398" y="338"/>
                  <a:pt x="460" y="283"/>
                </a:cubicBezTo>
                <a:cubicBezTo>
                  <a:pt x="477" y="268"/>
                  <a:pt x="489" y="249"/>
                  <a:pt x="496" y="228"/>
                </a:cubicBezTo>
                <a:cubicBezTo>
                  <a:pt x="554" y="215"/>
                  <a:pt x="619" y="195"/>
                  <a:pt x="661" y="154"/>
                </a:cubicBezTo>
                <a:cubicBezTo>
                  <a:pt x="703" y="113"/>
                  <a:pt x="652" y="69"/>
                  <a:pt x="612" y="61"/>
                </a:cubicBezTo>
                <a:moveTo>
                  <a:pt x="278" y="275"/>
                </a:moveTo>
                <a:cubicBezTo>
                  <a:pt x="287" y="273"/>
                  <a:pt x="296" y="271"/>
                  <a:pt x="304" y="269"/>
                </a:cubicBezTo>
                <a:cubicBezTo>
                  <a:pt x="356" y="258"/>
                  <a:pt x="408" y="248"/>
                  <a:pt x="460" y="236"/>
                </a:cubicBezTo>
                <a:cubicBezTo>
                  <a:pt x="454" y="246"/>
                  <a:pt x="447" y="255"/>
                  <a:pt x="439" y="262"/>
                </a:cubicBezTo>
                <a:cubicBezTo>
                  <a:pt x="394" y="306"/>
                  <a:pt x="327" y="307"/>
                  <a:pt x="278" y="27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605670" y="2122998"/>
            <a:ext cx="272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教员：郑智文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5659550" y="2830176"/>
            <a:ext cx="272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组长：刘翠</a:t>
            </a:r>
            <a:endParaRPr lang="en-US" altLang="zh-CN" dirty="0"/>
          </a:p>
        </p:txBody>
      </p:sp>
      <p:sp>
        <p:nvSpPr>
          <p:cNvPr id="51" name="文本框 50"/>
          <p:cNvSpPr txBox="1"/>
          <p:nvPr/>
        </p:nvSpPr>
        <p:spPr>
          <a:xfrm>
            <a:off x="5628285" y="3685932"/>
            <a:ext cx="272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组员：杜露瑶，毛英豪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7" grpId="0" animBg="1"/>
      <p:bldP spid="47" grpId="1" animBg="1"/>
      <p:bldP spid="48" grpId="0" animBg="1"/>
      <p:bldP spid="48" grpId="1" animBg="1"/>
      <p:bldP spid="49" grpId="0"/>
      <p:bldP spid="50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1820093" y="1987378"/>
            <a:ext cx="2327774" cy="3958147"/>
            <a:chOff x="2484439" y="925513"/>
            <a:chExt cx="655390" cy="1114425"/>
          </a:xfrm>
          <a:solidFill>
            <a:schemeClr val="accent1"/>
          </a:solidFill>
        </p:grpSpPr>
        <p:sp>
          <p:nvSpPr>
            <p:cNvPr id="6" name="Freeform 3869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2586039" y="1216026"/>
              <a:ext cx="220663" cy="215900"/>
            </a:xfrm>
            <a:custGeom>
              <a:avLst/>
              <a:gdLst>
                <a:gd name="T0" fmla="*/ 0 w 127"/>
                <a:gd name="T1" fmla="*/ 62 h 124"/>
                <a:gd name="T2" fmla="*/ 64 w 127"/>
                <a:gd name="T3" fmla="*/ 0 h 124"/>
                <a:gd name="T4" fmla="*/ 64 w 127"/>
                <a:gd name="T5" fmla="*/ 0 h 124"/>
                <a:gd name="T6" fmla="*/ 127 w 127"/>
                <a:gd name="T7" fmla="*/ 62 h 124"/>
                <a:gd name="T8" fmla="*/ 127 w 127"/>
                <a:gd name="T9" fmla="*/ 62 h 124"/>
                <a:gd name="T10" fmla="*/ 64 w 127"/>
                <a:gd name="T11" fmla="*/ 124 h 124"/>
                <a:gd name="T12" fmla="*/ 64 w 127"/>
                <a:gd name="T13" fmla="*/ 124 h 124"/>
                <a:gd name="T14" fmla="*/ 0 w 127"/>
                <a:gd name="T15" fmla="*/ 62 h 124"/>
                <a:gd name="T16" fmla="*/ 4 w 127"/>
                <a:gd name="T17" fmla="*/ 62 h 124"/>
                <a:gd name="T18" fmla="*/ 64 w 127"/>
                <a:gd name="T19" fmla="*/ 120 h 124"/>
                <a:gd name="T20" fmla="*/ 64 w 127"/>
                <a:gd name="T21" fmla="*/ 120 h 124"/>
                <a:gd name="T22" fmla="*/ 123 w 127"/>
                <a:gd name="T23" fmla="*/ 62 h 124"/>
                <a:gd name="T24" fmla="*/ 123 w 127"/>
                <a:gd name="T25" fmla="*/ 62 h 124"/>
                <a:gd name="T26" fmla="*/ 64 w 127"/>
                <a:gd name="T27" fmla="*/ 4 h 124"/>
                <a:gd name="T28" fmla="*/ 64 w 127"/>
                <a:gd name="T29" fmla="*/ 4 h 124"/>
                <a:gd name="T30" fmla="*/ 4 w 127"/>
                <a:gd name="T31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" h="124">
                  <a:moveTo>
                    <a:pt x="0" y="62"/>
                  </a:moveTo>
                  <a:cubicBezTo>
                    <a:pt x="0" y="28"/>
                    <a:pt x="29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99" y="0"/>
                    <a:pt x="127" y="28"/>
                    <a:pt x="127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7" y="97"/>
                    <a:pt x="99" y="124"/>
                    <a:pt x="64" y="124"/>
                  </a:cubicBezTo>
                  <a:cubicBezTo>
                    <a:pt x="64" y="124"/>
                    <a:pt x="64" y="124"/>
                    <a:pt x="64" y="124"/>
                  </a:cubicBezTo>
                  <a:cubicBezTo>
                    <a:pt x="29" y="124"/>
                    <a:pt x="0" y="97"/>
                    <a:pt x="0" y="62"/>
                  </a:cubicBezTo>
                  <a:close/>
                  <a:moveTo>
                    <a:pt x="4" y="62"/>
                  </a:moveTo>
                  <a:cubicBezTo>
                    <a:pt x="4" y="94"/>
                    <a:pt x="31" y="120"/>
                    <a:pt x="64" y="120"/>
                  </a:cubicBezTo>
                  <a:cubicBezTo>
                    <a:pt x="64" y="120"/>
                    <a:pt x="64" y="120"/>
                    <a:pt x="64" y="120"/>
                  </a:cubicBezTo>
                  <a:cubicBezTo>
                    <a:pt x="96" y="120"/>
                    <a:pt x="123" y="94"/>
                    <a:pt x="123" y="62"/>
                  </a:cubicBezTo>
                  <a:cubicBezTo>
                    <a:pt x="123" y="62"/>
                    <a:pt x="123" y="62"/>
                    <a:pt x="123" y="62"/>
                  </a:cubicBezTo>
                  <a:cubicBezTo>
                    <a:pt x="123" y="30"/>
                    <a:pt x="96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31" y="4"/>
                    <a:pt x="4" y="30"/>
                    <a:pt x="4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3870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2582864" y="1211263"/>
              <a:ext cx="228600" cy="223838"/>
            </a:xfrm>
            <a:custGeom>
              <a:avLst/>
              <a:gdLst>
                <a:gd name="T0" fmla="*/ 0 w 131"/>
                <a:gd name="T1" fmla="*/ 64 h 128"/>
                <a:gd name="T2" fmla="*/ 66 w 131"/>
                <a:gd name="T3" fmla="*/ 0 h 128"/>
                <a:gd name="T4" fmla="*/ 66 w 131"/>
                <a:gd name="T5" fmla="*/ 0 h 128"/>
                <a:gd name="T6" fmla="*/ 131 w 131"/>
                <a:gd name="T7" fmla="*/ 64 h 128"/>
                <a:gd name="T8" fmla="*/ 131 w 131"/>
                <a:gd name="T9" fmla="*/ 64 h 128"/>
                <a:gd name="T10" fmla="*/ 66 w 131"/>
                <a:gd name="T11" fmla="*/ 128 h 128"/>
                <a:gd name="T12" fmla="*/ 66 w 131"/>
                <a:gd name="T13" fmla="*/ 128 h 128"/>
                <a:gd name="T14" fmla="*/ 0 w 131"/>
                <a:gd name="T15" fmla="*/ 64 h 128"/>
                <a:gd name="T16" fmla="*/ 66 w 131"/>
                <a:gd name="T17" fmla="*/ 124 h 128"/>
                <a:gd name="T18" fmla="*/ 70 w 131"/>
                <a:gd name="T19" fmla="*/ 124 h 128"/>
                <a:gd name="T20" fmla="*/ 70 w 131"/>
                <a:gd name="T21" fmla="*/ 124 h 128"/>
                <a:gd name="T22" fmla="*/ 66 w 131"/>
                <a:gd name="T23" fmla="*/ 124 h 128"/>
                <a:gd name="T24" fmla="*/ 66 w 131"/>
                <a:gd name="T25" fmla="*/ 124 h 128"/>
                <a:gd name="T26" fmla="*/ 61 w 131"/>
                <a:gd name="T27" fmla="*/ 124 h 128"/>
                <a:gd name="T28" fmla="*/ 61 w 131"/>
                <a:gd name="T29" fmla="*/ 124 h 128"/>
                <a:gd name="T30" fmla="*/ 66 w 131"/>
                <a:gd name="T31" fmla="*/ 124 h 128"/>
                <a:gd name="T32" fmla="*/ 66 w 131"/>
                <a:gd name="T33" fmla="*/ 120 h 128"/>
                <a:gd name="T34" fmla="*/ 123 w 131"/>
                <a:gd name="T35" fmla="*/ 64 h 128"/>
                <a:gd name="T36" fmla="*/ 123 w 131"/>
                <a:gd name="T37" fmla="*/ 64 h 128"/>
                <a:gd name="T38" fmla="*/ 66 w 131"/>
                <a:gd name="T39" fmla="*/ 8 h 128"/>
                <a:gd name="T40" fmla="*/ 66 w 131"/>
                <a:gd name="T41" fmla="*/ 8 h 128"/>
                <a:gd name="T42" fmla="*/ 8 w 131"/>
                <a:gd name="T43" fmla="*/ 64 h 128"/>
                <a:gd name="T44" fmla="*/ 8 w 131"/>
                <a:gd name="T45" fmla="*/ 64 h 128"/>
                <a:gd name="T46" fmla="*/ 66 w 131"/>
                <a:gd name="T47" fmla="*/ 120 h 128"/>
                <a:gd name="T48" fmla="*/ 4 w 131"/>
                <a:gd name="T49" fmla="*/ 64 h 128"/>
                <a:gd name="T50" fmla="*/ 24 w 131"/>
                <a:gd name="T51" fmla="*/ 108 h 128"/>
                <a:gd name="T52" fmla="*/ 24 w 131"/>
                <a:gd name="T53" fmla="*/ 108 h 128"/>
                <a:gd name="T54" fmla="*/ 4 w 131"/>
                <a:gd name="T55" fmla="*/ 64 h 128"/>
                <a:gd name="T56" fmla="*/ 4 w 131"/>
                <a:gd name="T57" fmla="*/ 64 h 128"/>
                <a:gd name="T58" fmla="*/ 109 w 131"/>
                <a:gd name="T59" fmla="*/ 107 h 128"/>
                <a:gd name="T60" fmla="*/ 127 w 131"/>
                <a:gd name="T61" fmla="*/ 64 h 128"/>
                <a:gd name="T62" fmla="*/ 127 w 131"/>
                <a:gd name="T63" fmla="*/ 64 h 128"/>
                <a:gd name="T64" fmla="*/ 109 w 131"/>
                <a:gd name="T65" fmla="*/ 107 h 128"/>
                <a:gd name="T66" fmla="*/ 127 w 131"/>
                <a:gd name="T67" fmla="*/ 64 h 128"/>
                <a:gd name="T68" fmla="*/ 107 w 131"/>
                <a:gd name="T69" fmla="*/ 20 h 128"/>
                <a:gd name="T70" fmla="*/ 107 w 131"/>
                <a:gd name="T71" fmla="*/ 20 h 128"/>
                <a:gd name="T72" fmla="*/ 127 w 131"/>
                <a:gd name="T73" fmla="*/ 64 h 128"/>
                <a:gd name="T74" fmla="*/ 6 w 131"/>
                <a:gd name="T75" fmla="*/ 64 h 128"/>
                <a:gd name="T76" fmla="*/ 4 w 131"/>
                <a:gd name="T77" fmla="*/ 64 h 128"/>
                <a:gd name="T78" fmla="*/ 4 w 131"/>
                <a:gd name="T79" fmla="*/ 64 h 128"/>
                <a:gd name="T80" fmla="*/ 4 w 131"/>
                <a:gd name="T81" fmla="*/ 64 h 128"/>
                <a:gd name="T82" fmla="*/ 6 w 131"/>
                <a:gd name="T83" fmla="*/ 64 h 128"/>
                <a:gd name="T84" fmla="*/ 4 w 131"/>
                <a:gd name="T85" fmla="*/ 64 h 128"/>
                <a:gd name="T86" fmla="*/ 25 w 131"/>
                <a:gd name="T87" fmla="*/ 19 h 128"/>
                <a:gd name="T88" fmla="*/ 25 w 131"/>
                <a:gd name="T89" fmla="*/ 19 h 128"/>
                <a:gd name="T90" fmla="*/ 4 w 131"/>
                <a:gd name="T91" fmla="*/ 64 h 128"/>
                <a:gd name="T92" fmla="*/ 61 w 131"/>
                <a:gd name="T93" fmla="*/ 4 h 128"/>
                <a:gd name="T94" fmla="*/ 66 w 131"/>
                <a:gd name="T95" fmla="*/ 4 h 128"/>
                <a:gd name="T96" fmla="*/ 66 w 131"/>
                <a:gd name="T97" fmla="*/ 4 h 128"/>
                <a:gd name="T98" fmla="*/ 70 w 131"/>
                <a:gd name="T99" fmla="*/ 4 h 128"/>
                <a:gd name="T100" fmla="*/ 70 w 131"/>
                <a:gd name="T101" fmla="*/ 4 h 128"/>
                <a:gd name="T102" fmla="*/ 66 w 131"/>
                <a:gd name="T103" fmla="*/ 4 h 128"/>
                <a:gd name="T104" fmla="*/ 66 w 131"/>
                <a:gd name="T105" fmla="*/ 4 h 128"/>
                <a:gd name="T106" fmla="*/ 61 w 131"/>
                <a:gd name="T107" fmla="*/ 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128">
                  <a:moveTo>
                    <a:pt x="0" y="64"/>
                  </a:moveTo>
                  <a:cubicBezTo>
                    <a:pt x="0" y="29"/>
                    <a:pt x="30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102" y="0"/>
                    <a:pt x="131" y="29"/>
                    <a:pt x="131" y="64"/>
                  </a:cubicBezTo>
                  <a:cubicBezTo>
                    <a:pt x="131" y="64"/>
                    <a:pt x="131" y="64"/>
                    <a:pt x="131" y="64"/>
                  </a:cubicBezTo>
                  <a:cubicBezTo>
                    <a:pt x="131" y="100"/>
                    <a:pt x="102" y="128"/>
                    <a:pt x="66" y="128"/>
                  </a:cubicBezTo>
                  <a:cubicBezTo>
                    <a:pt x="66" y="128"/>
                    <a:pt x="66" y="128"/>
                    <a:pt x="66" y="128"/>
                  </a:cubicBezTo>
                  <a:cubicBezTo>
                    <a:pt x="30" y="128"/>
                    <a:pt x="0" y="100"/>
                    <a:pt x="0" y="64"/>
                  </a:cubicBezTo>
                  <a:close/>
                  <a:moveTo>
                    <a:pt x="66" y="124"/>
                  </a:moveTo>
                  <a:cubicBezTo>
                    <a:pt x="67" y="124"/>
                    <a:pt x="69" y="124"/>
                    <a:pt x="70" y="124"/>
                  </a:cubicBezTo>
                  <a:cubicBezTo>
                    <a:pt x="70" y="124"/>
                    <a:pt x="70" y="124"/>
                    <a:pt x="70" y="124"/>
                  </a:cubicBezTo>
                  <a:cubicBezTo>
                    <a:pt x="69" y="124"/>
                    <a:pt x="67" y="124"/>
                    <a:pt x="66" y="124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64" y="124"/>
                    <a:pt x="63" y="124"/>
                    <a:pt x="61" y="124"/>
                  </a:cubicBezTo>
                  <a:cubicBezTo>
                    <a:pt x="61" y="124"/>
                    <a:pt x="61" y="124"/>
                    <a:pt x="61" y="124"/>
                  </a:cubicBezTo>
                  <a:cubicBezTo>
                    <a:pt x="63" y="124"/>
                    <a:pt x="64" y="124"/>
                    <a:pt x="66" y="124"/>
                  </a:cubicBezTo>
                  <a:close/>
                  <a:moveTo>
                    <a:pt x="66" y="120"/>
                  </a:moveTo>
                  <a:cubicBezTo>
                    <a:pt x="97" y="120"/>
                    <a:pt x="123" y="95"/>
                    <a:pt x="123" y="6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23" y="33"/>
                    <a:pt x="97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34" y="8"/>
                    <a:pt x="8" y="33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95"/>
                    <a:pt x="34" y="120"/>
                    <a:pt x="66" y="120"/>
                  </a:cubicBezTo>
                  <a:close/>
                  <a:moveTo>
                    <a:pt x="4" y="64"/>
                  </a:moveTo>
                  <a:cubicBezTo>
                    <a:pt x="4" y="82"/>
                    <a:pt x="12" y="97"/>
                    <a:pt x="24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12" y="97"/>
                    <a:pt x="4" y="82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lose/>
                  <a:moveTo>
                    <a:pt x="109" y="107"/>
                  </a:moveTo>
                  <a:cubicBezTo>
                    <a:pt x="120" y="96"/>
                    <a:pt x="127" y="81"/>
                    <a:pt x="127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7" y="81"/>
                    <a:pt x="120" y="96"/>
                    <a:pt x="109" y="107"/>
                  </a:cubicBezTo>
                  <a:close/>
                  <a:moveTo>
                    <a:pt x="127" y="64"/>
                  </a:moveTo>
                  <a:cubicBezTo>
                    <a:pt x="127" y="47"/>
                    <a:pt x="119" y="31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19" y="31"/>
                    <a:pt x="127" y="47"/>
                    <a:pt x="127" y="64"/>
                  </a:cubicBezTo>
                  <a:close/>
                  <a:moveTo>
                    <a:pt x="6" y="64"/>
                  </a:move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6" y="64"/>
                    <a:pt x="6" y="64"/>
                    <a:pt x="6" y="64"/>
                  </a:cubicBezTo>
                  <a:close/>
                  <a:moveTo>
                    <a:pt x="4" y="64"/>
                  </a:moveTo>
                  <a:cubicBezTo>
                    <a:pt x="4" y="46"/>
                    <a:pt x="12" y="30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2" y="30"/>
                    <a:pt x="4" y="46"/>
                    <a:pt x="4" y="64"/>
                  </a:cubicBezTo>
                  <a:close/>
                  <a:moveTo>
                    <a:pt x="61" y="4"/>
                  </a:moveTo>
                  <a:cubicBezTo>
                    <a:pt x="63" y="4"/>
                    <a:pt x="64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7" y="4"/>
                    <a:pt x="69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69" y="4"/>
                    <a:pt x="67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4" y="4"/>
                    <a:pt x="63" y="4"/>
                    <a:pt x="6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3871"/>
            <p:cNvSpPr/>
            <p:nvPr>
              <p:custDataLst>
                <p:tags r:id="rId4"/>
              </p:custDataLst>
            </p:nvPr>
          </p:nvSpPr>
          <p:spPr bwMode="auto">
            <a:xfrm>
              <a:off x="2655889" y="1281113"/>
              <a:ext cx="7938" cy="7938"/>
            </a:xfrm>
            <a:custGeom>
              <a:avLst/>
              <a:gdLst>
                <a:gd name="T0" fmla="*/ 0 w 5"/>
                <a:gd name="T1" fmla="*/ 5 h 5"/>
                <a:gd name="T2" fmla="*/ 0 w 5"/>
                <a:gd name="T3" fmla="*/ 0 h 5"/>
                <a:gd name="T4" fmla="*/ 5 w 5"/>
                <a:gd name="T5" fmla="*/ 0 h 5"/>
                <a:gd name="T6" fmla="*/ 5 w 5"/>
                <a:gd name="T7" fmla="*/ 5 h 5"/>
                <a:gd name="T8" fmla="*/ 0 w 5"/>
                <a:gd name="T9" fmla="*/ 5 h 5"/>
                <a:gd name="T10" fmla="*/ 0 w 5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387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652714" y="1277938"/>
              <a:ext cx="15875" cy="14288"/>
            </a:xfrm>
            <a:custGeom>
              <a:avLst/>
              <a:gdLst>
                <a:gd name="T0" fmla="*/ 7 w 10"/>
                <a:gd name="T1" fmla="*/ 9 h 9"/>
                <a:gd name="T2" fmla="*/ 2 w 10"/>
                <a:gd name="T3" fmla="*/ 9 h 9"/>
                <a:gd name="T4" fmla="*/ 2 w 10"/>
                <a:gd name="T5" fmla="*/ 7 h 9"/>
                <a:gd name="T6" fmla="*/ 4 w 10"/>
                <a:gd name="T7" fmla="*/ 7 h 9"/>
                <a:gd name="T8" fmla="*/ 2 w 10"/>
                <a:gd name="T9" fmla="*/ 7 h 9"/>
                <a:gd name="T10" fmla="*/ 2 w 10"/>
                <a:gd name="T11" fmla="*/ 9 h 9"/>
                <a:gd name="T12" fmla="*/ 0 w 10"/>
                <a:gd name="T13" fmla="*/ 9 h 9"/>
                <a:gd name="T14" fmla="*/ 0 w 10"/>
                <a:gd name="T15" fmla="*/ 0 h 9"/>
                <a:gd name="T16" fmla="*/ 10 w 10"/>
                <a:gd name="T17" fmla="*/ 0 h 9"/>
                <a:gd name="T18" fmla="*/ 10 w 10"/>
                <a:gd name="T19" fmla="*/ 9 h 9"/>
                <a:gd name="T20" fmla="*/ 7 w 10"/>
                <a:gd name="T21" fmla="*/ 9 h 9"/>
                <a:gd name="T22" fmla="*/ 7 w 10"/>
                <a:gd name="T23" fmla="*/ 9 h 9"/>
                <a:gd name="T24" fmla="*/ 5 w 10"/>
                <a:gd name="T25" fmla="*/ 5 h 9"/>
                <a:gd name="T26" fmla="*/ 5 w 10"/>
                <a:gd name="T27" fmla="*/ 5 h 9"/>
                <a:gd name="T28" fmla="*/ 4 w 10"/>
                <a:gd name="T29" fmla="*/ 5 h 9"/>
                <a:gd name="T30" fmla="*/ 4 w 10"/>
                <a:gd name="T31" fmla="*/ 5 h 9"/>
                <a:gd name="T32" fmla="*/ 5 w 10"/>
                <a:gd name="T33" fmla="*/ 5 h 9"/>
                <a:gd name="T34" fmla="*/ 5 w 10"/>
                <a:gd name="T3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" h="9">
                  <a:moveTo>
                    <a:pt x="7" y="9"/>
                  </a:moveTo>
                  <a:lnTo>
                    <a:pt x="2" y="9"/>
                  </a:lnTo>
                  <a:lnTo>
                    <a:pt x="2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9"/>
                  </a:lnTo>
                  <a:lnTo>
                    <a:pt x="7" y="9"/>
                  </a:lnTo>
                  <a:lnTo>
                    <a:pt x="7" y="9"/>
                  </a:lnTo>
                  <a:close/>
                  <a:moveTo>
                    <a:pt x="5" y="5"/>
                  </a:move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3873"/>
            <p:cNvSpPr/>
            <p:nvPr>
              <p:custDataLst>
                <p:tags r:id="rId6"/>
              </p:custDataLst>
            </p:nvPr>
          </p:nvSpPr>
          <p:spPr bwMode="auto">
            <a:xfrm>
              <a:off x="2725739" y="1265238"/>
              <a:ext cx="7938" cy="7938"/>
            </a:xfrm>
            <a:custGeom>
              <a:avLst/>
              <a:gdLst>
                <a:gd name="T0" fmla="*/ 0 w 5"/>
                <a:gd name="T1" fmla="*/ 5 h 5"/>
                <a:gd name="T2" fmla="*/ 0 w 5"/>
                <a:gd name="T3" fmla="*/ 0 h 5"/>
                <a:gd name="T4" fmla="*/ 5 w 5"/>
                <a:gd name="T5" fmla="*/ 0 h 5"/>
                <a:gd name="T6" fmla="*/ 5 w 5"/>
                <a:gd name="T7" fmla="*/ 5 h 5"/>
                <a:gd name="T8" fmla="*/ 0 w 5"/>
                <a:gd name="T9" fmla="*/ 5 h 5"/>
                <a:gd name="T10" fmla="*/ 0 w 5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874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2722564" y="1262063"/>
              <a:ext cx="15875" cy="14288"/>
            </a:xfrm>
            <a:custGeom>
              <a:avLst/>
              <a:gdLst>
                <a:gd name="T0" fmla="*/ 7 w 10"/>
                <a:gd name="T1" fmla="*/ 9 h 9"/>
                <a:gd name="T2" fmla="*/ 2 w 10"/>
                <a:gd name="T3" fmla="*/ 9 h 9"/>
                <a:gd name="T4" fmla="*/ 2 w 10"/>
                <a:gd name="T5" fmla="*/ 7 h 9"/>
                <a:gd name="T6" fmla="*/ 4 w 10"/>
                <a:gd name="T7" fmla="*/ 7 h 9"/>
                <a:gd name="T8" fmla="*/ 2 w 10"/>
                <a:gd name="T9" fmla="*/ 7 h 9"/>
                <a:gd name="T10" fmla="*/ 2 w 10"/>
                <a:gd name="T11" fmla="*/ 9 h 9"/>
                <a:gd name="T12" fmla="*/ 0 w 10"/>
                <a:gd name="T13" fmla="*/ 9 h 9"/>
                <a:gd name="T14" fmla="*/ 0 w 10"/>
                <a:gd name="T15" fmla="*/ 0 h 9"/>
                <a:gd name="T16" fmla="*/ 10 w 10"/>
                <a:gd name="T17" fmla="*/ 0 h 9"/>
                <a:gd name="T18" fmla="*/ 10 w 10"/>
                <a:gd name="T19" fmla="*/ 9 h 9"/>
                <a:gd name="T20" fmla="*/ 7 w 10"/>
                <a:gd name="T21" fmla="*/ 9 h 9"/>
                <a:gd name="T22" fmla="*/ 7 w 10"/>
                <a:gd name="T23" fmla="*/ 9 h 9"/>
                <a:gd name="T24" fmla="*/ 4 w 10"/>
                <a:gd name="T25" fmla="*/ 5 h 9"/>
                <a:gd name="T26" fmla="*/ 5 w 10"/>
                <a:gd name="T27" fmla="*/ 5 h 9"/>
                <a:gd name="T28" fmla="*/ 4 w 10"/>
                <a:gd name="T29" fmla="*/ 5 h 9"/>
                <a:gd name="T30" fmla="*/ 4 w 10"/>
                <a:gd name="T31" fmla="*/ 5 h 9"/>
                <a:gd name="T32" fmla="*/ 4 w 10"/>
                <a:gd name="T3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9">
                  <a:moveTo>
                    <a:pt x="7" y="9"/>
                  </a:moveTo>
                  <a:lnTo>
                    <a:pt x="2" y="9"/>
                  </a:lnTo>
                  <a:lnTo>
                    <a:pt x="2" y="7"/>
                  </a:lnTo>
                  <a:lnTo>
                    <a:pt x="4" y="7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9"/>
                  </a:lnTo>
                  <a:lnTo>
                    <a:pt x="7" y="9"/>
                  </a:lnTo>
                  <a:lnTo>
                    <a:pt x="7" y="9"/>
                  </a:lnTo>
                  <a:close/>
                  <a:moveTo>
                    <a:pt x="4" y="5"/>
                  </a:moveTo>
                  <a:lnTo>
                    <a:pt x="5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3875"/>
            <p:cNvSpPr/>
            <p:nvPr>
              <p:custDataLst>
                <p:tags r:id="rId8"/>
              </p:custDataLst>
            </p:nvPr>
          </p:nvSpPr>
          <p:spPr bwMode="auto">
            <a:xfrm>
              <a:off x="2640014" y="1323976"/>
              <a:ext cx="119063" cy="53975"/>
            </a:xfrm>
            <a:custGeom>
              <a:avLst/>
              <a:gdLst>
                <a:gd name="T0" fmla="*/ 0 w 68"/>
                <a:gd name="T1" fmla="*/ 14 h 31"/>
                <a:gd name="T2" fmla="*/ 3 w 68"/>
                <a:gd name="T3" fmla="*/ 12 h 31"/>
                <a:gd name="T4" fmla="*/ 5 w 68"/>
                <a:gd name="T5" fmla="*/ 15 h 31"/>
                <a:gd name="T6" fmla="*/ 5 w 68"/>
                <a:gd name="T7" fmla="*/ 15 h 31"/>
                <a:gd name="T8" fmla="*/ 10 w 68"/>
                <a:gd name="T9" fmla="*/ 20 h 31"/>
                <a:gd name="T10" fmla="*/ 10 w 68"/>
                <a:gd name="T11" fmla="*/ 20 h 31"/>
                <a:gd name="T12" fmla="*/ 31 w 68"/>
                <a:gd name="T13" fmla="*/ 27 h 31"/>
                <a:gd name="T14" fmla="*/ 31 w 68"/>
                <a:gd name="T15" fmla="*/ 27 h 31"/>
                <a:gd name="T16" fmla="*/ 42 w 68"/>
                <a:gd name="T17" fmla="*/ 26 h 31"/>
                <a:gd name="T18" fmla="*/ 42 w 68"/>
                <a:gd name="T19" fmla="*/ 26 h 31"/>
                <a:gd name="T20" fmla="*/ 64 w 68"/>
                <a:gd name="T21" fmla="*/ 4 h 31"/>
                <a:gd name="T22" fmla="*/ 64 w 68"/>
                <a:gd name="T23" fmla="*/ 4 h 31"/>
                <a:gd name="T24" fmla="*/ 63 w 68"/>
                <a:gd name="T25" fmla="*/ 1 h 31"/>
                <a:gd name="T26" fmla="*/ 63 w 68"/>
                <a:gd name="T27" fmla="*/ 1 h 31"/>
                <a:gd name="T28" fmla="*/ 67 w 68"/>
                <a:gd name="T29" fmla="*/ 0 h 31"/>
                <a:gd name="T30" fmla="*/ 68 w 68"/>
                <a:gd name="T31" fmla="*/ 4 h 31"/>
                <a:gd name="T32" fmla="*/ 68 w 68"/>
                <a:gd name="T33" fmla="*/ 4 h 31"/>
                <a:gd name="T34" fmla="*/ 43 w 68"/>
                <a:gd name="T35" fmla="*/ 30 h 31"/>
                <a:gd name="T36" fmla="*/ 43 w 68"/>
                <a:gd name="T37" fmla="*/ 30 h 31"/>
                <a:gd name="T38" fmla="*/ 31 w 68"/>
                <a:gd name="T39" fmla="*/ 31 h 31"/>
                <a:gd name="T40" fmla="*/ 31 w 68"/>
                <a:gd name="T41" fmla="*/ 31 h 31"/>
                <a:gd name="T42" fmla="*/ 0 w 68"/>
                <a:gd name="T43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31">
                  <a:moveTo>
                    <a:pt x="0" y="14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6" y="16"/>
                    <a:pt x="8" y="18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4" y="24"/>
                    <a:pt x="21" y="27"/>
                    <a:pt x="31" y="27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4" y="27"/>
                    <a:pt x="38" y="27"/>
                    <a:pt x="42" y="26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61" y="21"/>
                    <a:pt x="63" y="10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3" y="1"/>
                    <a:pt x="63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8" y="2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11"/>
                    <a:pt x="64" y="24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38" y="31"/>
                    <a:pt x="34" y="31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9" y="31"/>
                    <a:pt x="0" y="15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876"/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2635252" y="1317626"/>
              <a:ext cx="127000" cy="63500"/>
            </a:xfrm>
            <a:custGeom>
              <a:avLst/>
              <a:gdLst>
                <a:gd name="T0" fmla="*/ 1 w 73"/>
                <a:gd name="T1" fmla="*/ 18 h 36"/>
                <a:gd name="T2" fmla="*/ 3 w 73"/>
                <a:gd name="T3" fmla="*/ 17 h 36"/>
                <a:gd name="T4" fmla="*/ 3 w 73"/>
                <a:gd name="T5" fmla="*/ 17 h 36"/>
                <a:gd name="T6" fmla="*/ 0 w 73"/>
                <a:gd name="T7" fmla="*/ 17 h 36"/>
                <a:gd name="T8" fmla="*/ 6 w 73"/>
                <a:gd name="T9" fmla="*/ 13 h 36"/>
                <a:gd name="T10" fmla="*/ 8 w 73"/>
                <a:gd name="T11" fmla="*/ 14 h 36"/>
                <a:gd name="T12" fmla="*/ 8 w 73"/>
                <a:gd name="T13" fmla="*/ 14 h 36"/>
                <a:gd name="T14" fmla="*/ 8 w 73"/>
                <a:gd name="T15" fmla="*/ 14 h 36"/>
                <a:gd name="T16" fmla="*/ 8 w 73"/>
                <a:gd name="T17" fmla="*/ 15 h 36"/>
                <a:gd name="T18" fmla="*/ 8 w 73"/>
                <a:gd name="T19" fmla="*/ 15 h 36"/>
                <a:gd name="T20" fmla="*/ 9 w 73"/>
                <a:gd name="T21" fmla="*/ 16 h 36"/>
                <a:gd name="T22" fmla="*/ 14 w 73"/>
                <a:gd name="T23" fmla="*/ 21 h 36"/>
                <a:gd name="T24" fmla="*/ 34 w 73"/>
                <a:gd name="T25" fmla="*/ 28 h 36"/>
                <a:gd name="T26" fmla="*/ 44 w 73"/>
                <a:gd name="T27" fmla="*/ 27 h 36"/>
                <a:gd name="T28" fmla="*/ 65 w 73"/>
                <a:gd name="T29" fmla="*/ 7 h 36"/>
                <a:gd name="T30" fmla="*/ 64 w 73"/>
                <a:gd name="T31" fmla="*/ 4 h 36"/>
                <a:gd name="T32" fmla="*/ 64 w 73"/>
                <a:gd name="T33" fmla="*/ 2 h 36"/>
                <a:gd name="T34" fmla="*/ 72 w 73"/>
                <a:gd name="T35" fmla="*/ 2 h 36"/>
                <a:gd name="T36" fmla="*/ 73 w 73"/>
                <a:gd name="T37" fmla="*/ 7 h 36"/>
                <a:gd name="T38" fmla="*/ 73 w 73"/>
                <a:gd name="T39" fmla="*/ 7 h 36"/>
                <a:gd name="T40" fmla="*/ 46 w 73"/>
                <a:gd name="T41" fmla="*/ 35 h 36"/>
                <a:gd name="T42" fmla="*/ 34 w 73"/>
                <a:gd name="T43" fmla="*/ 36 h 36"/>
                <a:gd name="T44" fmla="*/ 8 w 73"/>
                <a:gd name="T45" fmla="*/ 21 h 36"/>
                <a:gd name="T46" fmla="*/ 6 w 73"/>
                <a:gd name="T47" fmla="*/ 19 h 36"/>
                <a:gd name="T48" fmla="*/ 6 w 73"/>
                <a:gd name="T49" fmla="*/ 18 h 36"/>
                <a:gd name="T50" fmla="*/ 6 w 73"/>
                <a:gd name="T51" fmla="*/ 18 h 36"/>
                <a:gd name="T52" fmla="*/ 6 w 73"/>
                <a:gd name="T53" fmla="*/ 18 h 36"/>
                <a:gd name="T54" fmla="*/ 6 w 73"/>
                <a:gd name="T55" fmla="*/ 18 h 36"/>
                <a:gd name="T56" fmla="*/ 6 w 73"/>
                <a:gd name="T57" fmla="*/ 18 h 36"/>
                <a:gd name="T58" fmla="*/ 68 w 73"/>
                <a:gd name="T59" fmla="*/ 8 h 36"/>
                <a:gd name="T60" fmla="*/ 69 w 73"/>
                <a:gd name="T61" fmla="*/ 7 h 36"/>
                <a:gd name="T62" fmla="*/ 69 w 73"/>
                <a:gd name="T63" fmla="*/ 7 h 36"/>
                <a:gd name="T64" fmla="*/ 68 w 73"/>
                <a:gd name="T65" fmla="*/ 5 h 36"/>
                <a:gd name="T66" fmla="*/ 68 w 73"/>
                <a:gd name="T67" fmla="*/ 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3" h="36">
                  <a:moveTo>
                    <a:pt x="34" y="36"/>
                  </a:moveTo>
                  <a:cubicBezTo>
                    <a:pt x="11" y="36"/>
                    <a:pt x="1" y="19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8"/>
                    <a:pt x="12" y="20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8" y="25"/>
                    <a:pt x="25" y="28"/>
                    <a:pt x="34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7" y="28"/>
                    <a:pt x="40" y="28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63" y="22"/>
                    <a:pt x="64" y="12"/>
                    <a:pt x="65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5" y="5"/>
                    <a:pt x="64" y="4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3"/>
                    <a:pt x="73" y="4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15"/>
                    <a:pt x="68" y="29"/>
                    <a:pt x="46" y="35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36"/>
                    <a:pt x="38" y="36"/>
                    <a:pt x="34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4" y="36"/>
                    <a:pt x="34" y="36"/>
                  </a:cubicBezTo>
                  <a:close/>
                  <a:moveTo>
                    <a:pt x="8" y="21"/>
                  </a:moveTo>
                  <a:cubicBezTo>
                    <a:pt x="8" y="21"/>
                    <a:pt x="7" y="20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7" y="20"/>
                    <a:pt x="8" y="21"/>
                    <a:pt x="8" y="21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lose/>
                  <a:moveTo>
                    <a:pt x="6" y="18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lose/>
                  <a:moveTo>
                    <a:pt x="69" y="7"/>
                  </a:moveTo>
                  <a:cubicBezTo>
                    <a:pt x="69" y="7"/>
                    <a:pt x="69" y="8"/>
                    <a:pt x="68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9" y="8"/>
                    <a:pt x="69" y="8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6"/>
                    <a:pt x="68" y="6"/>
                    <a:pt x="68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6"/>
                    <a:pt x="69" y="6"/>
                    <a:pt x="6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877"/>
            <p:cNvSpPr/>
            <p:nvPr>
              <p:custDataLst>
                <p:tags r:id="rId10"/>
              </p:custDataLst>
            </p:nvPr>
          </p:nvSpPr>
          <p:spPr bwMode="auto">
            <a:xfrm>
              <a:off x="2673352" y="1181101"/>
              <a:ext cx="57150" cy="38100"/>
            </a:xfrm>
            <a:custGeom>
              <a:avLst/>
              <a:gdLst>
                <a:gd name="T0" fmla="*/ 0 w 33"/>
                <a:gd name="T1" fmla="*/ 22 h 22"/>
                <a:gd name="T2" fmla="*/ 15 w 33"/>
                <a:gd name="T3" fmla="*/ 0 h 22"/>
                <a:gd name="T4" fmla="*/ 7 w 33"/>
                <a:gd name="T5" fmla="*/ 19 h 22"/>
                <a:gd name="T6" fmla="*/ 27 w 33"/>
                <a:gd name="T7" fmla="*/ 0 h 22"/>
                <a:gd name="T8" fmla="*/ 15 w 33"/>
                <a:gd name="T9" fmla="*/ 22 h 22"/>
                <a:gd name="T10" fmla="*/ 33 w 33"/>
                <a:gd name="T11" fmla="*/ 6 h 22"/>
                <a:gd name="T12" fmla="*/ 20 w 33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22">
                  <a:moveTo>
                    <a:pt x="0" y="22"/>
                  </a:moveTo>
                  <a:cubicBezTo>
                    <a:pt x="0" y="22"/>
                    <a:pt x="12" y="0"/>
                    <a:pt x="15" y="0"/>
                  </a:cubicBezTo>
                  <a:cubicBezTo>
                    <a:pt x="17" y="0"/>
                    <a:pt x="7" y="19"/>
                    <a:pt x="7" y="19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20" y="22"/>
                    <a:pt x="20" y="22"/>
                    <a:pt x="20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3878"/>
            <p:cNvSpPr/>
            <p:nvPr>
              <p:custDataLst>
                <p:tags r:id="rId11"/>
              </p:custDataLst>
            </p:nvPr>
          </p:nvSpPr>
          <p:spPr bwMode="auto">
            <a:xfrm>
              <a:off x="2671764" y="1177926"/>
              <a:ext cx="60325" cy="44450"/>
            </a:xfrm>
            <a:custGeom>
              <a:avLst/>
              <a:gdLst>
                <a:gd name="T0" fmla="*/ 19 w 35"/>
                <a:gd name="T1" fmla="*/ 23 h 26"/>
                <a:gd name="T2" fmla="*/ 17 w 35"/>
                <a:gd name="T3" fmla="*/ 26 h 26"/>
                <a:gd name="T4" fmla="*/ 14 w 35"/>
                <a:gd name="T5" fmla="*/ 23 h 26"/>
                <a:gd name="T6" fmla="*/ 19 w 35"/>
                <a:gd name="T7" fmla="*/ 13 h 26"/>
                <a:gd name="T8" fmla="*/ 10 w 35"/>
                <a:gd name="T9" fmla="*/ 22 h 26"/>
                <a:gd name="T10" fmla="*/ 7 w 35"/>
                <a:gd name="T11" fmla="*/ 20 h 26"/>
                <a:gd name="T12" fmla="*/ 10 w 35"/>
                <a:gd name="T13" fmla="*/ 12 h 26"/>
                <a:gd name="T14" fmla="*/ 10 w 35"/>
                <a:gd name="T15" fmla="*/ 12 h 26"/>
                <a:gd name="T16" fmla="*/ 12 w 35"/>
                <a:gd name="T17" fmla="*/ 9 h 26"/>
                <a:gd name="T18" fmla="*/ 12 w 35"/>
                <a:gd name="T19" fmla="*/ 9 h 26"/>
                <a:gd name="T20" fmla="*/ 9 w 35"/>
                <a:gd name="T21" fmla="*/ 14 h 26"/>
                <a:gd name="T22" fmla="*/ 9 w 35"/>
                <a:gd name="T23" fmla="*/ 14 h 26"/>
                <a:gd name="T24" fmla="*/ 3 w 35"/>
                <a:gd name="T25" fmla="*/ 25 h 26"/>
                <a:gd name="T26" fmla="*/ 3 w 35"/>
                <a:gd name="T27" fmla="*/ 25 h 26"/>
                <a:gd name="T28" fmla="*/ 0 w 35"/>
                <a:gd name="T29" fmla="*/ 23 h 26"/>
                <a:gd name="T30" fmla="*/ 13 w 35"/>
                <a:gd name="T31" fmla="*/ 1 h 26"/>
                <a:gd name="T32" fmla="*/ 13 w 35"/>
                <a:gd name="T33" fmla="*/ 1 h 26"/>
                <a:gd name="T34" fmla="*/ 16 w 35"/>
                <a:gd name="T35" fmla="*/ 0 h 26"/>
                <a:gd name="T36" fmla="*/ 16 w 35"/>
                <a:gd name="T37" fmla="*/ 0 h 26"/>
                <a:gd name="T38" fmla="*/ 18 w 35"/>
                <a:gd name="T39" fmla="*/ 1 h 26"/>
                <a:gd name="T40" fmla="*/ 18 w 35"/>
                <a:gd name="T41" fmla="*/ 1 h 26"/>
                <a:gd name="T42" fmla="*/ 18 w 35"/>
                <a:gd name="T43" fmla="*/ 3 h 26"/>
                <a:gd name="T44" fmla="*/ 18 w 35"/>
                <a:gd name="T45" fmla="*/ 3 h 26"/>
                <a:gd name="T46" fmla="*/ 15 w 35"/>
                <a:gd name="T47" fmla="*/ 11 h 26"/>
                <a:gd name="T48" fmla="*/ 15 w 35"/>
                <a:gd name="T49" fmla="*/ 11 h 26"/>
                <a:gd name="T50" fmla="*/ 26 w 35"/>
                <a:gd name="T51" fmla="*/ 0 h 26"/>
                <a:gd name="T52" fmla="*/ 29 w 35"/>
                <a:gd name="T53" fmla="*/ 3 h 26"/>
                <a:gd name="T54" fmla="*/ 23 w 35"/>
                <a:gd name="T55" fmla="*/ 15 h 26"/>
                <a:gd name="T56" fmla="*/ 33 w 35"/>
                <a:gd name="T57" fmla="*/ 7 h 26"/>
                <a:gd name="T58" fmla="*/ 35 w 35"/>
                <a:gd name="T59" fmla="*/ 9 h 26"/>
                <a:gd name="T60" fmla="*/ 22 w 35"/>
                <a:gd name="T61" fmla="*/ 26 h 26"/>
                <a:gd name="T62" fmla="*/ 19 w 35"/>
                <a:gd name="T63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" h="26">
                  <a:moveTo>
                    <a:pt x="19" y="23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9" y="16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11"/>
                    <a:pt x="10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9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8" y="6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2"/>
                    <a:pt x="18" y="2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5"/>
                    <a:pt x="17" y="8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19" y="23"/>
                    <a:pt x="19" y="23"/>
                    <a:pt x="1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879"/>
            <p:cNvSpPr/>
            <p:nvPr>
              <p:custDataLst>
                <p:tags r:id="rId12"/>
              </p:custDataLst>
            </p:nvPr>
          </p:nvSpPr>
          <p:spPr bwMode="auto">
            <a:xfrm>
              <a:off x="2671764" y="1177926"/>
              <a:ext cx="60325" cy="44450"/>
            </a:xfrm>
            <a:custGeom>
              <a:avLst/>
              <a:gdLst>
                <a:gd name="T0" fmla="*/ 19 w 35"/>
                <a:gd name="T1" fmla="*/ 23 h 26"/>
                <a:gd name="T2" fmla="*/ 17 w 35"/>
                <a:gd name="T3" fmla="*/ 26 h 26"/>
                <a:gd name="T4" fmla="*/ 14 w 35"/>
                <a:gd name="T5" fmla="*/ 23 h 26"/>
                <a:gd name="T6" fmla="*/ 19 w 35"/>
                <a:gd name="T7" fmla="*/ 13 h 26"/>
                <a:gd name="T8" fmla="*/ 10 w 35"/>
                <a:gd name="T9" fmla="*/ 22 h 26"/>
                <a:gd name="T10" fmla="*/ 7 w 35"/>
                <a:gd name="T11" fmla="*/ 20 h 26"/>
                <a:gd name="T12" fmla="*/ 10 w 35"/>
                <a:gd name="T13" fmla="*/ 12 h 26"/>
                <a:gd name="T14" fmla="*/ 10 w 35"/>
                <a:gd name="T15" fmla="*/ 12 h 26"/>
                <a:gd name="T16" fmla="*/ 12 w 35"/>
                <a:gd name="T17" fmla="*/ 9 h 26"/>
                <a:gd name="T18" fmla="*/ 12 w 35"/>
                <a:gd name="T19" fmla="*/ 9 h 26"/>
                <a:gd name="T20" fmla="*/ 9 w 35"/>
                <a:gd name="T21" fmla="*/ 14 h 26"/>
                <a:gd name="T22" fmla="*/ 9 w 35"/>
                <a:gd name="T23" fmla="*/ 14 h 26"/>
                <a:gd name="T24" fmla="*/ 3 w 35"/>
                <a:gd name="T25" fmla="*/ 25 h 26"/>
                <a:gd name="T26" fmla="*/ 3 w 35"/>
                <a:gd name="T27" fmla="*/ 25 h 26"/>
                <a:gd name="T28" fmla="*/ 3 w 35"/>
                <a:gd name="T29" fmla="*/ 25 h 26"/>
                <a:gd name="T30" fmla="*/ 0 w 35"/>
                <a:gd name="T31" fmla="*/ 23 h 26"/>
                <a:gd name="T32" fmla="*/ 13 w 35"/>
                <a:gd name="T33" fmla="*/ 1 h 26"/>
                <a:gd name="T34" fmla="*/ 13 w 35"/>
                <a:gd name="T35" fmla="*/ 1 h 26"/>
                <a:gd name="T36" fmla="*/ 16 w 35"/>
                <a:gd name="T37" fmla="*/ 0 h 26"/>
                <a:gd name="T38" fmla="*/ 16 w 35"/>
                <a:gd name="T39" fmla="*/ 0 h 26"/>
                <a:gd name="T40" fmla="*/ 18 w 35"/>
                <a:gd name="T41" fmla="*/ 1 h 26"/>
                <a:gd name="T42" fmla="*/ 18 w 35"/>
                <a:gd name="T43" fmla="*/ 1 h 26"/>
                <a:gd name="T44" fmla="*/ 18 w 35"/>
                <a:gd name="T45" fmla="*/ 3 h 26"/>
                <a:gd name="T46" fmla="*/ 18 w 35"/>
                <a:gd name="T47" fmla="*/ 3 h 26"/>
                <a:gd name="T48" fmla="*/ 15 w 35"/>
                <a:gd name="T49" fmla="*/ 11 h 26"/>
                <a:gd name="T50" fmla="*/ 15 w 35"/>
                <a:gd name="T51" fmla="*/ 11 h 26"/>
                <a:gd name="T52" fmla="*/ 26 w 35"/>
                <a:gd name="T53" fmla="*/ 0 h 26"/>
                <a:gd name="T54" fmla="*/ 29 w 35"/>
                <a:gd name="T55" fmla="*/ 3 h 26"/>
                <a:gd name="T56" fmla="*/ 23 w 35"/>
                <a:gd name="T57" fmla="*/ 15 h 26"/>
                <a:gd name="T58" fmla="*/ 33 w 35"/>
                <a:gd name="T59" fmla="*/ 7 h 26"/>
                <a:gd name="T60" fmla="*/ 35 w 35"/>
                <a:gd name="T61" fmla="*/ 9 h 26"/>
                <a:gd name="T62" fmla="*/ 22 w 35"/>
                <a:gd name="T63" fmla="*/ 26 h 26"/>
                <a:gd name="T64" fmla="*/ 19 w 35"/>
                <a:gd name="T65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" h="26">
                  <a:moveTo>
                    <a:pt x="19" y="23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9" y="16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11"/>
                    <a:pt x="10" y="12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6" y="19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8" y="6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7" y="0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2"/>
                    <a:pt x="18" y="2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5"/>
                    <a:pt x="17" y="8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19" y="23"/>
                    <a:pt x="19" y="23"/>
                    <a:pt x="1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880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663827" y="1173163"/>
              <a:ext cx="74613" cy="53975"/>
            </a:xfrm>
            <a:custGeom>
              <a:avLst/>
              <a:gdLst>
                <a:gd name="T0" fmla="*/ 21 w 42"/>
                <a:gd name="T1" fmla="*/ 30 h 31"/>
                <a:gd name="T2" fmla="*/ 14 w 42"/>
                <a:gd name="T3" fmla="*/ 27 h 31"/>
                <a:gd name="T4" fmla="*/ 9 w 42"/>
                <a:gd name="T5" fmla="*/ 28 h 31"/>
                <a:gd name="T6" fmla="*/ 9 w 42"/>
                <a:gd name="T7" fmla="*/ 28 h 31"/>
                <a:gd name="T8" fmla="*/ 7 w 42"/>
                <a:gd name="T9" fmla="*/ 27 h 31"/>
                <a:gd name="T10" fmla="*/ 0 w 42"/>
                <a:gd name="T11" fmla="*/ 26 h 31"/>
                <a:gd name="T12" fmla="*/ 2 w 42"/>
                <a:gd name="T13" fmla="*/ 24 h 31"/>
                <a:gd name="T14" fmla="*/ 3 w 42"/>
                <a:gd name="T15" fmla="*/ 22 h 31"/>
                <a:gd name="T16" fmla="*/ 7 w 42"/>
                <a:gd name="T17" fmla="*/ 15 h 31"/>
                <a:gd name="T18" fmla="*/ 15 w 42"/>
                <a:gd name="T19" fmla="*/ 2 h 31"/>
                <a:gd name="T20" fmla="*/ 19 w 42"/>
                <a:gd name="T21" fmla="*/ 0 h 31"/>
                <a:gd name="T22" fmla="*/ 20 w 42"/>
                <a:gd name="T23" fmla="*/ 0 h 31"/>
                <a:gd name="T24" fmla="*/ 23 w 42"/>
                <a:gd name="T25" fmla="*/ 2 h 31"/>
                <a:gd name="T26" fmla="*/ 24 w 42"/>
                <a:gd name="T27" fmla="*/ 5 h 31"/>
                <a:gd name="T28" fmla="*/ 24 w 42"/>
                <a:gd name="T29" fmla="*/ 6 h 31"/>
                <a:gd name="T30" fmla="*/ 30 w 42"/>
                <a:gd name="T31" fmla="*/ 0 h 31"/>
                <a:gd name="T32" fmla="*/ 35 w 42"/>
                <a:gd name="T33" fmla="*/ 6 h 31"/>
                <a:gd name="T34" fmla="*/ 37 w 42"/>
                <a:gd name="T35" fmla="*/ 6 h 31"/>
                <a:gd name="T36" fmla="*/ 27 w 42"/>
                <a:gd name="T37" fmla="*/ 31 h 31"/>
                <a:gd name="T38" fmla="*/ 22 w 42"/>
                <a:gd name="T39" fmla="*/ 27 h 31"/>
                <a:gd name="T40" fmla="*/ 22 w 42"/>
                <a:gd name="T41" fmla="*/ 27 h 31"/>
                <a:gd name="T42" fmla="*/ 21 w 42"/>
                <a:gd name="T43" fmla="*/ 25 h 31"/>
                <a:gd name="T44" fmla="*/ 23 w 42"/>
                <a:gd name="T45" fmla="*/ 23 h 31"/>
                <a:gd name="T46" fmla="*/ 26 w 42"/>
                <a:gd name="T47" fmla="*/ 25 h 31"/>
                <a:gd name="T48" fmla="*/ 36 w 42"/>
                <a:gd name="T49" fmla="*/ 11 h 31"/>
                <a:gd name="T50" fmla="*/ 25 w 42"/>
                <a:gd name="T51" fmla="*/ 16 h 31"/>
                <a:gd name="T52" fmla="*/ 14 w 42"/>
                <a:gd name="T53" fmla="*/ 22 h 31"/>
                <a:gd name="T54" fmla="*/ 18 w 42"/>
                <a:gd name="T55" fmla="*/ 12 h 31"/>
                <a:gd name="T56" fmla="*/ 20 w 42"/>
                <a:gd name="T57" fmla="*/ 5 h 31"/>
                <a:gd name="T58" fmla="*/ 20 w 42"/>
                <a:gd name="T59" fmla="*/ 4 h 31"/>
                <a:gd name="T60" fmla="*/ 20 w 42"/>
                <a:gd name="T61" fmla="*/ 4 h 31"/>
                <a:gd name="T62" fmla="*/ 20 w 42"/>
                <a:gd name="T63" fmla="*/ 4 h 31"/>
                <a:gd name="T64" fmla="*/ 18 w 42"/>
                <a:gd name="T65" fmla="*/ 5 h 31"/>
                <a:gd name="T66" fmla="*/ 14 w 42"/>
                <a:gd name="T67" fmla="*/ 11 h 31"/>
                <a:gd name="T68" fmla="*/ 14 w 42"/>
                <a:gd name="T69" fmla="*/ 10 h 31"/>
                <a:gd name="T70" fmla="*/ 16 w 42"/>
                <a:gd name="T71" fmla="*/ 15 h 31"/>
                <a:gd name="T72" fmla="*/ 13 w 42"/>
                <a:gd name="T73" fmla="*/ 21 h 31"/>
                <a:gd name="T74" fmla="*/ 14 w 42"/>
                <a:gd name="T75" fmla="*/ 22 h 31"/>
                <a:gd name="T76" fmla="*/ 31 w 42"/>
                <a:gd name="T77" fmla="*/ 5 h 31"/>
                <a:gd name="T78" fmla="*/ 22 w 42"/>
                <a:gd name="T79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" h="31">
                  <a:moveTo>
                    <a:pt x="24" y="28"/>
                  </a:moveTo>
                  <a:cubicBezTo>
                    <a:pt x="21" y="30"/>
                    <a:pt x="21" y="30"/>
                    <a:pt x="21" y="30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7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3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4" y="20"/>
                    <a:pt x="5" y="1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9" y="10"/>
                    <a:pt x="13" y="5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6" y="1"/>
                    <a:pt x="17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3" y="0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3"/>
                    <a:pt x="24" y="4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4" y="28"/>
                    <a:pt x="24" y="28"/>
                    <a:pt x="24" y="28"/>
                  </a:cubicBezTo>
                  <a:close/>
                  <a:moveTo>
                    <a:pt x="22" y="27"/>
                  </a:moveTo>
                  <a:cubicBezTo>
                    <a:pt x="23" y="25"/>
                    <a:pt x="23" y="25"/>
                    <a:pt x="23" y="25"/>
                  </a:cubicBezTo>
                  <a:cubicBezTo>
                    <a:pt x="22" y="27"/>
                    <a:pt x="22" y="27"/>
                    <a:pt x="22" y="27"/>
                  </a:cubicBezTo>
                  <a:close/>
                  <a:moveTo>
                    <a:pt x="20" y="25"/>
                  </a:moveTo>
                  <a:cubicBezTo>
                    <a:pt x="21" y="25"/>
                    <a:pt x="21" y="25"/>
                    <a:pt x="21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0" y="25"/>
                    <a:pt x="20" y="25"/>
                    <a:pt x="20" y="25"/>
                  </a:cubicBezTo>
                  <a:close/>
                  <a:moveTo>
                    <a:pt x="14" y="22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9"/>
                    <a:pt x="20" y="6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6"/>
                    <a:pt x="15" y="8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3"/>
                    <a:pt x="17" y="14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5" y="18"/>
                    <a:pt x="14" y="20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25" y="16"/>
                  </a:moveTo>
                  <a:cubicBezTo>
                    <a:pt x="31" y="5"/>
                    <a:pt x="31" y="5"/>
                    <a:pt x="31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5" y="16"/>
                    <a:pt x="25" y="16"/>
                    <a:pt x="25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3881"/>
            <p:cNvSpPr/>
            <p:nvPr>
              <p:custDataLst>
                <p:tags r:id="rId14"/>
              </p:custDataLst>
            </p:nvPr>
          </p:nvSpPr>
          <p:spPr bwMode="auto">
            <a:xfrm>
              <a:off x="2697164" y="1423988"/>
              <a:ext cx="0" cy="25400"/>
            </a:xfrm>
            <a:custGeom>
              <a:avLst/>
              <a:gdLst>
                <a:gd name="T0" fmla="*/ 16 h 16"/>
                <a:gd name="T1" fmla="*/ 0 h 16"/>
                <a:gd name="T2" fmla="*/ 16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6">
                  <a:moveTo>
                    <a:pt x="0" y="16"/>
                  </a:move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Line 3882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2697164" y="1423988"/>
              <a:ext cx="0" cy="2540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883"/>
            <p:cNvSpPr/>
            <p:nvPr>
              <p:custDataLst>
                <p:tags r:id="rId16"/>
              </p:custDataLst>
            </p:nvPr>
          </p:nvSpPr>
          <p:spPr bwMode="auto">
            <a:xfrm>
              <a:off x="2693989" y="1423988"/>
              <a:ext cx="6350" cy="25400"/>
            </a:xfrm>
            <a:custGeom>
              <a:avLst/>
              <a:gdLst>
                <a:gd name="T0" fmla="*/ 0 w 4"/>
                <a:gd name="T1" fmla="*/ 16 h 16"/>
                <a:gd name="T2" fmla="*/ 0 w 4"/>
                <a:gd name="T3" fmla="*/ 0 h 16"/>
                <a:gd name="T4" fmla="*/ 4 w 4"/>
                <a:gd name="T5" fmla="*/ 0 h 16"/>
                <a:gd name="T6" fmla="*/ 4 w 4"/>
                <a:gd name="T7" fmla="*/ 16 h 16"/>
                <a:gd name="T8" fmla="*/ 0 w 4"/>
                <a:gd name="T9" fmla="*/ 16 h 16"/>
                <a:gd name="T10" fmla="*/ 0 w 4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6">
                  <a:moveTo>
                    <a:pt x="0" y="16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3884"/>
            <p:cNvSpPr/>
            <p:nvPr>
              <p:custDataLst>
                <p:tags r:id="rId17"/>
              </p:custDataLst>
            </p:nvPr>
          </p:nvSpPr>
          <p:spPr bwMode="auto">
            <a:xfrm>
              <a:off x="2693989" y="1423988"/>
              <a:ext cx="6350" cy="25400"/>
            </a:xfrm>
            <a:custGeom>
              <a:avLst/>
              <a:gdLst>
                <a:gd name="T0" fmla="*/ 0 w 4"/>
                <a:gd name="T1" fmla="*/ 16 h 16"/>
                <a:gd name="T2" fmla="*/ 0 w 4"/>
                <a:gd name="T3" fmla="*/ 0 h 16"/>
                <a:gd name="T4" fmla="*/ 4 w 4"/>
                <a:gd name="T5" fmla="*/ 0 h 16"/>
                <a:gd name="T6" fmla="*/ 4 w 4"/>
                <a:gd name="T7" fmla="*/ 16 h 16"/>
                <a:gd name="T8" fmla="*/ 0 w 4"/>
                <a:gd name="T9" fmla="*/ 16 h 16"/>
                <a:gd name="T10" fmla="*/ 0 w 4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6">
                  <a:moveTo>
                    <a:pt x="0" y="16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85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690814" y="1420813"/>
              <a:ext cx="14288" cy="31750"/>
            </a:xfrm>
            <a:custGeom>
              <a:avLst/>
              <a:gdLst>
                <a:gd name="T0" fmla="*/ 6 w 9"/>
                <a:gd name="T1" fmla="*/ 20 h 20"/>
                <a:gd name="T2" fmla="*/ 2 w 9"/>
                <a:gd name="T3" fmla="*/ 20 h 20"/>
                <a:gd name="T4" fmla="*/ 2 w 9"/>
                <a:gd name="T5" fmla="*/ 18 h 20"/>
                <a:gd name="T6" fmla="*/ 4 w 9"/>
                <a:gd name="T7" fmla="*/ 18 h 20"/>
                <a:gd name="T8" fmla="*/ 2 w 9"/>
                <a:gd name="T9" fmla="*/ 18 h 20"/>
                <a:gd name="T10" fmla="*/ 2 w 9"/>
                <a:gd name="T11" fmla="*/ 20 h 20"/>
                <a:gd name="T12" fmla="*/ 0 w 9"/>
                <a:gd name="T13" fmla="*/ 20 h 20"/>
                <a:gd name="T14" fmla="*/ 0 w 9"/>
                <a:gd name="T15" fmla="*/ 0 h 20"/>
                <a:gd name="T16" fmla="*/ 9 w 9"/>
                <a:gd name="T17" fmla="*/ 0 h 20"/>
                <a:gd name="T18" fmla="*/ 9 w 9"/>
                <a:gd name="T19" fmla="*/ 20 h 20"/>
                <a:gd name="T20" fmla="*/ 6 w 9"/>
                <a:gd name="T21" fmla="*/ 20 h 20"/>
                <a:gd name="T22" fmla="*/ 6 w 9"/>
                <a:gd name="T23" fmla="*/ 20 h 20"/>
                <a:gd name="T24" fmla="*/ 4 w 9"/>
                <a:gd name="T25" fmla="*/ 15 h 20"/>
                <a:gd name="T26" fmla="*/ 4 w 9"/>
                <a:gd name="T27" fmla="*/ 4 h 20"/>
                <a:gd name="T28" fmla="*/ 4 w 9"/>
                <a:gd name="T29" fmla="*/ 4 h 20"/>
                <a:gd name="T30" fmla="*/ 4 w 9"/>
                <a:gd name="T31" fmla="*/ 15 h 20"/>
                <a:gd name="T32" fmla="*/ 4 w 9"/>
                <a:gd name="T33" fmla="*/ 15 h 20"/>
                <a:gd name="T34" fmla="*/ 4 w 9"/>
                <a:gd name="T35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" h="20">
                  <a:moveTo>
                    <a:pt x="6" y="20"/>
                  </a:moveTo>
                  <a:lnTo>
                    <a:pt x="2" y="20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6" y="20"/>
                  </a:lnTo>
                  <a:lnTo>
                    <a:pt x="6" y="20"/>
                  </a:lnTo>
                  <a:close/>
                  <a:moveTo>
                    <a:pt x="4" y="15"/>
                  </a:moveTo>
                  <a:lnTo>
                    <a:pt x="4" y="4"/>
                  </a:lnTo>
                  <a:lnTo>
                    <a:pt x="4" y="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886"/>
            <p:cNvSpPr/>
            <p:nvPr>
              <p:custDataLst>
                <p:tags r:id="rId19"/>
              </p:custDataLst>
            </p:nvPr>
          </p:nvSpPr>
          <p:spPr bwMode="auto">
            <a:xfrm>
              <a:off x="2678114" y="1449388"/>
              <a:ext cx="52388" cy="23813"/>
            </a:xfrm>
            <a:custGeom>
              <a:avLst/>
              <a:gdLst>
                <a:gd name="T0" fmla="*/ 0 w 30"/>
                <a:gd name="T1" fmla="*/ 9 h 14"/>
                <a:gd name="T2" fmla="*/ 0 w 30"/>
                <a:gd name="T3" fmla="*/ 4 h 14"/>
                <a:gd name="T4" fmla="*/ 0 w 30"/>
                <a:gd name="T5" fmla="*/ 4 h 14"/>
                <a:gd name="T6" fmla="*/ 0 w 30"/>
                <a:gd name="T7" fmla="*/ 2 h 14"/>
                <a:gd name="T8" fmla="*/ 0 w 30"/>
                <a:gd name="T9" fmla="*/ 2 h 14"/>
                <a:gd name="T10" fmla="*/ 4 w 30"/>
                <a:gd name="T11" fmla="*/ 2 h 14"/>
                <a:gd name="T12" fmla="*/ 4 w 30"/>
                <a:gd name="T13" fmla="*/ 4 h 14"/>
                <a:gd name="T14" fmla="*/ 4 w 30"/>
                <a:gd name="T15" fmla="*/ 4 h 14"/>
                <a:gd name="T16" fmla="*/ 5 w 30"/>
                <a:gd name="T17" fmla="*/ 10 h 14"/>
                <a:gd name="T18" fmla="*/ 5 w 30"/>
                <a:gd name="T19" fmla="*/ 10 h 14"/>
                <a:gd name="T20" fmla="*/ 5 w 30"/>
                <a:gd name="T21" fmla="*/ 10 h 14"/>
                <a:gd name="T22" fmla="*/ 5 w 30"/>
                <a:gd name="T23" fmla="*/ 10 h 14"/>
                <a:gd name="T24" fmla="*/ 5 w 30"/>
                <a:gd name="T25" fmla="*/ 10 h 14"/>
                <a:gd name="T26" fmla="*/ 5 w 30"/>
                <a:gd name="T27" fmla="*/ 10 h 14"/>
                <a:gd name="T28" fmla="*/ 10 w 30"/>
                <a:gd name="T29" fmla="*/ 5 h 14"/>
                <a:gd name="T30" fmla="*/ 10 w 30"/>
                <a:gd name="T31" fmla="*/ 5 h 14"/>
                <a:gd name="T32" fmla="*/ 11 w 30"/>
                <a:gd name="T33" fmla="*/ 2 h 14"/>
                <a:gd name="T34" fmla="*/ 11 w 30"/>
                <a:gd name="T35" fmla="*/ 2 h 14"/>
                <a:gd name="T36" fmla="*/ 15 w 30"/>
                <a:gd name="T37" fmla="*/ 2 h 14"/>
                <a:gd name="T38" fmla="*/ 16 w 30"/>
                <a:gd name="T39" fmla="*/ 5 h 14"/>
                <a:gd name="T40" fmla="*/ 16 w 30"/>
                <a:gd name="T41" fmla="*/ 5 h 14"/>
                <a:gd name="T42" fmla="*/ 20 w 30"/>
                <a:gd name="T43" fmla="*/ 8 h 14"/>
                <a:gd name="T44" fmla="*/ 20 w 30"/>
                <a:gd name="T45" fmla="*/ 8 h 14"/>
                <a:gd name="T46" fmla="*/ 21 w 30"/>
                <a:gd name="T47" fmla="*/ 8 h 14"/>
                <a:gd name="T48" fmla="*/ 21 w 30"/>
                <a:gd name="T49" fmla="*/ 8 h 14"/>
                <a:gd name="T50" fmla="*/ 25 w 30"/>
                <a:gd name="T51" fmla="*/ 4 h 14"/>
                <a:gd name="T52" fmla="*/ 25 w 30"/>
                <a:gd name="T53" fmla="*/ 4 h 14"/>
                <a:gd name="T54" fmla="*/ 26 w 30"/>
                <a:gd name="T55" fmla="*/ 0 h 14"/>
                <a:gd name="T56" fmla="*/ 26 w 30"/>
                <a:gd name="T57" fmla="*/ 0 h 14"/>
                <a:gd name="T58" fmla="*/ 30 w 30"/>
                <a:gd name="T59" fmla="*/ 0 h 14"/>
                <a:gd name="T60" fmla="*/ 22 w 30"/>
                <a:gd name="T61" fmla="*/ 12 h 14"/>
                <a:gd name="T62" fmla="*/ 22 w 30"/>
                <a:gd name="T63" fmla="*/ 12 h 14"/>
                <a:gd name="T64" fmla="*/ 20 w 30"/>
                <a:gd name="T65" fmla="*/ 12 h 14"/>
                <a:gd name="T66" fmla="*/ 20 w 30"/>
                <a:gd name="T67" fmla="*/ 12 h 14"/>
                <a:gd name="T68" fmla="*/ 13 w 30"/>
                <a:gd name="T69" fmla="*/ 7 h 14"/>
                <a:gd name="T70" fmla="*/ 13 w 30"/>
                <a:gd name="T71" fmla="*/ 7 h 14"/>
                <a:gd name="T72" fmla="*/ 7 w 30"/>
                <a:gd name="T73" fmla="*/ 14 h 14"/>
                <a:gd name="T74" fmla="*/ 7 w 30"/>
                <a:gd name="T75" fmla="*/ 14 h 14"/>
                <a:gd name="T76" fmla="*/ 5 w 30"/>
                <a:gd name="T77" fmla="*/ 14 h 14"/>
                <a:gd name="T78" fmla="*/ 5 w 30"/>
                <a:gd name="T79" fmla="*/ 14 h 14"/>
                <a:gd name="T80" fmla="*/ 0 w 30"/>
                <a:gd name="T8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" h="14">
                  <a:moveTo>
                    <a:pt x="0" y="9"/>
                  </a:moveTo>
                  <a:cubicBezTo>
                    <a:pt x="0" y="7"/>
                    <a:pt x="0" y="5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5"/>
                    <a:pt x="4" y="9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9"/>
                    <a:pt x="9" y="7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3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3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6"/>
                    <a:pt x="19" y="8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3" y="7"/>
                    <a:pt x="24" y="6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6" y="2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10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7" y="11"/>
                    <a:pt x="14" y="9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10"/>
                    <a:pt x="10" y="12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4"/>
                    <a:pt x="6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4"/>
                    <a:pt x="1" y="11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887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2674939" y="1444626"/>
              <a:ext cx="58738" cy="31750"/>
            </a:xfrm>
            <a:custGeom>
              <a:avLst/>
              <a:gdLst>
                <a:gd name="T0" fmla="*/ 0 w 34"/>
                <a:gd name="T1" fmla="*/ 6 h 18"/>
                <a:gd name="T2" fmla="*/ 0 w 34"/>
                <a:gd name="T3" fmla="*/ 4 h 18"/>
                <a:gd name="T4" fmla="*/ 8 w 34"/>
                <a:gd name="T5" fmla="*/ 5 h 18"/>
                <a:gd name="T6" fmla="*/ 8 w 34"/>
                <a:gd name="T7" fmla="*/ 6 h 18"/>
                <a:gd name="T8" fmla="*/ 8 w 34"/>
                <a:gd name="T9" fmla="*/ 9 h 18"/>
                <a:gd name="T10" fmla="*/ 11 w 34"/>
                <a:gd name="T11" fmla="*/ 4 h 18"/>
                <a:gd name="T12" fmla="*/ 13 w 34"/>
                <a:gd name="T13" fmla="*/ 2 h 18"/>
                <a:gd name="T14" fmla="*/ 18 w 34"/>
                <a:gd name="T15" fmla="*/ 3 h 18"/>
                <a:gd name="T16" fmla="*/ 19 w 34"/>
                <a:gd name="T17" fmla="*/ 3 h 18"/>
                <a:gd name="T18" fmla="*/ 19 w 34"/>
                <a:gd name="T19" fmla="*/ 3 h 18"/>
                <a:gd name="T20" fmla="*/ 20 w 34"/>
                <a:gd name="T21" fmla="*/ 6 h 18"/>
                <a:gd name="T22" fmla="*/ 22 w 34"/>
                <a:gd name="T23" fmla="*/ 8 h 18"/>
                <a:gd name="T24" fmla="*/ 22 w 34"/>
                <a:gd name="T25" fmla="*/ 8 h 18"/>
                <a:gd name="T26" fmla="*/ 25 w 34"/>
                <a:gd name="T27" fmla="*/ 5 h 18"/>
                <a:gd name="T28" fmla="*/ 26 w 34"/>
                <a:gd name="T29" fmla="*/ 2 h 18"/>
                <a:gd name="T30" fmla="*/ 27 w 34"/>
                <a:gd name="T31" fmla="*/ 1 h 18"/>
                <a:gd name="T32" fmla="*/ 28 w 34"/>
                <a:gd name="T33" fmla="*/ 0 h 18"/>
                <a:gd name="T34" fmla="*/ 32 w 34"/>
                <a:gd name="T35" fmla="*/ 2 h 18"/>
                <a:gd name="T36" fmla="*/ 34 w 34"/>
                <a:gd name="T37" fmla="*/ 2 h 18"/>
                <a:gd name="T38" fmla="*/ 34 w 34"/>
                <a:gd name="T39" fmla="*/ 2 h 18"/>
                <a:gd name="T40" fmla="*/ 34 w 34"/>
                <a:gd name="T41" fmla="*/ 4 h 18"/>
                <a:gd name="T42" fmla="*/ 33 w 34"/>
                <a:gd name="T43" fmla="*/ 8 h 18"/>
                <a:gd name="T44" fmla="*/ 22 w 34"/>
                <a:gd name="T45" fmla="*/ 16 h 18"/>
                <a:gd name="T46" fmla="*/ 15 w 34"/>
                <a:gd name="T47" fmla="*/ 13 h 18"/>
                <a:gd name="T48" fmla="*/ 7 w 34"/>
                <a:gd name="T49" fmla="*/ 18 h 18"/>
                <a:gd name="T50" fmla="*/ 6 w 34"/>
                <a:gd name="T51" fmla="*/ 14 h 18"/>
                <a:gd name="T52" fmla="*/ 6 w 34"/>
                <a:gd name="T53" fmla="*/ 14 h 18"/>
                <a:gd name="T54" fmla="*/ 5 w 34"/>
                <a:gd name="T55" fmla="*/ 13 h 18"/>
                <a:gd name="T56" fmla="*/ 22 w 34"/>
                <a:gd name="T57" fmla="*/ 12 h 18"/>
                <a:gd name="T58" fmla="*/ 22 w 34"/>
                <a:gd name="T59" fmla="*/ 12 h 18"/>
                <a:gd name="T60" fmla="*/ 23 w 34"/>
                <a:gd name="T61" fmla="*/ 12 h 18"/>
                <a:gd name="T62" fmla="*/ 23 w 34"/>
                <a:gd name="T63" fmla="*/ 12 h 18"/>
                <a:gd name="T64" fmla="*/ 4 w 34"/>
                <a:gd name="T65" fmla="*/ 11 h 18"/>
                <a:gd name="T66" fmla="*/ 4 w 34"/>
                <a:gd name="T67" fmla="*/ 11 h 18"/>
                <a:gd name="T68" fmla="*/ 4 w 34"/>
                <a:gd name="T69" fmla="*/ 10 h 18"/>
                <a:gd name="T70" fmla="*/ 4 w 34"/>
                <a:gd name="T71" fmla="*/ 11 h 18"/>
                <a:gd name="T72" fmla="*/ 18 w 34"/>
                <a:gd name="T73" fmla="*/ 10 h 18"/>
                <a:gd name="T74" fmla="*/ 15 w 34"/>
                <a:gd name="T75" fmla="*/ 6 h 18"/>
                <a:gd name="T76" fmla="*/ 17 w 34"/>
                <a:gd name="T77" fmla="*/ 8 h 18"/>
                <a:gd name="T78" fmla="*/ 12 w 34"/>
                <a:gd name="T79" fmla="*/ 10 h 18"/>
                <a:gd name="T80" fmla="*/ 15 w 34"/>
                <a:gd name="T81" fmla="*/ 6 h 18"/>
                <a:gd name="T82" fmla="*/ 29 w 34"/>
                <a:gd name="T83" fmla="*/ 7 h 18"/>
                <a:gd name="T84" fmla="*/ 29 w 34"/>
                <a:gd name="T85" fmla="*/ 5 h 18"/>
                <a:gd name="T86" fmla="*/ 11 w 34"/>
                <a:gd name="T87" fmla="*/ 4 h 18"/>
                <a:gd name="T88" fmla="*/ 11 w 34"/>
                <a:gd name="T8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" h="18"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9"/>
                    <a:pt x="0" y="7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7"/>
                    <a:pt x="8" y="8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8"/>
                    <a:pt x="9" y="7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9" y="2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5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7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5" y="7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4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0"/>
                    <a:pt x="27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5"/>
                    <a:pt x="33" y="6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11"/>
                    <a:pt x="29" y="14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19" y="16"/>
                    <a:pt x="17" y="14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4"/>
                    <a:pt x="12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8"/>
                    <a:pt x="8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2" y="18"/>
                    <a:pt x="1" y="14"/>
                    <a:pt x="0" y="12"/>
                  </a:cubicBezTo>
                  <a:close/>
                  <a:moveTo>
                    <a:pt x="6" y="14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4"/>
                    <a:pt x="6" y="14"/>
                  </a:cubicBezTo>
                  <a:close/>
                  <a:moveTo>
                    <a:pt x="22" y="12"/>
                  </a:moveTo>
                  <a:cubicBezTo>
                    <a:pt x="22" y="12"/>
                    <a:pt x="22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lose/>
                  <a:moveTo>
                    <a:pt x="23" y="12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lose/>
                  <a:moveTo>
                    <a:pt x="4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1"/>
                  </a:cubicBezTo>
                  <a:close/>
                  <a:moveTo>
                    <a:pt x="17" y="8"/>
                  </a:moveTo>
                  <a:cubicBezTo>
                    <a:pt x="17" y="9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9"/>
                    <a:pt x="17" y="9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7" y="8"/>
                    <a:pt x="17" y="8"/>
                    <a:pt x="17" y="8"/>
                  </a:cubicBezTo>
                  <a:close/>
                  <a:moveTo>
                    <a:pt x="13" y="8"/>
                  </a:moveTo>
                  <a:cubicBezTo>
                    <a:pt x="13" y="9"/>
                    <a:pt x="13" y="9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3" y="9"/>
                    <a:pt x="13" y="9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7"/>
                    <a:pt x="13" y="8"/>
                  </a:cubicBezTo>
                  <a:close/>
                  <a:moveTo>
                    <a:pt x="29" y="7"/>
                  </a:moveTo>
                  <a:cubicBezTo>
                    <a:pt x="29" y="7"/>
                    <a:pt x="28" y="8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9" y="7"/>
                    <a:pt x="29" y="6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6"/>
                    <a:pt x="29" y="7"/>
                  </a:cubicBezTo>
                  <a:close/>
                  <a:moveTo>
                    <a:pt x="11" y="4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888"/>
            <p:cNvSpPr/>
            <p:nvPr>
              <p:custDataLst>
                <p:tags r:id="rId21"/>
              </p:custDataLst>
            </p:nvPr>
          </p:nvSpPr>
          <p:spPr bwMode="auto">
            <a:xfrm>
              <a:off x="2687639" y="1465263"/>
              <a:ext cx="46038" cy="173038"/>
            </a:xfrm>
            <a:custGeom>
              <a:avLst/>
              <a:gdLst>
                <a:gd name="T0" fmla="*/ 0 w 29"/>
                <a:gd name="T1" fmla="*/ 80 h 109"/>
                <a:gd name="T2" fmla="*/ 4 w 29"/>
                <a:gd name="T3" fmla="*/ 0 h 109"/>
                <a:gd name="T4" fmla="*/ 8 w 29"/>
                <a:gd name="T5" fmla="*/ 0 h 109"/>
                <a:gd name="T6" fmla="*/ 4 w 29"/>
                <a:gd name="T7" fmla="*/ 79 h 109"/>
                <a:gd name="T8" fmla="*/ 11 w 29"/>
                <a:gd name="T9" fmla="*/ 99 h 109"/>
                <a:gd name="T10" fmla="*/ 25 w 29"/>
                <a:gd name="T11" fmla="*/ 79 h 109"/>
                <a:gd name="T12" fmla="*/ 12 w 29"/>
                <a:gd name="T13" fmla="*/ 1 h 109"/>
                <a:gd name="T14" fmla="*/ 12 w 29"/>
                <a:gd name="T15" fmla="*/ 1 h 109"/>
                <a:gd name="T16" fmla="*/ 16 w 29"/>
                <a:gd name="T17" fmla="*/ 0 h 109"/>
                <a:gd name="T18" fmla="*/ 29 w 29"/>
                <a:gd name="T19" fmla="*/ 80 h 109"/>
                <a:gd name="T20" fmla="*/ 10 w 29"/>
                <a:gd name="T21" fmla="*/ 109 h 109"/>
                <a:gd name="T22" fmla="*/ 0 w 29"/>
                <a:gd name="T23" fmla="*/ 80 h 109"/>
                <a:gd name="T24" fmla="*/ 0 w 29"/>
                <a:gd name="T25" fmla="*/ 8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109">
                  <a:moveTo>
                    <a:pt x="0" y="8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4" y="79"/>
                  </a:lnTo>
                  <a:lnTo>
                    <a:pt x="11" y="99"/>
                  </a:lnTo>
                  <a:lnTo>
                    <a:pt x="25" y="79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29" y="80"/>
                  </a:lnTo>
                  <a:lnTo>
                    <a:pt x="10" y="109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889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2684464" y="1455738"/>
              <a:ext cx="53975" cy="190500"/>
            </a:xfrm>
            <a:custGeom>
              <a:avLst/>
              <a:gdLst>
                <a:gd name="T0" fmla="*/ 0 w 34"/>
                <a:gd name="T1" fmla="*/ 86 h 120"/>
                <a:gd name="T2" fmla="*/ 2 w 34"/>
                <a:gd name="T3" fmla="*/ 86 h 120"/>
                <a:gd name="T4" fmla="*/ 4 w 34"/>
                <a:gd name="T5" fmla="*/ 86 h 120"/>
                <a:gd name="T6" fmla="*/ 2 w 34"/>
                <a:gd name="T7" fmla="*/ 86 h 120"/>
                <a:gd name="T8" fmla="*/ 0 w 34"/>
                <a:gd name="T9" fmla="*/ 86 h 120"/>
                <a:gd name="T10" fmla="*/ 0 w 34"/>
                <a:gd name="T11" fmla="*/ 86 h 120"/>
                <a:gd name="T12" fmla="*/ 4 w 34"/>
                <a:gd name="T13" fmla="*/ 3 h 120"/>
                <a:gd name="T14" fmla="*/ 12 w 34"/>
                <a:gd name="T15" fmla="*/ 3 h 120"/>
                <a:gd name="T16" fmla="*/ 10 w 34"/>
                <a:gd name="T17" fmla="*/ 0 h 120"/>
                <a:gd name="T18" fmla="*/ 15 w 34"/>
                <a:gd name="T19" fmla="*/ 3 h 120"/>
                <a:gd name="T20" fmla="*/ 20 w 34"/>
                <a:gd name="T21" fmla="*/ 3 h 120"/>
                <a:gd name="T22" fmla="*/ 34 w 34"/>
                <a:gd name="T23" fmla="*/ 86 h 120"/>
                <a:gd name="T24" fmla="*/ 10 w 34"/>
                <a:gd name="T25" fmla="*/ 120 h 120"/>
                <a:gd name="T26" fmla="*/ 0 w 34"/>
                <a:gd name="T27" fmla="*/ 86 h 120"/>
                <a:gd name="T28" fmla="*/ 0 w 34"/>
                <a:gd name="T29" fmla="*/ 86 h 120"/>
                <a:gd name="T30" fmla="*/ 13 w 34"/>
                <a:gd name="T31" fmla="*/ 110 h 120"/>
                <a:gd name="T32" fmla="*/ 13 w 34"/>
                <a:gd name="T33" fmla="*/ 110 h 120"/>
                <a:gd name="T34" fmla="*/ 4 w 34"/>
                <a:gd name="T35" fmla="*/ 85 h 120"/>
                <a:gd name="T36" fmla="*/ 8 w 34"/>
                <a:gd name="T37" fmla="*/ 8 h 120"/>
                <a:gd name="T38" fmla="*/ 4 w 34"/>
                <a:gd name="T39" fmla="*/ 85 h 120"/>
                <a:gd name="T40" fmla="*/ 13 w 34"/>
                <a:gd name="T41" fmla="*/ 110 h 120"/>
                <a:gd name="T42" fmla="*/ 13 w 34"/>
                <a:gd name="T43" fmla="*/ 110 h 120"/>
                <a:gd name="T44" fmla="*/ 8 w 34"/>
                <a:gd name="T45" fmla="*/ 85 h 120"/>
                <a:gd name="T46" fmla="*/ 14 w 34"/>
                <a:gd name="T47" fmla="*/ 100 h 120"/>
                <a:gd name="T48" fmla="*/ 25 w 34"/>
                <a:gd name="T49" fmla="*/ 83 h 120"/>
                <a:gd name="T50" fmla="*/ 13 w 34"/>
                <a:gd name="T51" fmla="*/ 8 h 120"/>
                <a:gd name="T52" fmla="*/ 8 w 34"/>
                <a:gd name="T53" fmla="*/ 85 h 120"/>
                <a:gd name="T54" fmla="*/ 8 w 34"/>
                <a:gd name="T55" fmla="*/ 85 h 120"/>
                <a:gd name="T56" fmla="*/ 29 w 34"/>
                <a:gd name="T57" fmla="*/ 85 h 120"/>
                <a:gd name="T58" fmla="*/ 29 w 34"/>
                <a:gd name="T59" fmla="*/ 85 h 120"/>
                <a:gd name="T60" fmla="*/ 17 w 34"/>
                <a:gd name="T61" fmla="*/ 8 h 120"/>
                <a:gd name="T62" fmla="*/ 17 w 34"/>
                <a:gd name="T63" fmla="*/ 8 h 120"/>
                <a:gd name="T64" fmla="*/ 29 w 34"/>
                <a:gd name="T65" fmla="*/ 85 h 120"/>
                <a:gd name="T66" fmla="*/ 29 w 34"/>
                <a:gd name="T67" fmla="*/ 8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120">
                  <a:moveTo>
                    <a:pt x="0" y="86"/>
                  </a:moveTo>
                  <a:lnTo>
                    <a:pt x="2" y="86"/>
                  </a:lnTo>
                  <a:lnTo>
                    <a:pt x="4" y="86"/>
                  </a:lnTo>
                  <a:lnTo>
                    <a:pt x="2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3"/>
                  </a:lnTo>
                  <a:lnTo>
                    <a:pt x="12" y="3"/>
                  </a:lnTo>
                  <a:lnTo>
                    <a:pt x="10" y="0"/>
                  </a:lnTo>
                  <a:lnTo>
                    <a:pt x="15" y="3"/>
                  </a:lnTo>
                  <a:lnTo>
                    <a:pt x="20" y="3"/>
                  </a:lnTo>
                  <a:lnTo>
                    <a:pt x="34" y="86"/>
                  </a:lnTo>
                  <a:lnTo>
                    <a:pt x="10" y="120"/>
                  </a:lnTo>
                  <a:lnTo>
                    <a:pt x="0" y="86"/>
                  </a:lnTo>
                  <a:lnTo>
                    <a:pt x="0" y="86"/>
                  </a:lnTo>
                  <a:close/>
                  <a:moveTo>
                    <a:pt x="13" y="110"/>
                  </a:moveTo>
                  <a:lnTo>
                    <a:pt x="13" y="110"/>
                  </a:lnTo>
                  <a:lnTo>
                    <a:pt x="4" y="85"/>
                  </a:lnTo>
                  <a:lnTo>
                    <a:pt x="8" y="8"/>
                  </a:lnTo>
                  <a:lnTo>
                    <a:pt x="4" y="85"/>
                  </a:lnTo>
                  <a:lnTo>
                    <a:pt x="13" y="110"/>
                  </a:lnTo>
                  <a:lnTo>
                    <a:pt x="13" y="110"/>
                  </a:lnTo>
                  <a:close/>
                  <a:moveTo>
                    <a:pt x="8" y="85"/>
                  </a:moveTo>
                  <a:lnTo>
                    <a:pt x="14" y="100"/>
                  </a:lnTo>
                  <a:lnTo>
                    <a:pt x="25" y="83"/>
                  </a:lnTo>
                  <a:lnTo>
                    <a:pt x="13" y="8"/>
                  </a:lnTo>
                  <a:lnTo>
                    <a:pt x="8" y="85"/>
                  </a:lnTo>
                  <a:lnTo>
                    <a:pt x="8" y="85"/>
                  </a:lnTo>
                  <a:close/>
                  <a:moveTo>
                    <a:pt x="29" y="85"/>
                  </a:moveTo>
                  <a:lnTo>
                    <a:pt x="29" y="85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29" y="85"/>
                  </a:lnTo>
                  <a:lnTo>
                    <a:pt x="29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890"/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2620964" y="1444626"/>
              <a:ext cx="166688" cy="298450"/>
            </a:xfrm>
            <a:custGeom>
              <a:avLst/>
              <a:gdLst>
                <a:gd name="T0" fmla="*/ 13 w 96"/>
                <a:gd name="T1" fmla="*/ 143 h 171"/>
                <a:gd name="T2" fmla="*/ 0 w 96"/>
                <a:gd name="T3" fmla="*/ 82 h 171"/>
                <a:gd name="T4" fmla="*/ 0 w 96"/>
                <a:gd name="T5" fmla="*/ 82 h 171"/>
                <a:gd name="T6" fmla="*/ 43 w 96"/>
                <a:gd name="T7" fmla="*/ 0 h 171"/>
                <a:gd name="T8" fmla="*/ 43 w 96"/>
                <a:gd name="T9" fmla="*/ 0 h 171"/>
                <a:gd name="T10" fmla="*/ 85 w 96"/>
                <a:gd name="T11" fmla="*/ 14 h 171"/>
                <a:gd name="T12" fmla="*/ 85 w 96"/>
                <a:gd name="T13" fmla="*/ 14 h 171"/>
                <a:gd name="T14" fmla="*/ 96 w 96"/>
                <a:gd name="T15" fmla="*/ 58 h 171"/>
                <a:gd name="T16" fmla="*/ 96 w 96"/>
                <a:gd name="T17" fmla="*/ 58 h 171"/>
                <a:gd name="T18" fmla="*/ 95 w 96"/>
                <a:gd name="T19" fmla="*/ 82 h 171"/>
                <a:gd name="T20" fmla="*/ 95 w 96"/>
                <a:gd name="T21" fmla="*/ 82 h 171"/>
                <a:gd name="T22" fmla="*/ 93 w 96"/>
                <a:gd name="T23" fmla="*/ 82 h 171"/>
                <a:gd name="T24" fmla="*/ 95 w 96"/>
                <a:gd name="T25" fmla="*/ 82 h 171"/>
                <a:gd name="T26" fmla="*/ 78 w 96"/>
                <a:gd name="T27" fmla="*/ 143 h 171"/>
                <a:gd name="T28" fmla="*/ 78 w 96"/>
                <a:gd name="T29" fmla="*/ 143 h 171"/>
                <a:gd name="T30" fmla="*/ 44 w 96"/>
                <a:gd name="T31" fmla="*/ 171 h 171"/>
                <a:gd name="T32" fmla="*/ 44 w 96"/>
                <a:gd name="T33" fmla="*/ 171 h 171"/>
                <a:gd name="T34" fmla="*/ 13 w 96"/>
                <a:gd name="T35" fmla="*/ 143 h 171"/>
                <a:gd name="T36" fmla="*/ 74 w 96"/>
                <a:gd name="T37" fmla="*/ 141 h 171"/>
                <a:gd name="T38" fmla="*/ 91 w 96"/>
                <a:gd name="T39" fmla="*/ 82 h 171"/>
                <a:gd name="T40" fmla="*/ 91 w 96"/>
                <a:gd name="T41" fmla="*/ 82 h 171"/>
                <a:gd name="T42" fmla="*/ 91 w 96"/>
                <a:gd name="T43" fmla="*/ 82 h 171"/>
                <a:gd name="T44" fmla="*/ 92 w 96"/>
                <a:gd name="T45" fmla="*/ 58 h 171"/>
                <a:gd name="T46" fmla="*/ 92 w 96"/>
                <a:gd name="T47" fmla="*/ 58 h 171"/>
                <a:gd name="T48" fmla="*/ 82 w 96"/>
                <a:gd name="T49" fmla="*/ 16 h 171"/>
                <a:gd name="T50" fmla="*/ 82 w 96"/>
                <a:gd name="T51" fmla="*/ 16 h 171"/>
                <a:gd name="T52" fmla="*/ 43 w 96"/>
                <a:gd name="T53" fmla="*/ 4 h 171"/>
                <a:gd name="T54" fmla="*/ 43 w 96"/>
                <a:gd name="T55" fmla="*/ 4 h 171"/>
                <a:gd name="T56" fmla="*/ 16 w 96"/>
                <a:gd name="T57" fmla="*/ 27 h 171"/>
                <a:gd name="T58" fmla="*/ 16 w 96"/>
                <a:gd name="T59" fmla="*/ 27 h 171"/>
                <a:gd name="T60" fmla="*/ 4 w 96"/>
                <a:gd name="T61" fmla="*/ 82 h 171"/>
                <a:gd name="T62" fmla="*/ 4 w 96"/>
                <a:gd name="T63" fmla="*/ 82 h 171"/>
                <a:gd name="T64" fmla="*/ 16 w 96"/>
                <a:gd name="T65" fmla="*/ 141 h 171"/>
                <a:gd name="T66" fmla="*/ 16 w 96"/>
                <a:gd name="T67" fmla="*/ 141 h 171"/>
                <a:gd name="T68" fmla="*/ 44 w 96"/>
                <a:gd name="T69" fmla="*/ 167 h 171"/>
                <a:gd name="T70" fmla="*/ 44 w 96"/>
                <a:gd name="T71" fmla="*/ 167 h 171"/>
                <a:gd name="T72" fmla="*/ 74 w 96"/>
                <a:gd name="T73" fmla="*/ 14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6" h="171">
                  <a:moveTo>
                    <a:pt x="13" y="143"/>
                  </a:moveTo>
                  <a:cubicBezTo>
                    <a:pt x="5" y="126"/>
                    <a:pt x="0" y="105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38"/>
                    <a:pt x="18" y="1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64" y="0"/>
                    <a:pt x="77" y="4"/>
                    <a:pt x="85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94" y="24"/>
                    <a:pt x="96" y="38"/>
                    <a:pt x="96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66"/>
                    <a:pt x="96" y="74"/>
                    <a:pt x="95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3" y="82"/>
                    <a:pt x="93" y="82"/>
                    <a:pt x="93" y="82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4" y="105"/>
                    <a:pt x="87" y="127"/>
                    <a:pt x="78" y="143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68" y="159"/>
                    <a:pt x="56" y="171"/>
                    <a:pt x="44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31" y="171"/>
                    <a:pt x="20" y="159"/>
                    <a:pt x="13" y="143"/>
                  </a:cubicBezTo>
                  <a:close/>
                  <a:moveTo>
                    <a:pt x="74" y="141"/>
                  </a:moveTo>
                  <a:cubicBezTo>
                    <a:pt x="83" y="125"/>
                    <a:pt x="90" y="104"/>
                    <a:pt x="91" y="82"/>
                  </a:cubicBezTo>
                  <a:cubicBezTo>
                    <a:pt x="91" y="82"/>
                    <a:pt x="91" y="82"/>
                    <a:pt x="91" y="82"/>
                  </a:cubicBezTo>
                  <a:cubicBezTo>
                    <a:pt x="91" y="82"/>
                    <a:pt x="91" y="82"/>
                    <a:pt x="91" y="82"/>
                  </a:cubicBezTo>
                  <a:cubicBezTo>
                    <a:pt x="92" y="73"/>
                    <a:pt x="92" y="66"/>
                    <a:pt x="92" y="58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2" y="38"/>
                    <a:pt x="89" y="25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75" y="8"/>
                    <a:pt x="63" y="4"/>
                    <a:pt x="43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33" y="4"/>
                    <a:pt x="23" y="12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9" y="41"/>
                    <a:pt x="4" y="60"/>
                    <a:pt x="4" y="82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104"/>
                    <a:pt x="9" y="125"/>
                    <a:pt x="16" y="141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24" y="157"/>
                    <a:pt x="34" y="167"/>
                    <a:pt x="44" y="167"/>
                  </a:cubicBezTo>
                  <a:cubicBezTo>
                    <a:pt x="44" y="167"/>
                    <a:pt x="44" y="167"/>
                    <a:pt x="44" y="167"/>
                  </a:cubicBezTo>
                  <a:cubicBezTo>
                    <a:pt x="54" y="167"/>
                    <a:pt x="65" y="157"/>
                    <a:pt x="74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891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2617789" y="1441451"/>
              <a:ext cx="174625" cy="304800"/>
            </a:xfrm>
            <a:custGeom>
              <a:avLst/>
              <a:gdLst>
                <a:gd name="T0" fmla="*/ 15 w 100"/>
                <a:gd name="T1" fmla="*/ 145 h 175"/>
                <a:gd name="T2" fmla="*/ 11 w 100"/>
                <a:gd name="T3" fmla="*/ 130 h 175"/>
                <a:gd name="T4" fmla="*/ 16 w 100"/>
                <a:gd name="T5" fmla="*/ 144 h 175"/>
                <a:gd name="T6" fmla="*/ 15 w 100"/>
                <a:gd name="T7" fmla="*/ 145 h 175"/>
                <a:gd name="T8" fmla="*/ 0 w 100"/>
                <a:gd name="T9" fmla="*/ 84 h 175"/>
                <a:gd name="T10" fmla="*/ 45 w 100"/>
                <a:gd name="T11" fmla="*/ 0 h 175"/>
                <a:gd name="T12" fmla="*/ 45 w 100"/>
                <a:gd name="T13" fmla="*/ 0 h 175"/>
                <a:gd name="T14" fmla="*/ 89 w 100"/>
                <a:gd name="T15" fmla="*/ 15 h 175"/>
                <a:gd name="T16" fmla="*/ 100 w 100"/>
                <a:gd name="T17" fmla="*/ 60 h 175"/>
                <a:gd name="T18" fmla="*/ 99 w 100"/>
                <a:gd name="T19" fmla="*/ 82 h 175"/>
                <a:gd name="T20" fmla="*/ 99 w 100"/>
                <a:gd name="T21" fmla="*/ 82 h 175"/>
                <a:gd name="T22" fmla="*/ 99 w 100"/>
                <a:gd name="T23" fmla="*/ 85 h 175"/>
                <a:gd name="T24" fmla="*/ 99 w 100"/>
                <a:gd name="T25" fmla="*/ 86 h 175"/>
                <a:gd name="T26" fmla="*/ 81 w 100"/>
                <a:gd name="T27" fmla="*/ 146 h 175"/>
                <a:gd name="T28" fmla="*/ 46 w 100"/>
                <a:gd name="T29" fmla="*/ 175 h 175"/>
                <a:gd name="T30" fmla="*/ 13 w 100"/>
                <a:gd name="T31" fmla="*/ 146 h 175"/>
                <a:gd name="T32" fmla="*/ 78 w 100"/>
                <a:gd name="T33" fmla="*/ 144 h 175"/>
                <a:gd name="T34" fmla="*/ 78 w 100"/>
                <a:gd name="T35" fmla="*/ 143 h 175"/>
                <a:gd name="T36" fmla="*/ 78 w 100"/>
                <a:gd name="T37" fmla="*/ 144 h 175"/>
                <a:gd name="T38" fmla="*/ 46 w 100"/>
                <a:gd name="T39" fmla="*/ 171 h 175"/>
                <a:gd name="T40" fmla="*/ 45 w 100"/>
                <a:gd name="T41" fmla="*/ 171 h 175"/>
                <a:gd name="T42" fmla="*/ 45 w 100"/>
                <a:gd name="T43" fmla="*/ 171 h 175"/>
                <a:gd name="T44" fmla="*/ 34 w 100"/>
                <a:gd name="T45" fmla="*/ 167 h 175"/>
                <a:gd name="T46" fmla="*/ 34 w 100"/>
                <a:gd name="T47" fmla="*/ 167 h 175"/>
                <a:gd name="T48" fmla="*/ 34 w 100"/>
                <a:gd name="T49" fmla="*/ 167 h 175"/>
                <a:gd name="T50" fmla="*/ 20 w 100"/>
                <a:gd name="T51" fmla="*/ 142 h 175"/>
                <a:gd name="T52" fmla="*/ 45 w 100"/>
                <a:gd name="T53" fmla="*/ 167 h 175"/>
                <a:gd name="T54" fmla="*/ 46 w 100"/>
                <a:gd name="T55" fmla="*/ 167 h 175"/>
                <a:gd name="T56" fmla="*/ 46 w 100"/>
                <a:gd name="T57" fmla="*/ 167 h 175"/>
                <a:gd name="T58" fmla="*/ 46 w 100"/>
                <a:gd name="T59" fmla="*/ 167 h 175"/>
                <a:gd name="T60" fmla="*/ 74 w 100"/>
                <a:gd name="T61" fmla="*/ 142 h 175"/>
                <a:gd name="T62" fmla="*/ 74 w 100"/>
                <a:gd name="T63" fmla="*/ 142 h 175"/>
                <a:gd name="T64" fmla="*/ 91 w 100"/>
                <a:gd name="T65" fmla="*/ 84 h 175"/>
                <a:gd name="T66" fmla="*/ 92 w 100"/>
                <a:gd name="T67" fmla="*/ 60 h 175"/>
                <a:gd name="T68" fmla="*/ 92 w 100"/>
                <a:gd name="T69" fmla="*/ 60 h 175"/>
                <a:gd name="T70" fmla="*/ 83 w 100"/>
                <a:gd name="T71" fmla="*/ 20 h 175"/>
                <a:gd name="T72" fmla="*/ 45 w 100"/>
                <a:gd name="T73" fmla="*/ 8 h 175"/>
                <a:gd name="T74" fmla="*/ 20 w 100"/>
                <a:gd name="T75" fmla="*/ 29 h 175"/>
                <a:gd name="T76" fmla="*/ 8 w 100"/>
                <a:gd name="T77" fmla="*/ 84 h 175"/>
                <a:gd name="T78" fmla="*/ 8 w 100"/>
                <a:gd name="T79" fmla="*/ 84 h 175"/>
                <a:gd name="T80" fmla="*/ 20 w 100"/>
                <a:gd name="T81" fmla="*/ 142 h 175"/>
                <a:gd name="T82" fmla="*/ 34 w 100"/>
                <a:gd name="T83" fmla="*/ 167 h 175"/>
                <a:gd name="T84" fmla="*/ 34 w 100"/>
                <a:gd name="T85" fmla="*/ 167 h 175"/>
                <a:gd name="T86" fmla="*/ 11 w 100"/>
                <a:gd name="T87" fmla="*/ 130 h 175"/>
                <a:gd name="T88" fmla="*/ 11 w 100"/>
                <a:gd name="T89" fmla="*/ 130 h 175"/>
                <a:gd name="T90" fmla="*/ 4 w 100"/>
                <a:gd name="T91" fmla="*/ 84 h 175"/>
                <a:gd name="T92" fmla="*/ 4 w 100"/>
                <a:gd name="T93" fmla="*/ 84 h 175"/>
                <a:gd name="T94" fmla="*/ 4 w 100"/>
                <a:gd name="T95" fmla="*/ 84 h 175"/>
                <a:gd name="T96" fmla="*/ 4 w 100"/>
                <a:gd name="T97" fmla="*/ 84 h 175"/>
                <a:gd name="T98" fmla="*/ 96 w 100"/>
                <a:gd name="T99" fmla="*/ 60 h 175"/>
                <a:gd name="T100" fmla="*/ 86 w 100"/>
                <a:gd name="T101" fmla="*/ 17 h 175"/>
                <a:gd name="T102" fmla="*/ 96 w 100"/>
                <a:gd name="T103" fmla="*/ 60 h 175"/>
                <a:gd name="T104" fmla="*/ 10 w 100"/>
                <a:gd name="T105" fmla="*/ 44 h 175"/>
                <a:gd name="T106" fmla="*/ 10 w 100"/>
                <a:gd name="T107" fmla="*/ 44 h 175"/>
                <a:gd name="T108" fmla="*/ 16 w 100"/>
                <a:gd name="T109" fmla="*/ 28 h 175"/>
                <a:gd name="T110" fmla="*/ 24 w 100"/>
                <a:gd name="T111" fmla="*/ 16 h 175"/>
                <a:gd name="T112" fmla="*/ 10 w 100"/>
                <a:gd name="T113" fmla="*/ 43 h 175"/>
                <a:gd name="T114" fmla="*/ 86 w 100"/>
                <a:gd name="T115" fmla="*/ 17 h 175"/>
                <a:gd name="T116" fmla="*/ 45 w 100"/>
                <a:gd name="T117" fmla="*/ 4 h 175"/>
                <a:gd name="T118" fmla="*/ 45 w 100"/>
                <a:gd name="T119" fmla="*/ 4 h 175"/>
                <a:gd name="T120" fmla="*/ 45 w 100"/>
                <a:gd name="T121" fmla="*/ 4 h 175"/>
                <a:gd name="T122" fmla="*/ 24 w 100"/>
                <a:gd name="T123" fmla="*/ 16 h 175"/>
                <a:gd name="T124" fmla="*/ 24 w 100"/>
                <a:gd name="T125" fmla="*/ 16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0" h="175">
                  <a:moveTo>
                    <a:pt x="13" y="146"/>
                  </a:moveTo>
                  <a:cubicBezTo>
                    <a:pt x="15" y="145"/>
                    <a:pt x="15" y="145"/>
                    <a:pt x="15" y="145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4" y="140"/>
                    <a:pt x="13" y="135"/>
                    <a:pt x="11" y="130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3" y="135"/>
                    <a:pt x="14" y="140"/>
                    <a:pt x="16" y="144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5" y="129"/>
                    <a:pt x="0" y="107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9"/>
                    <a:pt x="18" y="1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66" y="0"/>
                    <a:pt x="80" y="4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98" y="25"/>
                    <a:pt x="100" y="40"/>
                    <a:pt x="100" y="60"/>
                  </a:cubicBezTo>
                  <a:cubicBezTo>
                    <a:pt x="100" y="60"/>
                    <a:pt x="100" y="60"/>
                    <a:pt x="100" y="60"/>
                  </a:cubicBezTo>
                  <a:cubicBezTo>
                    <a:pt x="100" y="67"/>
                    <a:pt x="100" y="74"/>
                    <a:pt x="99" y="82"/>
                  </a:cubicBezTo>
                  <a:cubicBezTo>
                    <a:pt x="99" y="82"/>
                    <a:pt x="99" y="82"/>
                    <a:pt x="99" y="82"/>
                  </a:cubicBezTo>
                  <a:cubicBezTo>
                    <a:pt x="99" y="82"/>
                    <a:pt x="99" y="82"/>
                    <a:pt x="99" y="82"/>
                  </a:cubicBezTo>
                  <a:cubicBezTo>
                    <a:pt x="99" y="84"/>
                    <a:pt x="99" y="84"/>
                    <a:pt x="99" y="84"/>
                  </a:cubicBezTo>
                  <a:cubicBezTo>
                    <a:pt x="99" y="84"/>
                    <a:pt x="99" y="85"/>
                    <a:pt x="99" y="85"/>
                  </a:cubicBezTo>
                  <a:cubicBezTo>
                    <a:pt x="99" y="85"/>
                    <a:pt x="99" y="85"/>
                    <a:pt x="99" y="85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97" y="109"/>
                    <a:pt x="91" y="130"/>
                    <a:pt x="81" y="146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72" y="163"/>
                    <a:pt x="60" y="175"/>
                    <a:pt x="46" y="175"/>
                  </a:cubicBezTo>
                  <a:cubicBezTo>
                    <a:pt x="46" y="175"/>
                    <a:pt x="46" y="175"/>
                    <a:pt x="46" y="175"/>
                  </a:cubicBezTo>
                  <a:cubicBezTo>
                    <a:pt x="32" y="175"/>
                    <a:pt x="21" y="162"/>
                    <a:pt x="13" y="146"/>
                  </a:cubicBezTo>
                  <a:close/>
                  <a:moveTo>
                    <a:pt x="46" y="171"/>
                  </a:moveTo>
                  <a:cubicBezTo>
                    <a:pt x="57" y="171"/>
                    <a:pt x="69" y="160"/>
                    <a:pt x="78" y="144"/>
                  </a:cubicBezTo>
                  <a:cubicBezTo>
                    <a:pt x="78" y="144"/>
                    <a:pt x="78" y="144"/>
                    <a:pt x="78" y="144"/>
                  </a:cubicBezTo>
                  <a:cubicBezTo>
                    <a:pt x="78" y="144"/>
                    <a:pt x="78" y="144"/>
                    <a:pt x="78" y="143"/>
                  </a:cubicBezTo>
                  <a:cubicBezTo>
                    <a:pt x="78" y="143"/>
                    <a:pt x="78" y="143"/>
                    <a:pt x="78" y="143"/>
                  </a:cubicBezTo>
                  <a:cubicBezTo>
                    <a:pt x="78" y="144"/>
                    <a:pt x="78" y="144"/>
                    <a:pt x="78" y="144"/>
                  </a:cubicBezTo>
                  <a:cubicBezTo>
                    <a:pt x="78" y="144"/>
                    <a:pt x="78" y="144"/>
                    <a:pt x="78" y="144"/>
                  </a:cubicBezTo>
                  <a:cubicBezTo>
                    <a:pt x="69" y="160"/>
                    <a:pt x="57" y="171"/>
                    <a:pt x="46" y="17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46" y="171"/>
                    <a:pt x="46" y="171"/>
                    <a:pt x="45" y="171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41" y="171"/>
                    <a:pt x="38" y="169"/>
                    <a:pt x="34" y="167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38" y="170"/>
                    <a:pt x="42" y="171"/>
                    <a:pt x="46" y="171"/>
                  </a:cubicBezTo>
                  <a:close/>
                  <a:moveTo>
                    <a:pt x="34" y="167"/>
                  </a:moveTo>
                  <a:cubicBezTo>
                    <a:pt x="34" y="167"/>
                    <a:pt x="34" y="167"/>
                    <a:pt x="34" y="167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34" y="167"/>
                    <a:pt x="34" y="167"/>
                    <a:pt x="34" y="167"/>
                  </a:cubicBezTo>
                  <a:close/>
                  <a:moveTo>
                    <a:pt x="20" y="142"/>
                  </a:moveTo>
                  <a:cubicBezTo>
                    <a:pt x="27" y="158"/>
                    <a:pt x="37" y="167"/>
                    <a:pt x="45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45" y="167"/>
                    <a:pt x="45" y="167"/>
                    <a:pt x="46" y="167"/>
                  </a:cubicBezTo>
                  <a:cubicBezTo>
                    <a:pt x="46" y="167"/>
                    <a:pt x="46" y="167"/>
                    <a:pt x="46" y="167"/>
                  </a:cubicBezTo>
                  <a:cubicBezTo>
                    <a:pt x="46" y="167"/>
                    <a:pt x="46" y="167"/>
                    <a:pt x="46" y="167"/>
                  </a:cubicBezTo>
                  <a:cubicBezTo>
                    <a:pt x="46" y="167"/>
                    <a:pt x="46" y="167"/>
                    <a:pt x="46" y="167"/>
                  </a:cubicBezTo>
                  <a:cubicBezTo>
                    <a:pt x="46" y="167"/>
                    <a:pt x="46" y="167"/>
                    <a:pt x="46" y="167"/>
                  </a:cubicBezTo>
                  <a:cubicBezTo>
                    <a:pt x="46" y="167"/>
                    <a:pt x="46" y="167"/>
                    <a:pt x="46" y="167"/>
                  </a:cubicBezTo>
                  <a:cubicBezTo>
                    <a:pt x="54" y="167"/>
                    <a:pt x="66" y="158"/>
                    <a:pt x="74" y="142"/>
                  </a:cubicBezTo>
                  <a:cubicBezTo>
                    <a:pt x="74" y="142"/>
                    <a:pt x="74" y="142"/>
                    <a:pt x="74" y="142"/>
                  </a:cubicBezTo>
                  <a:cubicBezTo>
                    <a:pt x="76" y="143"/>
                    <a:pt x="76" y="143"/>
                    <a:pt x="76" y="143"/>
                  </a:cubicBezTo>
                  <a:cubicBezTo>
                    <a:pt x="74" y="142"/>
                    <a:pt x="74" y="142"/>
                    <a:pt x="74" y="142"/>
                  </a:cubicBezTo>
                  <a:cubicBezTo>
                    <a:pt x="83" y="127"/>
                    <a:pt x="90" y="105"/>
                    <a:pt x="91" y="84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92" y="75"/>
                    <a:pt x="92" y="67"/>
                    <a:pt x="92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92" y="40"/>
                    <a:pt x="89" y="27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6" y="12"/>
                    <a:pt x="6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36" y="8"/>
                    <a:pt x="27" y="16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3" y="43"/>
                    <a:pt x="8" y="62"/>
                    <a:pt x="8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106"/>
                    <a:pt x="13" y="127"/>
                    <a:pt x="20" y="142"/>
                  </a:cubicBezTo>
                  <a:close/>
                  <a:moveTo>
                    <a:pt x="34" y="167"/>
                  </a:moveTo>
                  <a:cubicBezTo>
                    <a:pt x="34" y="167"/>
                    <a:pt x="34" y="167"/>
                    <a:pt x="34" y="167"/>
                  </a:cubicBezTo>
                  <a:cubicBezTo>
                    <a:pt x="34" y="167"/>
                    <a:pt x="34" y="167"/>
                    <a:pt x="34" y="167"/>
                  </a:cubicBezTo>
                  <a:cubicBezTo>
                    <a:pt x="34" y="167"/>
                    <a:pt x="34" y="167"/>
                    <a:pt x="34" y="167"/>
                  </a:cubicBezTo>
                  <a:close/>
                  <a:moveTo>
                    <a:pt x="11" y="130"/>
                  </a:moveTo>
                  <a:cubicBezTo>
                    <a:pt x="11" y="130"/>
                    <a:pt x="11" y="130"/>
                    <a:pt x="11" y="130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11" y="130"/>
                    <a:pt x="11" y="130"/>
                    <a:pt x="11" y="130"/>
                  </a:cubicBezTo>
                  <a:close/>
                  <a:moveTo>
                    <a:pt x="4" y="84"/>
                  </a:move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lose/>
                  <a:moveTo>
                    <a:pt x="4" y="84"/>
                  </a:move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lose/>
                  <a:moveTo>
                    <a:pt x="96" y="60"/>
                  </a:moveTo>
                  <a:cubicBezTo>
                    <a:pt x="96" y="60"/>
                    <a:pt x="96" y="60"/>
                    <a:pt x="96" y="60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96" y="40"/>
                    <a:pt x="94" y="26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93" y="26"/>
                    <a:pt x="96" y="40"/>
                    <a:pt x="96" y="60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3"/>
                  </a:moveTo>
                  <a:cubicBezTo>
                    <a:pt x="12" y="38"/>
                    <a:pt x="14" y="32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8" y="23"/>
                    <a:pt x="21" y="19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18" y="23"/>
                    <a:pt x="13" y="32"/>
                    <a:pt x="10" y="43"/>
                  </a:cubicBezTo>
                  <a:close/>
                  <a:moveTo>
                    <a:pt x="45" y="4"/>
                  </a:moveTo>
                  <a:cubicBezTo>
                    <a:pt x="65" y="4"/>
                    <a:pt x="78" y="8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78" y="8"/>
                    <a:pt x="6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lose/>
                  <a:moveTo>
                    <a:pt x="24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892"/>
            <p:cNvSpPr/>
            <p:nvPr>
              <p:custDataLst>
                <p:tags r:id="rId25"/>
              </p:custDataLst>
            </p:nvPr>
          </p:nvSpPr>
          <p:spPr bwMode="auto">
            <a:xfrm>
              <a:off x="2511427" y="1316038"/>
              <a:ext cx="149225" cy="160338"/>
            </a:xfrm>
            <a:custGeom>
              <a:avLst/>
              <a:gdLst>
                <a:gd name="T0" fmla="*/ 32 w 86"/>
                <a:gd name="T1" fmla="*/ 79 h 92"/>
                <a:gd name="T2" fmla="*/ 0 w 86"/>
                <a:gd name="T3" fmla="*/ 22 h 92"/>
                <a:gd name="T4" fmla="*/ 0 w 86"/>
                <a:gd name="T5" fmla="*/ 22 h 92"/>
                <a:gd name="T6" fmla="*/ 0 w 86"/>
                <a:gd name="T7" fmla="*/ 18 h 92"/>
                <a:gd name="T8" fmla="*/ 0 w 86"/>
                <a:gd name="T9" fmla="*/ 18 h 92"/>
                <a:gd name="T10" fmla="*/ 10 w 86"/>
                <a:gd name="T11" fmla="*/ 0 h 92"/>
                <a:gd name="T12" fmla="*/ 10 w 86"/>
                <a:gd name="T13" fmla="*/ 0 h 92"/>
                <a:gd name="T14" fmla="*/ 13 w 86"/>
                <a:gd name="T15" fmla="*/ 2 h 92"/>
                <a:gd name="T16" fmla="*/ 10 w 86"/>
                <a:gd name="T17" fmla="*/ 7 h 92"/>
                <a:gd name="T18" fmla="*/ 10 w 86"/>
                <a:gd name="T19" fmla="*/ 7 h 92"/>
                <a:gd name="T20" fmla="*/ 4 w 86"/>
                <a:gd name="T21" fmla="*/ 19 h 92"/>
                <a:gd name="T22" fmla="*/ 4 w 86"/>
                <a:gd name="T23" fmla="*/ 19 h 92"/>
                <a:gd name="T24" fmla="*/ 4 w 86"/>
                <a:gd name="T25" fmla="*/ 22 h 92"/>
                <a:gd name="T26" fmla="*/ 4 w 86"/>
                <a:gd name="T27" fmla="*/ 22 h 92"/>
                <a:gd name="T28" fmla="*/ 35 w 86"/>
                <a:gd name="T29" fmla="*/ 77 h 92"/>
                <a:gd name="T30" fmla="*/ 35 w 86"/>
                <a:gd name="T31" fmla="*/ 77 h 92"/>
                <a:gd name="T32" fmla="*/ 60 w 86"/>
                <a:gd name="T33" fmla="*/ 88 h 92"/>
                <a:gd name="T34" fmla="*/ 60 w 86"/>
                <a:gd name="T35" fmla="*/ 88 h 92"/>
                <a:gd name="T36" fmla="*/ 84 w 86"/>
                <a:gd name="T37" fmla="*/ 83 h 92"/>
                <a:gd name="T38" fmla="*/ 84 w 86"/>
                <a:gd name="T39" fmla="*/ 83 h 92"/>
                <a:gd name="T40" fmla="*/ 86 w 86"/>
                <a:gd name="T41" fmla="*/ 87 h 92"/>
                <a:gd name="T42" fmla="*/ 60 w 86"/>
                <a:gd name="T43" fmla="*/ 92 h 92"/>
                <a:gd name="T44" fmla="*/ 60 w 86"/>
                <a:gd name="T45" fmla="*/ 92 h 92"/>
                <a:gd name="T46" fmla="*/ 60 w 86"/>
                <a:gd name="T47" fmla="*/ 92 h 92"/>
                <a:gd name="T48" fmla="*/ 60 w 86"/>
                <a:gd name="T49" fmla="*/ 92 h 92"/>
                <a:gd name="T50" fmla="*/ 32 w 86"/>
                <a:gd name="T51" fmla="*/ 7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92">
                  <a:moveTo>
                    <a:pt x="32" y="79"/>
                  </a:moveTo>
                  <a:cubicBezTo>
                    <a:pt x="17" y="59"/>
                    <a:pt x="0" y="36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1"/>
                    <a:pt x="0" y="19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4" y="6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4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8" y="10"/>
                    <a:pt x="6" y="14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1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33"/>
                    <a:pt x="20" y="57"/>
                    <a:pt x="35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41" y="86"/>
                    <a:pt x="51" y="88"/>
                    <a:pt x="60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73" y="88"/>
                    <a:pt x="84" y="83"/>
                    <a:pt x="84" y="83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6" y="87"/>
                    <a:pt x="74" y="92"/>
                    <a:pt x="60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0" y="92"/>
                    <a:pt x="39" y="89"/>
                    <a:pt x="32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893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2508252" y="1311276"/>
              <a:ext cx="158750" cy="168275"/>
            </a:xfrm>
            <a:custGeom>
              <a:avLst/>
              <a:gdLst>
                <a:gd name="T0" fmla="*/ 34 w 91"/>
                <a:gd name="T1" fmla="*/ 82 h 97"/>
                <a:gd name="T2" fmla="*/ 0 w 91"/>
                <a:gd name="T3" fmla="*/ 25 h 97"/>
                <a:gd name="T4" fmla="*/ 0 w 91"/>
                <a:gd name="T5" fmla="*/ 21 h 97"/>
                <a:gd name="T6" fmla="*/ 11 w 91"/>
                <a:gd name="T7" fmla="*/ 1 h 97"/>
                <a:gd name="T8" fmla="*/ 12 w 91"/>
                <a:gd name="T9" fmla="*/ 0 h 97"/>
                <a:gd name="T10" fmla="*/ 16 w 91"/>
                <a:gd name="T11" fmla="*/ 7 h 97"/>
                <a:gd name="T12" fmla="*/ 16 w 91"/>
                <a:gd name="T13" fmla="*/ 8 h 97"/>
                <a:gd name="T14" fmla="*/ 13 w 91"/>
                <a:gd name="T15" fmla="*/ 11 h 97"/>
                <a:gd name="T16" fmla="*/ 8 w 91"/>
                <a:gd name="T17" fmla="*/ 23 h 97"/>
                <a:gd name="T18" fmla="*/ 8 w 91"/>
                <a:gd name="T19" fmla="*/ 25 h 97"/>
                <a:gd name="T20" fmla="*/ 8 w 91"/>
                <a:gd name="T21" fmla="*/ 25 h 97"/>
                <a:gd name="T22" fmla="*/ 38 w 91"/>
                <a:gd name="T23" fmla="*/ 79 h 97"/>
                <a:gd name="T24" fmla="*/ 62 w 91"/>
                <a:gd name="T25" fmla="*/ 89 h 97"/>
                <a:gd name="T26" fmla="*/ 86 w 91"/>
                <a:gd name="T27" fmla="*/ 85 h 97"/>
                <a:gd name="T28" fmla="*/ 86 w 91"/>
                <a:gd name="T29" fmla="*/ 84 h 97"/>
                <a:gd name="T30" fmla="*/ 88 w 91"/>
                <a:gd name="T31" fmla="*/ 84 h 97"/>
                <a:gd name="T32" fmla="*/ 89 w 91"/>
                <a:gd name="T33" fmla="*/ 92 h 97"/>
                <a:gd name="T34" fmla="*/ 81 w 91"/>
                <a:gd name="T35" fmla="*/ 95 h 97"/>
                <a:gd name="T36" fmla="*/ 62 w 91"/>
                <a:gd name="T37" fmla="*/ 97 h 97"/>
                <a:gd name="T38" fmla="*/ 62 w 91"/>
                <a:gd name="T39" fmla="*/ 97 h 97"/>
                <a:gd name="T40" fmla="*/ 32 w 91"/>
                <a:gd name="T41" fmla="*/ 84 h 97"/>
                <a:gd name="T42" fmla="*/ 62 w 91"/>
                <a:gd name="T43" fmla="*/ 93 h 97"/>
                <a:gd name="T44" fmla="*/ 68 w 91"/>
                <a:gd name="T45" fmla="*/ 93 h 97"/>
                <a:gd name="T46" fmla="*/ 62 w 91"/>
                <a:gd name="T47" fmla="*/ 93 h 97"/>
                <a:gd name="T48" fmla="*/ 49 w 91"/>
                <a:gd name="T49" fmla="*/ 91 h 97"/>
                <a:gd name="T50" fmla="*/ 62 w 91"/>
                <a:gd name="T51" fmla="*/ 93 h 97"/>
                <a:gd name="T52" fmla="*/ 49 w 91"/>
                <a:gd name="T53" fmla="*/ 91 h 97"/>
                <a:gd name="T54" fmla="*/ 49 w 91"/>
                <a:gd name="T55" fmla="*/ 91 h 97"/>
                <a:gd name="T56" fmla="*/ 80 w 91"/>
                <a:gd name="T57" fmla="*/ 91 h 97"/>
                <a:gd name="T58" fmla="*/ 85 w 91"/>
                <a:gd name="T59" fmla="*/ 89 h 97"/>
                <a:gd name="T60" fmla="*/ 85 w 91"/>
                <a:gd name="T61" fmla="*/ 89 h 97"/>
                <a:gd name="T62" fmla="*/ 4 w 91"/>
                <a:gd name="T63" fmla="*/ 24 h 97"/>
                <a:gd name="T64" fmla="*/ 4 w 91"/>
                <a:gd name="T65" fmla="*/ 25 h 97"/>
                <a:gd name="T66" fmla="*/ 4 w 91"/>
                <a:gd name="T67" fmla="*/ 24 h 97"/>
                <a:gd name="T68" fmla="*/ 4 w 91"/>
                <a:gd name="T69" fmla="*/ 2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" h="97">
                  <a:moveTo>
                    <a:pt x="32" y="84"/>
                  </a:moveTo>
                  <a:cubicBezTo>
                    <a:pt x="34" y="82"/>
                    <a:pt x="34" y="82"/>
                    <a:pt x="34" y="82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17" y="63"/>
                    <a:pt x="0" y="40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3"/>
                    <a:pt x="0" y="22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8"/>
                    <a:pt x="10" y="2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8"/>
                    <a:pt x="14" y="9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2" y="14"/>
                    <a:pt x="9" y="18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4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35"/>
                    <a:pt x="23" y="59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44" y="87"/>
                    <a:pt x="53" y="89"/>
                    <a:pt x="62" y="89"/>
                  </a:cubicBezTo>
                  <a:cubicBezTo>
                    <a:pt x="62" y="89"/>
                    <a:pt x="62" y="89"/>
                    <a:pt x="62" y="89"/>
                  </a:cubicBezTo>
                  <a:cubicBezTo>
                    <a:pt x="62" y="89"/>
                    <a:pt x="62" y="89"/>
                    <a:pt x="62" y="89"/>
                  </a:cubicBezTo>
                  <a:cubicBezTo>
                    <a:pt x="74" y="89"/>
                    <a:pt x="85" y="85"/>
                    <a:pt x="86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85"/>
                    <a:pt x="86" y="85"/>
                    <a:pt x="86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91" y="91"/>
                    <a:pt x="91" y="91"/>
                    <a:pt x="91" y="91"/>
                  </a:cubicBezTo>
                  <a:cubicBezTo>
                    <a:pt x="89" y="92"/>
                    <a:pt x="89" y="92"/>
                    <a:pt x="89" y="92"/>
                  </a:cubicBezTo>
                  <a:cubicBezTo>
                    <a:pt x="89" y="92"/>
                    <a:pt x="85" y="93"/>
                    <a:pt x="81" y="95"/>
                  </a:cubicBezTo>
                  <a:cubicBezTo>
                    <a:pt x="81" y="95"/>
                    <a:pt x="81" y="95"/>
                    <a:pt x="81" y="95"/>
                  </a:cubicBezTo>
                  <a:cubicBezTo>
                    <a:pt x="76" y="96"/>
                    <a:pt x="69" y="97"/>
                    <a:pt x="62" y="97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52" y="97"/>
                    <a:pt x="40" y="94"/>
                    <a:pt x="32" y="84"/>
                  </a:cubicBezTo>
                  <a:close/>
                  <a:moveTo>
                    <a:pt x="62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4" y="93"/>
                    <a:pt x="66" y="93"/>
                    <a:pt x="68" y="93"/>
                  </a:cubicBezTo>
                  <a:cubicBezTo>
                    <a:pt x="68" y="93"/>
                    <a:pt x="68" y="93"/>
                    <a:pt x="68" y="93"/>
                  </a:cubicBezTo>
                  <a:cubicBezTo>
                    <a:pt x="66" y="93"/>
                    <a:pt x="64" y="93"/>
                    <a:pt x="62" y="93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58" y="93"/>
                    <a:pt x="54" y="93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54" y="93"/>
                    <a:pt x="58" y="93"/>
                    <a:pt x="62" y="93"/>
                  </a:cubicBezTo>
                  <a:close/>
                  <a:moveTo>
                    <a:pt x="49" y="91"/>
                  </a:moveTo>
                  <a:cubicBezTo>
                    <a:pt x="49" y="91"/>
                    <a:pt x="49" y="91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lose/>
                  <a:moveTo>
                    <a:pt x="85" y="89"/>
                  </a:moveTo>
                  <a:cubicBezTo>
                    <a:pt x="84" y="90"/>
                    <a:pt x="82" y="90"/>
                    <a:pt x="80" y="9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2" y="90"/>
                    <a:pt x="84" y="89"/>
                    <a:pt x="85" y="89"/>
                  </a:cubicBezTo>
                  <a:cubicBezTo>
                    <a:pt x="85" y="89"/>
                    <a:pt x="85" y="89"/>
                    <a:pt x="85" y="89"/>
                  </a:cubicBezTo>
                  <a:cubicBezTo>
                    <a:pt x="85" y="89"/>
                    <a:pt x="85" y="89"/>
                    <a:pt x="85" y="89"/>
                  </a:cubicBezTo>
                  <a:close/>
                  <a:moveTo>
                    <a:pt x="4" y="25"/>
                  </a:moveTo>
                  <a:cubicBezTo>
                    <a:pt x="4" y="25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5"/>
                    <a:pt x="4" y="25"/>
                  </a:cubicBezTo>
                  <a:close/>
                  <a:moveTo>
                    <a:pt x="4" y="24"/>
                  </a:move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894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2489202" y="1314451"/>
              <a:ext cx="31750" cy="33338"/>
            </a:xfrm>
            <a:custGeom>
              <a:avLst/>
              <a:gdLst>
                <a:gd name="T0" fmla="*/ 0 w 20"/>
                <a:gd name="T1" fmla="*/ 14 h 21"/>
                <a:gd name="T2" fmla="*/ 2 w 20"/>
                <a:gd name="T3" fmla="*/ 10 h 21"/>
                <a:gd name="T4" fmla="*/ 15 w 20"/>
                <a:gd name="T5" fmla="*/ 14 h 21"/>
                <a:gd name="T6" fmla="*/ 14 w 20"/>
                <a:gd name="T7" fmla="*/ 0 h 21"/>
                <a:gd name="T8" fmla="*/ 18 w 20"/>
                <a:gd name="T9" fmla="*/ 0 h 21"/>
                <a:gd name="T10" fmla="*/ 20 w 20"/>
                <a:gd name="T11" fmla="*/ 21 h 21"/>
                <a:gd name="T12" fmla="*/ 0 w 20"/>
                <a:gd name="T13" fmla="*/ 14 h 21"/>
                <a:gd name="T14" fmla="*/ 0 w 20"/>
                <a:gd name="T15" fmla="*/ 14 h 21"/>
                <a:gd name="T16" fmla="*/ 14 w 20"/>
                <a:gd name="T17" fmla="*/ 0 h 21"/>
                <a:gd name="T18" fmla="*/ 14 w 20"/>
                <a:gd name="T19" fmla="*/ 0 h 21"/>
                <a:gd name="T20" fmla="*/ 14 w 20"/>
                <a:gd name="T21" fmla="*/ 0 h 21"/>
                <a:gd name="T22" fmla="*/ 14 w 20"/>
                <a:gd name="T23" fmla="*/ 0 h 21"/>
                <a:gd name="T24" fmla="*/ 14 w 20"/>
                <a:gd name="T2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0" y="14"/>
                  </a:moveTo>
                  <a:lnTo>
                    <a:pt x="2" y="10"/>
                  </a:lnTo>
                  <a:lnTo>
                    <a:pt x="15" y="14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0" y="21"/>
                  </a:lnTo>
                  <a:lnTo>
                    <a:pt x="0" y="14"/>
                  </a:lnTo>
                  <a:lnTo>
                    <a:pt x="0" y="14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895"/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2484439" y="1311276"/>
              <a:ext cx="41275" cy="41275"/>
            </a:xfrm>
            <a:custGeom>
              <a:avLst/>
              <a:gdLst>
                <a:gd name="T0" fmla="*/ 3 w 26"/>
                <a:gd name="T1" fmla="*/ 19 h 26"/>
                <a:gd name="T2" fmla="*/ 3 w 26"/>
                <a:gd name="T3" fmla="*/ 16 h 26"/>
                <a:gd name="T4" fmla="*/ 5 w 26"/>
                <a:gd name="T5" fmla="*/ 16 h 26"/>
                <a:gd name="T6" fmla="*/ 3 w 26"/>
                <a:gd name="T7" fmla="*/ 16 h 26"/>
                <a:gd name="T8" fmla="*/ 3 w 26"/>
                <a:gd name="T9" fmla="*/ 19 h 26"/>
                <a:gd name="T10" fmla="*/ 0 w 26"/>
                <a:gd name="T11" fmla="*/ 18 h 26"/>
                <a:gd name="T12" fmla="*/ 4 w 26"/>
                <a:gd name="T13" fmla="*/ 9 h 26"/>
                <a:gd name="T14" fmla="*/ 16 w 26"/>
                <a:gd name="T15" fmla="*/ 13 h 26"/>
                <a:gd name="T16" fmla="*/ 15 w 26"/>
                <a:gd name="T17" fmla="*/ 4 h 26"/>
                <a:gd name="T18" fmla="*/ 15 w 26"/>
                <a:gd name="T19" fmla="*/ 4 h 26"/>
                <a:gd name="T20" fmla="*/ 15 w 26"/>
                <a:gd name="T21" fmla="*/ 2 h 26"/>
                <a:gd name="T22" fmla="*/ 15 w 26"/>
                <a:gd name="T23" fmla="*/ 0 h 26"/>
                <a:gd name="T24" fmla="*/ 23 w 26"/>
                <a:gd name="T25" fmla="*/ 0 h 26"/>
                <a:gd name="T26" fmla="*/ 26 w 26"/>
                <a:gd name="T27" fmla="*/ 26 h 26"/>
                <a:gd name="T28" fmla="*/ 3 w 26"/>
                <a:gd name="T29" fmla="*/ 19 h 26"/>
                <a:gd name="T30" fmla="*/ 3 w 26"/>
                <a:gd name="T31" fmla="*/ 19 h 26"/>
                <a:gd name="T32" fmla="*/ 20 w 26"/>
                <a:gd name="T33" fmla="*/ 20 h 26"/>
                <a:gd name="T34" fmla="*/ 19 w 26"/>
                <a:gd name="T35" fmla="*/ 4 h 26"/>
                <a:gd name="T36" fmla="*/ 19 w 26"/>
                <a:gd name="T37" fmla="*/ 4 h 26"/>
                <a:gd name="T38" fmla="*/ 20 w 26"/>
                <a:gd name="T39" fmla="*/ 20 h 26"/>
                <a:gd name="T40" fmla="*/ 20 w 26"/>
                <a:gd name="T41" fmla="*/ 20 h 26"/>
                <a:gd name="T42" fmla="*/ 20 w 26"/>
                <a:gd name="T43" fmla="*/ 20 h 26"/>
                <a:gd name="T44" fmla="*/ 8 w 26"/>
                <a:gd name="T45" fmla="*/ 15 h 26"/>
                <a:gd name="T46" fmla="*/ 6 w 26"/>
                <a:gd name="T47" fmla="*/ 14 h 26"/>
                <a:gd name="T48" fmla="*/ 6 w 26"/>
                <a:gd name="T49" fmla="*/ 14 h 26"/>
                <a:gd name="T50" fmla="*/ 8 w 26"/>
                <a:gd name="T51" fmla="*/ 15 h 26"/>
                <a:gd name="T52" fmla="*/ 8 w 26"/>
                <a:gd name="T53" fmla="*/ 15 h 26"/>
                <a:gd name="T54" fmla="*/ 17 w 26"/>
                <a:gd name="T55" fmla="*/ 2 h 26"/>
                <a:gd name="T56" fmla="*/ 17 w 26"/>
                <a:gd name="T57" fmla="*/ 0 h 26"/>
                <a:gd name="T58" fmla="*/ 17 w 26"/>
                <a:gd name="T59" fmla="*/ 2 h 26"/>
                <a:gd name="T60" fmla="*/ 17 w 26"/>
                <a:gd name="T6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" h="26">
                  <a:moveTo>
                    <a:pt x="3" y="19"/>
                  </a:moveTo>
                  <a:lnTo>
                    <a:pt x="3" y="16"/>
                  </a:lnTo>
                  <a:lnTo>
                    <a:pt x="5" y="16"/>
                  </a:lnTo>
                  <a:lnTo>
                    <a:pt x="3" y="16"/>
                  </a:lnTo>
                  <a:lnTo>
                    <a:pt x="3" y="19"/>
                  </a:lnTo>
                  <a:lnTo>
                    <a:pt x="0" y="18"/>
                  </a:lnTo>
                  <a:lnTo>
                    <a:pt x="4" y="9"/>
                  </a:lnTo>
                  <a:lnTo>
                    <a:pt x="16" y="13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2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26" y="26"/>
                  </a:lnTo>
                  <a:lnTo>
                    <a:pt x="3" y="19"/>
                  </a:lnTo>
                  <a:lnTo>
                    <a:pt x="3" y="19"/>
                  </a:lnTo>
                  <a:close/>
                  <a:moveTo>
                    <a:pt x="20" y="20"/>
                  </a:moveTo>
                  <a:lnTo>
                    <a:pt x="19" y="4"/>
                  </a:lnTo>
                  <a:lnTo>
                    <a:pt x="19" y="4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close/>
                  <a:moveTo>
                    <a:pt x="8" y="15"/>
                  </a:moveTo>
                  <a:lnTo>
                    <a:pt x="6" y="14"/>
                  </a:lnTo>
                  <a:lnTo>
                    <a:pt x="6" y="14"/>
                  </a:lnTo>
                  <a:lnTo>
                    <a:pt x="8" y="15"/>
                  </a:lnTo>
                  <a:lnTo>
                    <a:pt x="8" y="15"/>
                  </a:lnTo>
                  <a:close/>
                  <a:moveTo>
                    <a:pt x="17" y="2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896"/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2743202" y="1347788"/>
              <a:ext cx="160338" cy="122238"/>
            </a:xfrm>
            <a:custGeom>
              <a:avLst/>
              <a:gdLst>
                <a:gd name="T0" fmla="*/ 26 w 92"/>
                <a:gd name="T1" fmla="*/ 70 h 70"/>
                <a:gd name="T2" fmla="*/ 0 w 92"/>
                <a:gd name="T3" fmla="*/ 61 h 70"/>
                <a:gd name="T4" fmla="*/ 0 w 92"/>
                <a:gd name="T5" fmla="*/ 61 h 70"/>
                <a:gd name="T6" fmla="*/ 2 w 92"/>
                <a:gd name="T7" fmla="*/ 58 h 70"/>
                <a:gd name="T8" fmla="*/ 9 w 92"/>
                <a:gd name="T9" fmla="*/ 62 h 70"/>
                <a:gd name="T10" fmla="*/ 9 w 92"/>
                <a:gd name="T11" fmla="*/ 62 h 70"/>
                <a:gd name="T12" fmla="*/ 26 w 92"/>
                <a:gd name="T13" fmla="*/ 66 h 70"/>
                <a:gd name="T14" fmla="*/ 26 w 92"/>
                <a:gd name="T15" fmla="*/ 66 h 70"/>
                <a:gd name="T16" fmla="*/ 47 w 92"/>
                <a:gd name="T17" fmla="*/ 61 h 70"/>
                <a:gd name="T18" fmla="*/ 47 w 92"/>
                <a:gd name="T19" fmla="*/ 61 h 70"/>
                <a:gd name="T20" fmla="*/ 88 w 92"/>
                <a:gd name="T21" fmla="*/ 12 h 70"/>
                <a:gd name="T22" fmla="*/ 88 w 92"/>
                <a:gd name="T23" fmla="*/ 12 h 70"/>
                <a:gd name="T24" fmla="*/ 81 w 92"/>
                <a:gd name="T25" fmla="*/ 2 h 70"/>
                <a:gd name="T26" fmla="*/ 84 w 92"/>
                <a:gd name="T27" fmla="*/ 0 h 70"/>
                <a:gd name="T28" fmla="*/ 92 w 92"/>
                <a:gd name="T29" fmla="*/ 10 h 70"/>
                <a:gd name="T30" fmla="*/ 92 w 92"/>
                <a:gd name="T31" fmla="*/ 11 h 70"/>
                <a:gd name="T32" fmla="*/ 49 w 92"/>
                <a:gd name="T33" fmla="*/ 64 h 70"/>
                <a:gd name="T34" fmla="*/ 49 w 92"/>
                <a:gd name="T35" fmla="*/ 64 h 70"/>
                <a:gd name="T36" fmla="*/ 26 w 92"/>
                <a:gd name="T37" fmla="*/ 70 h 70"/>
                <a:gd name="T38" fmla="*/ 26 w 92"/>
                <a:gd name="T39" fmla="*/ 70 h 70"/>
                <a:gd name="T40" fmla="*/ 26 w 92"/>
                <a:gd name="T41" fmla="*/ 70 h 70"/>
                <a:gd name="T42" fmla="*/ 81 w 92"/>
                <a:gd name="T43" fmla="*/ 2 h 70"/>
                <a:gd name="T44" fmla="*/ 81 w 92"/>
                <a:gd name="T45" fmla="*/ 2 h 70"/>
                <a:gd name="T46" fmla="*/ 81 w 92"/>
                <a:gd name="T47" fmla="*/ 2 h 70"/>
                <a:gd name="T48" fmla="*/ 81 w 92"/>
                <a:gd name="T4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70">
                  <a:moveTo>
                    <a:pt x="26" y="70"/>
                  </a:moveTo>
                  <a:cubicBezTo>
                    <a:pt x="10" y="70"/>
                    <a:pt x="0" y="62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4" y="60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13" y="64"/>
                    <a:pt x="19" y="66"/>
                    <a:pt x="26" y="66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32" y="66"/>
                    <a:pt x="40" y="65"/>
                    <a:pt x="47" y="6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73" y="47"/>
                    <a:pt x="87" y="19"/>
                    <a:pt x="88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1" y="20"/>
                    <a:pt x="77" y="49"/>
                    <a:pt x="49" y="64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1" y="69"/>
                    <a:pt x="33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lose/>
                  <a:moveTo>
                    <a:pt x="81" y="2"/>
                  </a:moveTo>
                  <a:cubicBezTo>
                    <a:pt x="81" y="2"/>
                    <a:pt x="81" y="2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81" y="2"/>
                    <a:pt x="81" y="2"/>
                    <a:pt x="8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897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2738439" y="1343026"/>
              <a:ext cx="168275" cy="130175"/>
            </a:xfrm>
            <a:custGeom>
              <a:avLst/>
              <a:gdLst>
                <a:gd name="T0" fmla="*/ 29 w 97"/>
                <a:gd name="T1" fmla="*/ 73 h 75"/>
                <a:gd name="T2" fmla="*/ 29 w 97"/>
                <a:gd name="T3" fmla="*/ 73 h 75"/>
                <a:gd name="T4" fmla="*/ 1 w 97"/>
                <a:gd name="T5" fmla="*/ 66 h 75"/>
                <a:gd name="T6" fmla="*/ 0 w 97"/>
                <a:gd name="T7" fmla="*/ 65 h 75"/>
                <a:gd name="T8" fmla="*/ 4 w 97"/>
                <a:gd name="T9" fmla="*/ 60 h 75"/>
                <a:gd name="T10" fmla="*/ 5 w 97"/>
                <a:gd name="T11" fmla="*/ 59 h 75"/>
                <a:gd name="T12" fmla="*/ 6 w 97"/>
                <a:gd name="T13" fmla="*/ 60 h 75"/>
                <a:gd name="T14" fmla="*/ 6 w 97"/>
                <a:gd name="T15" fmla="*/ 60 h 75"/>
                <a:gd name="T16" fmla="*/ 6 w 97"/>
                <a:gd name="T17" fmla="*/ 60 h 75"/>
                <a:gd name="T18" fmla="*/ 7 w 97"/>
                <a:gd name="T19" fmla="*/ 60 h 75"/>
                <a:gd name="T20" fmla="*/ 7 w 97"/>
                <a:gd name="T21" fmla="*/ 60 h 75"/>
                <a:gd name="T22" fmla="*/ 8 w 97"/>
                <a:gd name="T23" fmla="*/ 61 h 75"/>
                <a:gd name="T24" fmla="*/ 13 w 97"/>
                <a:gd name="T25" fmla="*/ 64 h 75"/>
                <a:gd name="T26" fmla="*/ 29 w 97"/>
                <a:gd name="T27" fmla="*/ 67 h 75"/>
                <a:gd name="T28" fmla="*/ 29 w 97"/>
                <a:gd name="T29" fmla="*/ 67 h 75"/>
                <a:gd name="T30" fmla="*/ 29 w 97"/>
                <a:gd name="T31" fmla="*/ 67 h 75"/>
                <a:gd name="T32" fmla="*/ 50 w 97"/>
                <a:gd name="T33" fmla="*/ 62 h 75"/>
                <a:gd name="T34" fmla="*/ 89 w 97"/>
                <a:gd name="T35" fmla="*/ 15 h 75"/>
                <a:gd name="T36" fmla="*/ 82 w 97"/>
                <a:gd name="T37" fmla="*/ 4 h 75"/>
                <a:gd name="T38" fmla="*/ 83 w 97"/>
                <a:gd name="T39" fmla="*/ 3 h 75"/>
                <a:gd name="T40" fmla="*/ 97 w 97"/>
                <a:gd name="T41" fmla="*/ 13 h 75"/>
                <a:gd name="T42" fmla="*/ 97 w 97"/>
                <a:gd name="T43" fmla="*/ 14 h 75"/>
                <a:gd name="T44" fmla="*/ 53 w 97"/>
                <a:gd name="T45" fmla="*/ 69 h 75"/>
                <a:gd name="T46" fmla="*/ 29 w 97"/>
                <a:gd name="T47" fmla="*/ 75 h 75"/>
                <a:gd name="T48" fmla="*/ 51 w 97"/>
                <a:gd name="T49" fmla="*/ 65 h 75"/>
                <a:gd name="T50" fmla="*/ 33 w 97"/>
                <a:gd name="T51" fmla="*/ 71 h 75"/>
                <a:gd name="T52" fmla="*/ 51 w 97"/>
                <a:gd name="T53" fmla="*/ 65 h 75"/>
                <a:gd name="T54" fmla="*/ 53 w 97"/>
                <a:gd name="T55" fmla="*/ 64 h 75"/>
                <a:gd name="T56" fmla="*/ 12 w 97"/>
                <a:gd name="T57" fmla="*/ 68 h 75"/>
                <a:gd name="T58" fmla="*/ 11 w 97"/>
                <a:gd name="T59" fmla="*/ 67 h 75"/>
                <a:gd name="T60" fmla="*/ 6 w 97"/>
                <a:gd name="T61" fmla="*/ 64 h 75"/>
                <a:gd name="T62" fmla="*/ 12 w 97"/>
                <a:gd name="T63" fmla="*/ 68 h 75"/>
                <a:gd name="T64" fmla="*/ 53 w 97"/>
                <a:gd name="T65" fmla="*/ 64 h 75"/>
                <a:gd name="T66" fmla="*/ 53 w 97"/>
                <a:gd name="T67" fmla="*/ 64 h 75"/>
                <a:gd name="T68" fmla="*/ 3 w 97"/>
                <a:gd name="T69" fmla="*/ 62 h 75"/>
                <a:gd name="T70" fmla="*/ 4 w 97"/>
                <a:gd name="T71" fmla="*/ 63 h 75"/>
                <a:gd name="T72" fmla="*/ 72 w 97"/>
                <a:gd name="T73" fmla="*/ 49 h 75"/>
                <a:gd name="T74" fmla="*/ 72 w 97"/>
                <a:gd name="T75" fmla="*/ 49 h 75"/>
                <a:gd name="T76" fmla="*/ 93 w 97"/>
                <a:gd name="T77" fmla="*/ 17 h 75"/>
                <a:gd name="T78" fmla="*/ 73 w 97"/>
                <a:gd name="T79" fmla="*/ 49 h 75"/>
                <a:gd name="T80" fmla="*/ 93 w 97"/>
                <a:gd name="T81" fmla="*/ 14 h 75"/>
                <a:gd name="T82" fmla="*/ 84 w 97"/>
                <a:gd name="T83" fmla="*/ 7 h 75"/>
                <a:gd name="T84" fmla="*/ 84 w 97"/>
                <a:gd name="T85" fmla="*/ 7 h 75"/>
                <a:gd name="T86" fmla="*/ 84 w 97"/>
                <a:gd name="T87" fmla="*/ 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7" h="75">
                  <a:moveTo>
                    <a:pt x="29" y="75"/>
                  </a:moveTo>
                  <a:cubicBezTo>
                    <a:pt x="29" y="73"/>
                    <a:pt x="29" y="73"/>
                    <a:pt x="29" y="73"/>
                  </a:cubicBezTo>
                  <a:cubicBezTo>
                    <a:pt x="29" y="71"/>
                    <a:pt x="29" y="71"/>
                    <a:pt x="29" y="71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12" y="75"/>
                    <a:pt x="2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0"/>
                    <a:pt x="5" y="59"/>
                    <a:pt x="5" y="59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9"/>
                    <a:pt x="6" y="59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7" y="60"/>
                    <a:pt x="7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60"/>
                    <a:pt x="7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9" y="62"/>
                    <a:pt x="11" y="63"/>
                    <a:pt x="13" y="64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16" y="66"/>
                    <a:pt x="22" y="67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35" y="67"/>
                    <a:pt x="42" y="66"/>
                    <a:pt x="50" y="62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74" y="49"/>
                    <a:pt x="87" y="23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96" y="25"/>
                    <a:pt x="82" y="53"/>
                    <a:pt x="53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45" y="74"/>
                    <a:pt x="36" y="75"/>
                    <a:pt x="29" y="7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9" y="75"/>
                    <a:pt x="29" y="75"/>
                    <a:pt x="29" y="75"/>
                  </a:cubicBezTo>
                  <a:close/>
                  <a:moveTo>
                    <a:pt x="51" y="65"/>
                  </a:moveTo>
                  <a:cubicBezTo>
                    <a:pt x="45" y="69"/>
                    <a:pt x="39" y="71"/>
                    <a:pt x="33" y="71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9" y="71"/>
                    <a:pt x="45" y="69"/>
                    <a:pt x="51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2" y="65"/>
                    <a:pt x="53" y="65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5"/>
                    <a:pt x="52" y="65"/>
                    <a:pt x="51" y="65"/>
                  </a:cubicBezTo>
                  <a:close/>
                  <a:moveTo>
                    <a:pt x="12" y="68"/>
                  </a:moveTo>
                  <a:cubicBezTo>
                    <a:pt x="12" y="68"/>
                    <a:pt x="11" y="67"/>
                    <a:pt x="11" y="67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8" y="66"/>
                    <a:pt x="7" y="65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7" y="65"/>
                    <a:pt x="9" y="67"/>
                    <a:pt x="12" y="68"/>
                  </a:cubicBezTo>
                  <a:close/>
                  <a:moveTo>
                    <a:pt x="53" y="64"/>
                  </a:move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3" y="64"/>
                    <a:pt x="53" y="64"/>
                    <a:pt x="53" y="64"/>
                  </a:cubicBezTo>
                  <a:close/>
                  <a:moveTo>
                    <a:pt x="4" y="63"/>
                  </a:move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3" y="62"/>
                    <a:pt x="4" y="63"/>
                  </a:cubicBezTo>
                  <a:close/>
                  <a:moveTo>
                    <a:pt x="72" y="49"/>
                  </a:moveTo>
                  <a:cubicBezTo>
                    <a:pt x="72" y="49"/>
                    <a:pt x="72" y="49"/>
                    <a:pt x="72" y="49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2" y="49"/>
                    <a:pt x="72" y="49"/>
                    <a:pt x="72" y="49"/>
                  </a:cubicBezTo>
                  <a:close/>
                  <a:moveTo>
                    <a:pt x="73" y="49"/>
                  </a:moveTo>
                  <a:cubicBezTo>
                    <a:pt x="84" y="37"/>
                    <a:pt x="91" y="24"/>
                    <a:pt x="93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24"/>
                    <a:pt x="84" y="37"/>
                    <a:pt x="73" y="49"/>
                  </a:cubicBezTo>
                  <a:close/>
                  <a:moveTo>
                    <a:pt x="93" y="14"/>
                  </a:moveTo>
                  <a:cubicBezTo>
                    <a:pt x="93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lose/>
                  <a:moveTo>
                    <a:pt x="84" y="7"/>
                  </a:moveTo>
                  <a:cubicBezTo>
                    <a:pt x="84" y="5"/>
                    <a:pt x="84" y="5"/>
                    <a:pt x="84" y="5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7"/>
                    <a:pt x="84" y="7"/>
                    <a:pt x="8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sp>
          <p:nvSpPr>
            <p:cNvPr id="35" name="Freeform 3898"/>
            <p:cNvSpPr/>
            <p:nvPr>
              <p:custDataLst>
                <p:tags r:id="rId31"/>
              </p:custDataLst>
            </p:nvPr>
          </p:nvSpPr>
          <p:spPr bwMode="auto">
            <a:xfrm>
              <a:off x="2895602" y="1344613"/>
              <a:ext cx="23813" cy="33338"/>
            </a:xfrm>
            <a:custGeom>
              <a:avLst/>
              <a:gdLst>
                <a:gd name="T0" fmla="*/ 0 w 13"/>
                <a:gd name="T1" fmla="*/ 0 h 19"/>
                <a:gd name="T2" fmla="*/ 0 w 13"/>
                <a:gd name="T3" fmla="*/ 0 h 19"/>
                <a:gd name="T4" fmla="*/ 4 w 13"/>
                <a:gd name="T5" fmla="*/ 0 h 19"/>
                <a:gd name="T6" fmla="*/ 4 w 13"/>
                <a:gd name="T7" fmla="*/ 8 h 19"/>
                <a:gd name="T8" fmla="*/ 10 w 13"/>
                <a:gd name="T9" fmla="*/ 1 h 19"/>
                <a:gd name="T10" fmla="*/ 10 w 13"/>
                <a:gd name="T11" fmla="*/ 1 h 19"/>
                <a:gd name="T12" fmla="*/ 13 w 13"/>
                <a:gd name="T13" fmla="*/ 4 h 19"/>
                <a:gd name="T14" fmla="*/ 4 w 13"/>
                <a:gd name="T15" fmla="*/ 14 h 19"/>
                <a:gd name="T16" fmla="*/ 4 w 13"/>
                <a:gd name="T17" fmla="*/ 14 h 19"/>
                <a:gd name="T18" fmla="*/ 0 w 13"/>
                <a:gd name="T19" fmla="*/ 19 h 19"/>
                <a:gd name="T20" fmla="*/ 0 w 1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5"/>
                    <a:pt x="8" y="3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0" y="7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899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2892427" y="1341438"/>
              <a:ext cx="31750" cy="44450"/>
            </a:xfrm>
            <a:custGeom>
              <a:avLst/>
              <a:gdLst>
                <a:gd name="T0" fmla="*/ 0 w 18"/>
                <a:gd name="T1" fmla="*/ 2 h 26"/>
                <a:gd name="T2" fmla="*/ 0 w 18"/>
                <a:gd name="T3" fmla="*/ 0 h 26"/>
                <a:gd name="T4" fmla="*/ 2 w 18"/>
                <a:gd name="T5" fmla="*/ 0 h 26"/>
                <a:gd name="T6" fmla="*/ 2 w 18"/>
                <a:gd name="T7" fmla="*/ 0 h 26"/>
                <a:gd name="T8" fmla="*/ 8 w 18"/>
                <a:gd name="T9" fmla="*/ 0 h 26"/>
                <a:gd name="T10" fmla="*/ 8 w 18"/>
                <a:gd name="T11" fmla="*/ 4 h 26"/>
                <a:gd name="T12" fmla="*/ 11 w 18"/>
                <a:gd name="T13" fmla="*/ 2 h 26"/>
                <a:gd name="T14" fmla="*/ 11 w 18"/>
                <a:gd name="T15" fmla="*/ 2 h 26"/>
                <a:gd name="T16" fmla="*/ 13 w 18"/>
                <a:gd name="T17" fmla="*/ 0 h 26"/>
                <a:gd name="T18" fmla="*/ 18 w 18"/>
                <a:gd name="T19" fmla="*/ 7 h 26"/>
                <a:gd name="T20" fmla="*/ 16 w 18"/>
                <a:gd name="T21" fmla="*/ 8 h 26"/>
                <a:gd name="T22" fmla="*/ 8 w 18"/>
                <a:gd name="T23" fmla="*/ 17 h 26"/>
                <a:gd name="T24" fmla="*/ 8 w 18"/>
                <a:gd name="T25" fmla="*/ 17 h 26"/>
                <a:gd name="T26" fmla="*/ 8 w 18"/>
                <a:gd name="T27" fmla="*/ 17 h 26"/>
                <a:gd name="T28" fmla="*/ 0 w 18"/>
                <a:gd name="T29" fmla="*/ 26 h 26"/>
                <a:gd name="T30" fmla="*/ 0 w 18"/>
                <a:gd name="T31" fmla="*/ 2 h 26"/>
                <a:gd name="T32" fmla="*/ 4 w 18"/>
                <a:gd name="T33" fmla="*/ 15 h 26"/>
                <a:gd name="T34" fmla="*/ 4 w 18"/>
                <a:gd name="T35" fmla="*/ 15 h 26"/>
                <a:gd name="T36" fmla="*/ 4 w 18"/>
                <a:gd name="T37" fmla="*/ 15 h 26"/>
                <a:gd name="T38" fmla="*/ 4 w 18"/>
                <a:gd name="T39" fmla="*/ 15 h 26"/>
                <a:gd name="T40" fmla="*/ 4 w 18"/>
                <a:gd name="T41" fmla="*/ 15 h 26"/>
                <a:gd name="T42" fmla="*/ 5 w 18"/>
                <a:gd name="T43" fmla="*/ 14 h 26"/>
                <a:gd name="T44" fmla="*/ 5 w 18"/>
                <a:gd name="T45" fmla="*/ 14 h 26"/>
                <a:gd name="T46" fmla="*/ 8 w 18"/>
                <a:gd name="T47" fmla="*/ 11 h 26"/>
                <a:gd name="T48" fmla="*/ 8 w 18"/>
                <a:gd name="T49" fmla="*/ 11 h 26"/>
                <a:gd name="T50" fmla="*/ 4 w 18"/>
                <a:gd name="T51" fmla="*/ 15 h 26"/>
                <a:gd name="T52" fmla="*/ 4 w 18"/>
                <a:gd name="T53" fmla="*/ 4 h 26"/>
                <a:gd name="T54" fmla="*/ 4 w 18"/>
                <a:gd name="T55" fmla="*/ 4 h 26"/>
                <a:gd name="T56" fmla="*/ 4 w 18"/>
                <a:gd name="T57" fmla="*/ 15 h 26"/>
                <a:gd name="T58" fmla="*/ 8 w 18"/>
                <a:gd name="T59" fmla="*/ 11 h 26"/>
                <a:gd name="T60" fmla="*/ 9 w 18"/>
                <a:gd name="T61" fmla="*/ 9 h 26"/>
                <a:gd name="T62" fmla="*/ 9 w 18"/>
                <a:gd name="T63" fmla="*/ 9 h 26"/>
                <a:gd name="T64" fmla="*/ 8 w 18"/>
                <a:gd name="T65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" h="26">
                  <a:moveTo>
                    <a:pt x="0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9" y="3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9"/>
                    <a:pt x="9" y="15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"/>
                    <a:pt x="0" y="2"/>
                    <a:pt x="0" y="2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4"/>
                    <a:pt x="5" y="14"/>
                    <a:pt x="5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3"/>
                    <a:pt x="7" y="12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5"/>
                    <a:pt x="4" y="15"/>
                    <a:pt x="4" y="15"/>
                  </a:cubicBezTo>
                  <a:close/>
                  <a:moveTo>
                    <a:pt x="8" y="11"/>
                  </a:moveTo>
                  <a:cubicBezTo>
                    <a:pt x="8" y="10"/>
                    <a:pt x="9" y="10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0"/>
                    <a:pt x="8" y="10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900"/>
            <p:cNvSpPr/>
            <p:nvPr>
              <p:custDataLst>
                <p:tags r:id="rId33"/>
              </p:custDataLst>
            </p:nvPr>
          </p:nvSpPr>
          <p:spPr bwMode="auto">
            <a:xfrm>
              <a:off x="2892427" y="1246188"/>
              <a:ext cx="11113" cy="169863"/>
            </a:xfrm>
            <a:custGeom>
              <a:avLst/>
              <a:gdLst>
                <a:gd name="T0" fmla="*/ 0 w 7"/>
                <a:gd name="T1" fmla="*/ 0 h 107"/>
                <a:gd name="T2" fmla="*/ 5 w 7"/>
                <a:gd name="T3" fmla="*/ 0 h 107"/>
                <a:gd name="T4" fmla="*/ 7 w 7"/>
                <a:gd name="T5" fmla="*/ 107 h 107"/>
                <a:gd name="T6" fmla="*/ 2 w 7"/>
                <a:gd name="T7" fmla="*/ 107 h 107"/>
                <a:gd name="T8" fmla="*/ 0 w 7"/>
                <a:gd name="T9" fmla="*/ 0 h 107"/>
                <a:gd name="T10" fmla="*/ 0 w 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07">
                  <a:moveTo>
                    <a:pt x="0" y="0"/>
                  </a:moveTo>
                  <a:lnTo>
                    <a:pt x="5" y="0"/>
                  </a:lnTo>
                  <a:lnTo>
                    <a:pt x="7" y="107"/>
                  </a:lnTo>
                  <a:lnTo>
                    <a:pt x="2" y="10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01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2889252" y="1243013"/>
              <a:ext cx="17463" cy="176213"/>
            </a:xfrm>
            <a:custGeom>
              <a:avLst/>
              <a:gdLst>
                <a:gd name="T0" fmla="*/ 0 w 11"/>
                <a:gd name="T1" fmla="*/ 2 h 111"/>
                <a:gd name="T2" fmla="*/ 2 w 11"/>
                <a:gd name="T3" fmla="*/ 2 h 111"/>
                <a:gd name="T4" fmla="*/ 2 w 11"/>
                <a:gd name="T5" fmla="*/ 5 h 111"/>
                <a:gd name="T6" fmla="*/ 2 w 11"/>
                <a:gd name="T7" fmla="*/ 2 h 111"/>
                <a:gd name="T8" fmla="*/ 0 w 11"/>
                <a:gd name="T9" fmla="*/ 2 h 111"/>
                <a:gd name="T10" fmla="*/ 0 w 11"/>
                <a:gd name="T11" fmla="*/ 0 h 111"/>
                <a:gd name="T12" fmla="*/ 9 w 11"/>
                <a:gd name="T13" fmla="*/ 0 h 111"/>
                <a:gd name="T14" fmla="*/ 11 w 11"/>
                <a:gd name="T15" fmla="*/ 111 h 111"/>
                <a:gd name="T16" fmla="*/ 2 w 11"/>
                <a:gd name="T17" fmla="*/ 111 h 111"/>
                <a:gd name="T18" fmla="*/ 0 w 11"/>
                <a:gd name="T19" fmla="*/ 2 h 111"/>
                <a:gd name="T20" fmla="*/ 0 w 11"/>
                <a:gd name="T21" fmla="*/ 2 h 111"/>
                <a:gd name="T22" fmla="*/ 7 w 11"/>
                <a:gd name="T23" fmla="*/ 107 h 111"/>
                <a:gd name="T24" fmla="*/ 4 w 11"/>
                <a:gd name="T25" fmla="*/ 5 h 111"/>
                <a:gd name="T26" fmla="*/ 4 w 11"/>
                <a:gd name="T27" fmla="*/ 5 h 111"/>
                <a:gd name="T28" fmla="*/ 7 w 11"/>
                <a:gd name="T29" fmla="*/ 107 h 111"/>
                <a:gd name="T30" fmla="*/ 7 w 11"/>
                <a:gd name="T31" fmla="*/ 10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111">
                  <a:moveTo>
                    <a:pt x="0" y="2"/>
                  </a:moveTo>
                  <a:lnTo>
                    <a:pt x="2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9" y="0"/>
                  </a:lnTo>
                  <a:lnTo>
                    <a:pt x="11" y="111"/>
                  </a:lnTo>
                  <a:lnTo>
                    <a:pt x="2" y="111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7" y="107"/>
                  </a:moveTo>
                  <a:lnTo>
                    <a:pt x="4" y="5"/>
                  </a:lnTo>
                  <a:lnTo>
                    <a:pt x="4" y="5"/>
                  </a:lnTo>
                  <a:lnTo>
                    <a:pt x="7" y="107"/>
                  </a:lnTo>
                  <a:lnTo>
                    <a:pt x="7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902"/>
            <p:cNvSpPr/>
            <p:nvPr>
              <p:custDataLst>
                <p:tags r:id="rId35"/>
              </p:custDataLst>
            </p:nvPr>
          </p:nvSpPr>
          <p:spPr bwMode="auto">
            <a:xfrm>
              <a:off x="2663827" y="1736726"/>
              <a:ext cx="41275" cy="298450"/>
            </a:xfrm>
            <a:custGeom>
              <a:avLst/>
              <a:gdLst>
                <a:gd name="T0" fmla="*/ 0 w 26"/>
                <a:gd name="T1" fmla="*/ 184 h 188"/>
                <a:gd name="T2" fmla="*/ 20 w 26"/>
                <a:gd name="T3" fmla="*/ 183 h 188"/>
                <a:gd name="T4" fmla="*/ 10 w 26"/>
                <a:gd name="T5" fmla="*/ 0 h 188"/>
                <a:gd name="T6" fmla="*/ 15 w 26"/>
                <a:gd name="T7" fmla="*/ 0 h 188"/>
                <a:gd name="T8" fmla="*/ 26 w 26"/>
                <a:gd name="T9" fmla="*/ 186 h 188"/>
                <a:gd name="T10" fmla="*/ 0 w 26"/>
                <a:gd name="T11" fmla="*/ 188 h 188"/>
                <a:gd name="T12" fmla="*/ 0 w 26"/>
                <a:gd name="T13" fmla="*/ 184 h 188"/>
                <a:gd name="T14" fmla="*/ 0 w 26"/>
                <a:gd name="T15" fmla="*/ 18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88">
                  <a:moveTo>
                    <a:pt x="0" y="184"/>
                  </a:moveTo>
                  <a:lnTo>
                    <a:pt x="20" y="183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26" y="186"/>
                  </a:lnTo>
                  <a:lnTo>
                    <a:pt x="0" y="188"/>
                  </a:lnTo>
                  <a:lnTo>
                    <a:pt x="0" y="184"/>
                  </a:lnTo>
                  <a:lnTo>
                    <a:pt x="0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903"/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2660652" y="1731963"/>
              <a:ext cx="47625" cy="307975"/>
            </a:xfrm>
            <a:custGeom>
              <a:avLst/>
              <a:gdLst>
                <a:gd name="T0" fmla="*/ 0 w 30"/>
                <a:gd name="T1" fmla="*/ 191 h 194"/>
                <a:gd name="T2" fmla="*/ 0 w 30"/>
                <a:gd name="T3" fmla="*/ 187 h 194"/>
                <a:gd name="T4" fmla="*/ 2 w 30"/>
                <a:gd name="T5" fmla="*/ 187 h 194"/>
                <a:gd name="T6" fmla="*/ 2 w 30"/>
                <a:gd name="T7" fmla="*/ 189 h 194"/>
                <a:gd name="T8" fmla="*/ 2 w 30"/>
                <a:gd name="T9" fmla="*/ 187 h 194"/>
                <a:gd name="T10" fmla="*/ 0 w 30"/>
                <a:gd name="T11" fmla="*/ 187 h 194"/>
                <a:gd name="T12" fmla="*/ 0 w 30"/>
                <a:gd name="T13" fmla="*/ 185 h 194"/>
                <a:gd name="T14" fmla="*/ 20 w 30"/>
                <a:gd name="T15" fmla="*/ 184 h 194"/>
                <a:gd name="T16" fmla="*/ 10 w 30"/>
                <a:gd name="T17" fmla="*/ 0 h 194"/>
                <a:gd name="T18" fmla="*/ 18 w 30"/>
                <a:gd name="T19" fmla="*/ 0 h 194"/>
                <a:gd name="T20" fmla="*/ 30 w 30"/>
                <a:gd name="T21" fmla="*/ 191 h 194"/>
                <a:gd name="T22" fmla="*/ 0 w 30"/>
                <a:gd name="T23" fmla="*/ 194 h 194"/>
                <a:gd name="T24" fmla="*/ 0 w 30"/>
                <a:gd name="T25" fmla="*/ 191 h 194"/>
                <a:gd name="T26" fmla="*/ 0 w 30"/>
                <a:gd name="T27" fmla="*/ 191 h 194"/>
                <a:gd name="T28" fmla="*/ 24 w 30"/>
                <a:gd name="T29" fmla="*/ 188 h 194"/>
                <a:gd name="T30" fmla="*/ 24 w 30"/>
                <a:gd name="T31" fmla="*/ 188 h 194"/>
                <a:gd name="T32" fmla="*/ 18 w 30"/>
                <a:gd name="T33" fmla="*/ 64 h 194"/>
                <a:gd name="T34" fmla="*/ 24 w 30"/>
                <a:gd name="T35" fmla="*/ 188 h 194"/>
                <a:gd name="T36" fmla="*/ 24 w 30"/>
                <a:gd name="T37" fmla="*/ 18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194">
                  <a:moveTo>
                    <a:pt x="0" y="191"/>
                  </a:moveTo>
                  <a:lnTo>
                    <a:pt x="0" y="187"/>
                  </a:lnTo>
                  <a:lnTo>
                    <a:pt x="2" y="187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0" y="187"/>
                  </a:lnTo>
                  <a:lnTo>
                    <a:pt x="0" y="185"/>
                  </a:lnTo>
                  <a:lnTo>
                    <a:pt x="20" y="184"/>
                  </a:lnTo>
                  <a:lnTo>
                    <a:pt x="10" y="0"/>
                  </a:lnTo>
                  <a:lnTo>
                    <a:pt x="18" y="0"/>
                  </a:lnTo>
                  <a:lnTo>
                    <a:pt x="30" y="191"/>
                  </a:lnTo>
                  <a:lnTo>
                    <a:pt x="0" y="194"/>
                  </a:lnTo>
                  <a:lnTo>
                    <a:pt x="0" y="191"/>
                  </a:lnTo>
                  <a:lnTo>
                    <a:pt x="0" y="191"/>
                  </a:lnTo>
                  <a:close/>
                  <a:moveTo>
                    <a:pt x="24" y="188"/>
                  </a:moveTo>
                  <a:lnTo>
                    <a:pt x="24" y="188"/>
                  </a:lnTo>
                  <a:lnTo>
                    <a:pt x="18" y="64"/>
                  </a:lnTo>
                  <a:lnTo>
                    <a:pt x="24" y="188"/>
                  </a:lnTo>
                  <a:lnTo>
                    <a:pt x="24" y="1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90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2709864" y="1735138"/>
              <a:ext cx="76200" cy="292100"/>
            </a:xfrm>
            <a:custGeom>
              <a:avLst/>
              <a:gdLst>
                <a:gd name="T0" fmla="*/ 0 w 48"/>
                <a:gd name="T1" fmla="*/ 1 h 184"/>
                <a:gd name="T2" fmla="*/ 4 w 48"/>
                <a:gd name="T3" fmla="*/ 0 h 184"/>
                <a:gd name="T4" fmla="*/ 18 w 48"/>
                <a:gd name="T5" fmla="*/ 178 h 184"/>
                <a:gd name="T6" fmla="*/ 47 w 48"/>
                <a:gd name="T7" fmla="*/ 169 h 184"/>
                <a:gd name="T8" fmla="*/ 48 w 48"/>
                <a:gd name="T9" fmla="*/ 173 h 184"/>
                <a:gd name="T10" fmla="*/ 13 w 48"/>
                <a:gd name="T11" fmla="*/ 184 h 184"/>
                <a:gd name="T12" fmla="*/ 0 w 48"/>
                <a:gd name="T13" fmla="*/ 1 h 184"/>
                <a:gd name="T14" fmla="*/ 0 w 48"/>
                <a:gd name="T15" fmla="*/ 1 h 184"/>
                <a:gd name="T16" fmla="*/ 0 w 48"/>
                <a:gd name="T17" fmla="*/ 1 h 184"/>
                <a:gd name="T18" fmla="*/ 0 w 48"/>
                <a:gd name="T19" fmla="*/ 1 h 184"/>
                <a:gd name="T20" fmla="*/ 0 w 48"/>
                <a:gd name="T21" fmla="*/ 1 h 184"/>
                <a:gd name="T22" fmla="*/ 0 w 48"/>
                <a:gd name="T23" fmla="*/ 1 h 184"/>
                <a:gd name="T24" fmla="*/ 0 w 48"/>
                <a:gd name="T25" fmla="*/ 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184">
                  <a:moveTo>
                    <a:pt x="0" y="1"/>
                  </a:moveTo>
                  <a:lnTo>
                    <a:pt x="4" y="0"/>
                  </a:lnTo>
                  <a:lnTo>
                    <a:pt x="18" y="178"/>
                  </a:lnTo>
                  <a:lnTo>
                    <a:pt x="47" y="169"/>
                  </a:lnTo>
                  <a:lnTo>
                    <a:pt x="48" y="173"/>
                  </a:lnTo>
                  <a:lnTo>
                    <a:pt x="13" y="184"/>
                  </a:ln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05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2706689" y="1730376"/>
              <a:ext cx="82550" cy="301625"/>
            </a:xfrm>
            <a:custGeom>
              <a:avLst/>
              <a:gdLst>
                <a:gd name="T0" fmla="*/ 0 w 52"/>
                <a:gd name="T1" fmla="*/ 4 h 190"/>
                <a:gd name="T2" fmla="*/ 2 w 52"/>
                <a:gd name="T3" fmla="*/ 4 h 190"/>
                <a:gd name="T4" fmla="*/ 3 w 52"/>
                <a:gd name="T5" fmla="*/ 5 h 190"/>
                <a:gd name="T6" fmla="*/ 2 w 52"/>
                <a:gd name="T7" fmla="*/ 4 h 190"/>
                <a:gd name="T8" fmla="*/ 0 w 52"/>
                <a:gd name="T9" fmla="*/ 4 h 190"/>
                <a:gd name="T10" fmla="*/ 0 w 52"/>
                <a:gd name="T11" fmla="*/ 1 h 190"/>
                <a:gd name="T12" fmla="*/ 9 w 52"/>
                <a:gd name="T13" fmla="*/ 0 h 190"/>
                <a:gd name="T14" fmla="*/ 22 w 52"/>
                <a:gd name="T15" fmla="*/ 178 h 190"/>
                <a:gd name="T16" fmla="*/ 50 w 52"/>
                <a:gd name="T17" fmla="*/ 168 h 190"/>
                <a:gd name="T18" fmla="*/ 52 w 52"/>
                <a:gd name="T19" fmla="*/ 177 h 190"/>
                <a:gd name="T20" fmla="*/ 13 w 52"/>
                <a:gd name="T21" fmla="*/ 190 h 190"/>
                <a:gd name="T22" fmla="*/ 0 w 52"/>
                <a:gd name="T23" fmla="*/ 4 h 190"/>
                <a:gd name="T24" fmla="*/ 0 w 52"/>
                <a:gd name="T25" fmla="*/ 4 h 190"/>
                <a:gd name="T26" fmla="*/ 17 w 52"/>
                <a:gd name="T27" fmla="*/ 184 h 190"/>
                <a:gd name="T28" fmla="*/ 17 w 52"/>
                <a:gd name="T29" fmla="*/ 184 h 190"/>
                <a:gd name="T30" fmla="*/ 6 w 52"/>
                <a:gd name="T31" fmla="*/ 28 h 190"/>
                <a:gd name="T32" fmla="*/ 17 w 52"/>
                <a:gd name="T33" fmla="*/ 184 h 190"/>
                <a:gd name="T34" fmla="*/ 17 w 52"/>
                <a:gd name="T35" fmla="*/ 18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190">
                  <a:moveTo>
                    <a:pt x="0" y="4"/>
                  </a:moveTo>
                  <a:lnTo>
                    <a:pt x="2" y="4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9" y="0"/>
                  </a:lnTo>
                  <a:lnTo>
                    <a:pt x="22" y="178"/>
                  </a:lnTo>
                  <a:lnTo>
                    <a:pt x="50" y="168"/>
                  </a:lnTo>
                  <a:lnTo>
                    <a:pt x="52" y="177"/>
                  </a:lnTo>
                  <a:lnTo>
                    <a:pt x="13" y="190"/>
                  </a:lnTo>
                  <a:lnTo>
                    <a:pt x="0" y="4"/>
                  </a:lnTo>
                  <a:lnTo>
                    <a:pt x="0" y="4"/>
                  </a:lnTo>
                  <a:close/>
                  <a:moveTo>
                    <a:pt x="17" y="184"/>
                  </a:moveTo>
                  <a:lnTo>
                    <a:pt x="17" y="184"/>
                  </a:lnTo>
                  <a:lnTo>
                    <a:pt x="6" y="28"/>
                  </a:lnTo>
                  <a:lnTo>
                    <a:pt x="17" y="184"/>
                  </a:lnTo>
                  <a:lnTo>
                    <a:pt x="17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907"/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2759078" y="925513"/>
              <a:ext cx="380751" cy="328613"/>
            </a:xfrm>
            <a:custGeom>
              <a:avLst/>
              <a:gdLst>
                <a:gd name="T0" fmla="*/ 1 w 185"/>
                <a:gd name="T1" fmla="*/ 14 h 234"/>
                <a:gd name="T2" fmla="*/ 3 w 185"/>
                <a:gd name="T3" fmla="*/ 14 h 234"/>
                <a:gd name="T4" fmla="*/ 6 w 185"/>
                <a:gd name="T5" fmla="*/ 14 h 234"/>
                <a:gd name="T6" fmla="*/ 3 w 185"/>
                <a:gd name="T7" fmla="*/ 14 h 234"/>
                <a:gd name="T8" fmla="*/ 1 w 185"/>
                <a:gd name="T9" fmla="*/ 14 h 234"/>
                <a:gd name="T10" fmla="*/ 0 w 185"/>
                <a:gd name="T11" fmla="*/ 10 h 234"/>
                <a:gd name="T12" fmla="*/ 180 w 185"/>
                <a:gd name="T13" fmla="*/ 0 h 234"/>
                <a:gd name="T14" fmla="*/ 185 w 185"/>
                <a:gd name="T15" fmla="*/ 227 h 234"/>
                <a:gd name="T16" fmla="*/ 18 w 185"/>
                <a:gd name="T17" fmla="*/ 234 h 234"/>
                <a:gd name="T18" fmla="*/ 1 w 185"/>
                <a:gd name="T19" fmla="*/ 14 h 234"/>
                <a:gd name="T20" fmla="*/ 1 w 185"/>
                <a:gd name="T21" fmla="*/ 14 h 234"/>
                <a:gd name="T22" fmla="*/ 22 w 185"/>
                <a:gd name="T23" fmla="*/ 229 h 234"/>
                <a:gd name="T24" fmla="*/ 59 w 185"/>
                <a:gd name="T25" fmla="*/ 227 h 234"/>
                <a:gd name="T26" fmla="*/ 24 w 185"/>
                <a:gd name="T27" fmla="*/ 229 h 234"/>
                <a:gd name="T28" fmla="*/ 22 w 185"/>
                <a:gd name="T29" fmla="*/ 229 h 234"/>
                <a:gd name="T30" fmla="*/ 13 w 185"/>
                <a:gd name="T31" fmla="*/ 117 h 234"/>
                <a:gd name="T32" fmla="*/ 22 w 185"/>
                <a:gd name="T33" fmla="*/ 229 h 234"/>
                <a:gd name="T34" fmla="*/ 22 w 185"/>
                <a:gd name="T35" fmla="*/ 229 h 234"/>
                <a:gd name="T36" fmla="*/ 23 w 185"/>
                <a:gd name="T37" fmla="*/ 227 h 234"/>
                <a:gd name="T38" fmla="*/ 25 w 185"/>
                <a:gd name="T39" fmla="*/ 227 h 234"/>
                <a:gd name="T40" fmla="*/ 23 w 185"/>
                <a:gd name="T41" fmla="*/ 227 h 234"/>
                <a:gd name="T42" fmla="*/ 23 w 185"/>
                <a:gd name="T43" fmla="*/ 227 h 234"/>
                <a:gd name="T44" fmla="*/ 10 w 185"/>
                <a:gd name="T45" fmla="*/ 19 h 234"/>
                <a:gd name="T46" fmla="*/ 25 w 185"/>
                <a:gd name="T47" fmla="*/ 225 h 234"/>
                <a:gd name="T48" fmla="*/ 177 w 185"/>
                <a:gd name="T49" fmla="*/ 218 h 234"/>
                <a:gd name="T50" fmla="*/ 171 w 185"/>
                <a:gd name="T51" fmla="*/ 9 h 234"/>
                <a:gd name="T52" fmla="*/ 10 w 185"/>
                <a:gd name="T53" fmla="*/ 19 h 234"/>
                <a:gd name="T54" fmla="*/ 10 w 185"/>
                <a:gd name="T55" fmla="*/ 19 h 234"/>
                <a:gd name="T56" fmla="*/ 181 w 185"/>
                <a:gd name="T57" fmla="*/ 223 h 234"/>
                <a:gd name="T58" fmla="*/ 176 w 185"/>
                <a:gd name="T59" fmla="*/ 4 h 234"/>
                <a:gd name="T60" fmla="*/ 176 w 185"/>
                <a:gd name="T61" fmla="*/ 4 h 234"/>
                <a:gd name="T62" fmla="*/ 181 w 185"/>
                <a:gd name="T63" fmla="*/ 223 h 234"/>
                <a:gd name="T64" fmla="*/ 181 w 185"/>
                <a:gd name="T65" fmla="*/ 22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234">
                  <a:moveTo>
                    <a:pt x="1" y="14"/>
                  </a:moveTo>
                  <a:lnTo>
                    <a:pt x="3" y="14"/>
                  </a:lnTo>
                  <a:lnTo>
                    <a:pt x="6" y="14"/>
                  </a:lnTo>
                  <a:lnTo>
                    <a:pt x="3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180" y="0"/>
                  </a:lnTo>
                  <a:lnTo>
                    <a:pt x="185" y="227"/>
                  </a:lnTo>
                  <a:lnTo>
                    <a:pt x="18" y="234"/>
                  </a:lnTo>
                  <a:lnTo>
                    <a:pt x="1" y="14"/>
                  </a:lnTo>
                  <a:lnTo>
                    <a:pt x="1" y="14"/>
                  </a:lnTo>
                  <a:close/>
                  <a:moveTo>
                    <a:pt x="22" y="229"/>
                  </a:moveTo>
                  <a:lnTo>
                    <a:pt x="59" y="227"/>
                  </a:lnTo>
                  <a:lnTo>
                    <a:pt x="24" y="229"/>
                  </a:lnTo>
                  <a:lnTo>
                    <a:pt x="22" y="229"/>
                  </a:lnTo>
                  <a:lnTo>
                    <a:pt x="13" y="117"/>
                  </a:lnTo>
                  <a:lnTo>
                    <a:pt x="22" y="229"/>
                  </a:lnTo>
                  <a:lnTo>
                    <a:pt x="22" y="229"/>
                  </a:lnTo>
                  <a:close/>
                  <a:moveTo>
                    <a:pt x="23" y="227"/>
                  </a:moveTo>
                  <a:lnTo>
                    <a:pt x="25" y="227"/>
                  </a:lnTo>
                  <a:lnTo>
                    <a:pt x="23" y="227"/>
                  </a:lnTo>
                  <a:lnTo>
                    <a:pt x="23" y="227"/>
                  </a:lnTo>
                  <a:close/>
                  <a:moveTo>
                    <a:pt x="10" y="19"/>
                  </a:moveTo>
                  <a:lnTo>
                    <a:pt x="25" y="225"/>
                  </a:lnTo>
                  <a:lnTo>
                    <a:pt x="177" y="218"/>
                  </a:lnTo>
                  <a:lnTo>
                    <a:pt x="171" y="9"/>
                  </a:lnTo>
                  <a:lnTo>
                    <a:pt x="10" y="19"/>
                  </a:lnTo>
                  <a:lnTo>
                    <a:pt x="10" y="19"/>
                  </a:lnTo>
                  <a:close/>
                  <a:moveTo>
                    <a:pt x="181" y="223"/>
                  </a:moveTo>
                  <a:lnTo>
                    <a:pt x="176" y="4"/>
                  </a:lnTo>
                  <a:lnTo>
                    <a:pt x="176" y="4"/>
                  </a:lnTo>
                  <a:lnTo>
                    <a:pt x="181" y="223"/>
                  </a:lnTo>
                  <a:lnTo>
                    <a:pt x="181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" name="矩形 51"/>
          <p:cNvSpPr/>
          <p:nvPr>
            <p:custDataLst>
              <p:tags r:id="rId40"/>
            </p:custDataLst>
          </p:nvPr>
        </p:nvSpPr>
        <p:spPr>
          <a:xfrm>
            <a:off x="2183609" y="5934008"/>
            <a:ext cx="2405809" cy="45719"/>
          </a:xfrm>
          <a:prstGeom prst="rect">
            <a:avLst/>
          </a:prstGeom>
          <a:solidFill>
            <a:srgbClr val="013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Group 173"/>
          <p:cNvGrpSpPr>
            <a:grpSpLocks noChangeAspect="1"/>
          </p:cNvGrpSpPr>
          <p:nvPr>
            <p:custDataLst>
              <p:tags r:id="rId41"/>
            </p:custDataLst>
          </p:nvPr>
        </p:nvGrpSpPr>
        <p:grpSpPr bwMode="auto">
          <a:xfrm>
            <a:off x="3652568" y="5018654"/>
            <a:ext cx="695325" cy="938213"/>
            <a:chOff x="3106" y="2648"/>
            <a:chExt cx="438" cy="591"/>
          </a:xfrm>
          <a:solidFill>
            <a:srgbClr val="013596"/>
          </a:solidFill>
        </p:grpSpPr>
        <p:sp>
          <p:nvSpPr>
            <p:cNvPr id="54" name="Freeform 174"/>
            <p:cNvSpPr/>
            <p:nvPr>
              <p:custDataLst>
                <p:tags r:id="rId42"/>
              </p:custDataLst>
            </p:nvPr>
          </p:nvSpPr>
          <p:spPr bwMode="auto">
            <a:xfrm>
              <a:off x="3258" y="2648"/>
              <a:ext cx="13" cy="35"/>
            </a:xfrm>
            <a:custGeom>
              <a:avLst/>
              <a:gdLst>
                <a:gd name="T0" fmla="*/ 3 w 3"/>
                <a:gd name="T1" fmla="*/ 4 h 8"/>
                <a:gd name="T2" fmla="*/ 3 w 3"/>
                <a:gd name="T3" fmla="*/ 3 h 8"/>
                <a:gd name="T4" fmla="*/ 0 w 3"/>
                <a:gd name="T5" fmla="*/ 4 h 8"/>
                <a:gd name="T6" fmla="*/ 0 w 3"/>
                <a:gd name="T7" fmla="*/ 6 h 8"/>
                <a:gd name="T8" fmla="*/ 3 w 3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8">
                  <a:moveTo>
                    <a:pt x="3" y="4"/>
                  </a:moveTo>
                  <a:cubicBezTo>
                    <a:pt x="3" y="4"/>
                    <a:pt x="3" y="3"/>
                    <a:pt x="3" y="3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8"/>
                    <a:pt x="3" y="6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75"/>
            <p:cNvSpPr/>
            <p:nvPr>
              <p:custDataLst>
                <p:tags r:id="rId43"/>
              </p:custDataLst>
            </p:nvPr>
          </p:nvSpPr>
          <p:spPr bwMode="auto">
            <a:xfrm>
              <a:off x="3197" y="2700"/>
              <a:ext cx="26" cy="13"/>
            </a:xfrm>
            <a:custGeom>
              <a:avLst/>
              <a:gdLst>
                <a:gd name="T0" fmla="*/ 3 w 6"/>
                <a:gd name="T1" fmla="*/ 3 h 3"/>
                <a:gd name="T2" fmla="*/ 3 w 6"/>
                <a:gd name="T3" fmla="*/ 3 h 3"/>
                <a:gd name="T4" fmla="*/ 4 w 6"/>
                <a:gd name="T5" fmla="*/ 0 h 3"/>
                <a:gd name="T6" fmla="*/ 3 w 6"/>
                <a:gd name="T7" fmla="*/ 0 h 3"/>
                <a:gd name="T8" fmla="*/ 3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0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76"/>
            <p:cNvSpPr/>
            <p:nvPr>
              <p:custDataLst>
                <p:tags r:id="rId44"/>
              </p:custDataLst>
            </p:nvPr>
          </p:nvSpPr>
          <p:spPr bwMode="auto">
            <a:xfrm>
              <a:off x="3175" y="2700"/>
              <a:ext cx="26" cy="26"/>
            </a:xfrm>
            <a:custGeom>
              <a:avLst/>
              <a:gdLst>
                <a:gd name="T0" fmla="*/ 4 w 6"/>
                <a:gd name="T1" fmla="*/ 4 h 6"/>
                <a:gd name="T2" fmla="*/ 4 w 6"/>
                <a:gd name="T3" fmla="*/ 4 h 6"/>
                <a:gd name="T4" fmla="*/ 3 w 6"/>
                <a:gd name="T5" fmla="*/ 2 h 6"/>
                <a:gd name="T6" fmla="*/ 2 w 6"/>
                <a:gd name="T7" fmla="*/ 2 h 6"/>
                <a:gd name="T8" fmla="*/ 4 w 6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4" y="0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4"/>
                    <a:pt x="2" y="6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77"/>
            <p:cNvSpPr/>
            <p:nvPr>
              <p:custDataLst>
                <p:tags r:id="rId45"/>
              </p:custDataLst>
            </p:nvPr>
          </p:nvSpPr>
          <p:spPr bwMode="auto">
            <a:xfrm>
              <a:off x="3153" y="2739"/>
              <a:ext cx="27" cy="39"/>
            </a:xfrm>
            <a:custGeom>
              <a:avLst/>
              <a:gdLst>
                <a:gd name="T0" fmla="*/ 3 w 6"/>
                <a:gd name="T1" fmla="*/ 7 h 9"/>
                <a:gd name="T2" fmla="*/ 5 w 6"/>
                <a:gd name="T3" fmla="*/ 3 h 9"/>
                <a:gd name="T4" fmla="*/ 2 w 6"/>
                <a:gd name="T5" fmla="*/ 2 h 9"/>
                <a:gd name="T6" fmla="*/ 1 w 6"/>
                <a:gd name="T7" fmla="*/ 5 h 9"/>
                <a:gd name="T8" fmla="*/ 3 w 6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3" y="7"/>
                  </a:moveTo>
                  <a:cubicBezTo>
                    <a:pt x="4" y="6"/>
                    <a:pt x="5" y="4"/>
                    <a:pt x="5" y="3"/>
                  </a:cubicBezTo>
                  <a:cubicBezTo>
                    <a:pt x="6" y="0"/>
                    <a:pt x="3" y="0"/>
                    <a:pt x="2" y="2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7"/>
                    <a:pt x="2" y="9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78"/>
            <p:cNvSpPr/>
            <p:nvPr>
              <p:custDataLst>
                <p:tags r:id="rId46"/>
              </p:custDataLst>
            </p:nvPr>
          </p:nvSpPr>
          <p:spPr bwMode="auto">
            <a:xfrm>
              <a:off x="3123" y="2760"/>
              <a:ext cx="26" cy="22"/>
            </a:xfrm>
            <a:custGeom>
              <a:avLst/>
              <a:gdLst>
                <a:gd name="T0" fmla="*/ 2 w 6"/>
                <a:gd name="T1" fmla="*/ 5 h 5"/>
                <a:gd name="T2" fmla="*/ 4 w 6"/>
                <a:gd name="T3" fmla="*/ 4 h 5"/>
                <a:gd name="T4" fmla="*/ 3 w 6"/>
                <a:gd name="T5" fmla="*/ 1 h 5"/>
                <a:gd name="T6" fmla="*/ 2 w 6"/>
                <a:gd name="T7" fmla="*/ 1 h 5"/>
                <a:gd name="T8" fmla="*/ 0 w 6"/>
                <a:gd name="T9" fmla="*/ 4 h 5"/>
                <a:gd name="T10" fmla="*/ 2 w 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2" y="5"/>
                  </a:moveTo>
                  <a:cubicBezTo>
                    <a:pt x="3" y="5"/>
                    <a:pt x="4" y="4"/>
                    <a:pt x="4" y="4"/>
                  </a:cubicBezTo>
                  <a:cubicBezTo>
                    <a:pt x="6" y="2"/>
                    <a:pt x="5" y="0"/>
                    <a:pt x="3" y="1"/>
                  </a:cubicBezTo>
                  <a:cubicBezTo>
                    <a:pt x="3" y="1"/>
                    <a:pt x="2" y="2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5"/>
                    <a:pt x="1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79"/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3149" y="2769"/>
              <a:ext cx="22" cy="21"/>
            </a:xfrm>
            <a:custGeom>
              <a:avLst/>
              <a:gdLst>
                <a:gd name="T0" fmla="*/ 2 w 5"/>
                <a:gd name="T1" fmla="*/ 5 h 5"/>
                <a:gd name="T2" fmla="*/ 3 w 5"/>
                <a:gd name="T3" fmla="*/ 2 h 5"/>
                <a:gd name="T4" fmla="*/ 0 w 5"/>
                <a:gd name="T5" fmla="*/ 3 h 5"/>
                <a:gd name="T6" fmla="*/ 2 w 5"/>
                <a:gd name="T7" fmla="*/ 5 h 5"/>
                <a:gd name="T8" fmla="*/ 3 w 5"/>
                <a:gd name="T9" fmla="*/ 2 h 5"/>
                <a:gd name="T10" fmla="*/ 3 w 5"/>
                <a:gd name="T11" fmla="*/ 2 h 5"/>
                <a:gd name="T12" fmla="*/ 3 w 5"/>
                <a:gd name="T13" fmla="*/ 2 h 5"/>
                <a:gd name="T14" fmla="*/ 3 w 5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cubicBezTo>
                    <a:pt x="3" y="5"/>
                    <a:pt x="5" y="2"/>
                    <a:pt x="3" y="2"/>
                  </a:cubicBezTo>
                  <a:cubicBezTo>
                    <a:pt x="3" y="0"/>
                    <a:pt x="0" y="2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80"/>
            <p:cNvSpPr/>
            <p:nvPr>
              <p:custDataLst>
                <p:tags r:id="rId48"/>
              </p:custDataLst>
            </p:nvPr>
          </p:nvSpPr>
          <p:spPr bwMode="auto">
            <a:xfrm>
              <a:off x="3127" y="2786"/>
              <a:ext cx="22" cy="43"/>
            </a:xfrm>
            <a:custGeom>
              <a:avLst/>
              <a:gdLst>
                <a:gd name="T0" fmla="*/ 2 w 5"/>
                <a:gd name="T1" fmla="*/ 3 h 10"/>
                <a:gd name="T2" fmla="*/ 2 w 5"/>
                <a:gd name="T3" fmla="*/ 6 h 10"/>
                <a:gd name="T4" fmla="*/ 1 w 5"/>
                <a:gd name="T5" fmla="*/ 7 h 10"/>
                <a:gd name="T6" fmla="*/ 1 w 5"/>
                <a:gd name="T7" fmla="*/ 10 h 10"/>
                <a:gd name="T8" fmla="*/ 4 w 5"/>
                <a:gd name="T9" fmla="*/ 8 h 10"/>
                <a:gd name="T10" fmla="*/ 4 w 5"/>
                <a:gd name="T11" fmla="*/ 7 h 10"/>
                <a:gd name="T12" fmla="*/ 5 w 5"/>
                <a:gd name="T13" fmla="*/ 6 h 10"/>
                <a:gd name="T14" fmla="*/ 5 w 5"/>
                <a:gd name="T15" fmla="*/ 2 h 10"/>
                <a:gd name="T16" fmla="*/ 2 w 5"/>
                <a:gd name="T17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0">
                  <a:moveTo>
                    <a:pt x="2" y="3"/>
                  </a:moveTo>
                  <a:cubicBezTo>
                    <a:pt x="2" y="4"/>
                    <a:pt x="2" y="5"/>
                    <a:pt x="2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0" y="8"/>
                    <a:pt x="0" y="9"/>
                    <a:pt x="1" y="10"/>
                  </a:cubicBezTo>
                  <a:cubicBezTo>
                    <a:pt x="2" y="10"/>
                    <a:pt x="3" y="9"/>
                    <a:pt x="4" y="8"/>
                  </a:cubicBezTo>
                  <a:cubicBezTo>
                    <a:pt x="4" y="8"/>
                    <a:pt x="4" y="8"/>
                    <a:pt x="4" y="7"/>
                  </a:cubicBezTo>
                  <a:cubicBezTo>
                    <a:pt x="5" y="7"/>
                    <a:pt x="5" y="6"/>
                    <a:pt x="5" y="6"/>
                  </a:cubicBezTo>
                  <a:cubicBezTo>
                    <a:pt x="5" y="4"/>
                    <a:pt x="5" y="3"/>
                    <a:pt x="5" y="2"/>
                  </a:cubicBezTo>
                  <a:cubicBezTo>
                    <a:pt x="5" y="0"/>
                    <a:pt x="2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81"/>
            <p:cNvSpPr/>
            <p:nvPr>
              <p:custDataLst>
                <p:tags r:id="rId49"/>
              </p:custDataLst>
            </p:nvPr>
          </p:nvSpPr>
          <p:spPr bwMode="auto">
            <a:xfrm>
              <a:off x="3132" y="2855"/>
              <a:ext cx="21" cy="17"/>
            </a:xfrm>
            <a:custGeom>
              <a:avLst/>
              <a:gdLst>
                <a:gd name="T0" fmla="*/ 3 w 5"/>
                <a:gd name="T1" fmla="*/ 0 h 4"/>
                <a:gd name="T2" fmla="*/ 2 w 5"/>
                <a:gd name="T3" fmla="*/ 4 h 4"/>
                <a:gd name="T4" fmla="*/ 3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0"/>
                    <a:pt x="0" y="4"/>
                    <a:pt x="2" y="4"/>
                  </a:cubicBezTo>
                  <a:cubicBezTo>
                    <a:pt x="4" y="4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82"/>
            <p:cNvSpPr/>
            <p:nvPr>
              <p:custDataLst>
                <p:tags r:id="rId50"/>
              </p:custDataLst>
            </p:nvPr>
          </p:nvSpPr>
          <p:spPr bwMode="auto">
            <a:xfrm>
              <a:off x="3149" y="2885"/>
              <a:ext cx="17" cy="35"/>
            </a:xfrm>
            <a:custGeom>
              <a:avLst/>
              <a:gdLst>
                <a:gd name="T0" fmla="*/ 4 w 4"/>
                <a:gd name="T1" fmla="*/ 4 h 8"/>
                <a:gd name="T2" fmla="*/ 4 w 4"/>
                <a:gd name="T3" fmla="*/ 2 h 8"/>
                <a:gd name="T4" fmla="*/ 1 w 4"/>
                <a:gd name="T5" fmla="*/ 4 h 8"/>
                <a:gd name="T6" fmla="*/ 1 w 4"/>
                <a:gd name="T7" fmla="*/ 5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3"/>
                    <a:pt x="4" y="3"/>
                    <a:pt x="4" y="2"/>
                  </a:cubicBezTo>
                  <a:cubicBezTo>
                    <a:pt x="2" y="0"/>
                    <a:pt x="0" y="3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8"/>
                    <a:pt x="4" y="6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83"/>
            <p:cNvSpPr/>
            <p:nvPr>
              <p:custDataLst>
                <p:tags r:id="rId51"/>
              </p:custDataLst>
            </p:nvPr>
          </p:nvSpPr>
          <p:spPr bwMode="auto">
            <a:xfrm>
              <a:off x="3127" y="2954"/>
              <a:ext cx="26" cy="52"/>
            </a:xfrm>
            <a:custGeom>
              <a:avLst/>
              <a:gdLst>
                <a:gd name="T0" fmla="*/ 5 w 6"/>
                <a:gd name="T1" fmla="*/ 8 h 12"/>
                <a:gd name="T2" fmla="*/ 4 w 6"/>
                <a:gd name="T3" fmla="*/ 4 h 12"/>
                <a:gd name="T4" fmla="*/ 3 w 6"/>
                <a:gd name="T5" fmla="*/ 4 h 12"/>
                <a:gd name="T6" fmla="*/ 3 w 6"/>
                <a:gd name="T7" fmla="*/ 0 h 12"/>
                <a:gd name="T8" fmla="*/ 2 w 6"/>
                <a:gd name="T9" fmla="*/ 4 h 12"/>
                <a:gd name="T10" fmla="*/ 0 w 6"/>
                <a:gd name="T11" fmla="*/ 6 h 12"/>
                <a:gd name="T12" fmla="*/ 2 w 6"/>
                <a:gd name="T13" fmla="*/ 10 h 12"/>
                <a:gd name="T14" fmla="*/ 5 w 6"/>
                <a:gd name="T1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5" y="8"/>
                  </a:moveTo>
                  <a:cubicBezTo>
                    <a:pt x="5" y="7"/>
                    <a:pt x="4" y="6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4" y="3"/>
                    <a:pt x="5" y="0"/>
                    <a:pt x="3" y="0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" y="4"/>
                    <a:pt x="0" y="5"/>
                    <a:pt x="0" y="6"/>
                  </a:cubicBezTo>
                  <a:cubicBezTo>
                    <a:pt x="1" y="8"/>
                    <a:pt x="1" y="9"/>
                    <a:pt x="2" y="10"/>
                  </a:cubicBezTo>
                  <a:cubicBezTo>
                    <a:pt x="2" y="12"/>
                    <a:pt x="6" y="10"/>
                    <a:pt x="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84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158" y="3006"/>
              <a:ext cx="48" cy="43"/>
            </a:xfrm>
            <a:custGeom>
              <a:avLst/>
              <a:gdLst>
                <a:gd name="T0" fmla="*/ 8 w 11"/>
                <a:gd name="T1" fmla="*/ 8 h 10"/>
                <a:gd name="T2" fmla="*/ 10 w 11"/>
                <a:gd name="T3" fmla="*/ 5 h 10"/>
                <a:gd name="T4" fmla="*/ 9 w 11"/>
                <a:gd name="T5" fmla="*/ 4 h 10"/>
                <a:gd name="T6" fmla="*/ 10 w 11"/>
                <a:gd name="T7" fmla="*/ 3 h 10"/>
                <a:gd name="T8" fmla="*/ 10 w 11"/>
                <a:gd name="T9" fmla="*/ 2 h 10"/>
                <a:gd name="T10" fmla="*/ 7 w 11"/>
                <a:gd name="T11" fmla="*/ 3 h 10"/>
                <a:gd name="T12" fmla="*/ 7 w 11"/>
                <a:gd name="T13" fmla="*/ 4 h 10"/>
                <a:gd name="T14" fmla="*/ 7 w 11"/>
                <a:gd name="T15" fmla="*/ 5 h 10"/>
                <a:gd name="T16" fmla="*/ 5 w 11"/>
                <a:gd name="T17" fmla="*/ 5 h 10"/>
                <a:gd name="T18" fmla="*/ 4 w 11"/>
                <a:gd name="T19" fmla="*/ 3 h 10"/>
                <a:gd name="T20" fmla="*/ 4 w 11"/>
                <a:gd name="T21" fmla="*/ 3 h 10"/>
                <a:gd name="T22" fmla="*/ 3 w 11"/>
                <a:gd name="T23" fmla="*/ 7 h 10"/>
                <a:gd name="T24" fmla="*/ 4 w 11"/>
                <a:gd name="T25" fmla="*/ 7 h 10"/>
                <a:gd name="T26" fmla="*/ 5 w 11"/>
                <a:gd name="T27" fmla="*/ 6 h 10"/>
                <a:gd name="T28" fmla="*/ 5 w 11"/>
                <a:gd name="T29" fmla="*/ 8 h 10"/>
                <a:gd name="T30" fmla="*/ 6 w 11"/>
                <a:gd name="T31" fmla="*/ 9 h 10"/>
                <a:gd name="T32" fmla="*/ 8 w 11"/>
                <a:gd name="T33" fmla="*/ 8 h 10"/>
                <a:gd name="T34" fmla="*/ 9 w 11"/>
                <a:gd name="T35" fmla="*/ 5 h 10"/>
                <a:gd name="T36" fmla="*/ 9 w 11"/>
                <a:gd name="T37" fmla="*/ 5 h 10"/>
                <a:gd name="T38" fmla="*/ 9 w 11"/>
                <a:gd name="T39" fmla="*/ 5 h 10"/>
                <a:gd name="T40" fmla="*/ 9 w 11"/>
                <a:gd name="T4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0">
                  <a:moveTo>
                    <a:pt x="8" y="8"/>
                  </a:moveTo>
                  <a:cubicBezTo>
                    <a:pt x="10" y="8"/>
                    <a:pt x="11" y="6"/>
                    <a:pt x="10" y="5"/>
                  </a:cubicBezTo>
                  <a:cubicBezTo>
                    <a:pt x="10" y="5"/>
                    <a:pt x="10" y="5"/>
                    <a:pt x="9" y="4"/>
                  </a:cubicBezTo>
                  <a:cubicBezTo>
                    <a:pt x="10" y="4"/>
                    <a:pt x="10" y="4"/>
                    <a:pt x="10" y="3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10" y="0"/>
                    <a:pt x="7" y="1"/>
                    <a:pt x="7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6" y="5"/>
                    <a:pt x="6" y="5"/>
                    <a:pt x="5" y="5"/>
                  </a:cubicBezTo>
                  <a:cubicBezTo>
                    <a:pt x="6" y="4"/>
                    <a:pt x="6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3"/>
                    <a:pt x="0" y="7"/>
                    <a:pt x="3" y="7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4" y="7"/>
                    <a:pt x="5" y="6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6" y="10"/>
                    <a:pt x="8" y="9"/>
                    <a:pt x="8" y="8"/>
                  </a:cubicBezTo>
                  <a:close/>
                  <a:moveTo>
                    <a:pt x="9" y="5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85"/>
            <p:cNvSpPr/>
            <p:nvPr>
              <p:custDataLst>
                <p:tags r:id="rId53"/>
              </p:custDataLst>
            </p:nvPr>
          </p:nvSpPr>
          <p:spPr bwMode="auto">
            <a:xfrm>
              <a:off x="3240" y="3071"/>
              <a:ext cx="22" cy="30"/>
            </a:xfrm>
            <a:custGeom>
              <a:avLst/>
              <a:gdLst>
                <a:gd name="T0" fmla="*/ 1 w 5"/>
                <a:gd name="T1" fmla="*/ 2 h 7"/>
                <a:gd name="T2" fmla="*/ 0 w 5"/>
                <a:gd name="T3" fmla="*/ 5 h 7"/>
                <a:gd name="T4" fmla="*/ 3 w 5"/>
                <a:gd name="T5" fmla="*/ 4 h 7"/>
                <a:gd name="T6" fmla="*/ 3 w 5"/>
                <a:gd name="T7" fmla="*/ 4 h 7"/>
                <a:gd name="T8" fmla="*/ 1 w 5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1" y="2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3" y="6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2"/>
                    <a:pt x="2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86"/>
            <p:cNvSpPr/>
            <p:nvPr>
              <p:custDataLst>
                <p:tags r:id="rId54"/>
              </p:custDataLst>
            </p:nvPr>
          </p:nvSpPr>
          <p:spPr bwMode="auto">
            <a:xfrm>
              <a:off x="3210" y="3032"/>
              <a:ext cx="169" cy="203"/>
            </a:xfrm>
            <a:custGeom>
              <a:avLst/>
              <a:gdLst>
                <a:gd name="T0" fmla="*/ 36 w 39"/>
                <a:gd name="T1" fmla="*/ 13 h 47"/>
                <a:gd name="T2" fmla="*/ 37 w 39"/>
                <a:gd name="T3" fmla="*/ 13 h 47"/>
                <a:gd name="T4" fmla="*/ 38 w 39"/>
                <a:gd name="T5" fmla="*/ 9 h 47"/>
                <a:gd name="T6" fmla="*/ 37 w 39"/>
                <a:gd name="T7" fmla="*/ 8 h 47"/>
                <a:gd name="T8" fmla="*/ 36 w 39"/>
                <a:gd name="T9" fmla="*/ 6 h 47"/>
                <a:gd name="T10" fmla="*/ 37 w 39"/>
                <a:gd name="T11" fmla="*/ 4 h 47"/>
                <a:gd name="T12" fmla="*/ 35 w 39"/>
                <a:gd name="T13" fmla="*/ 2 h 47"/>
                <a:gd name="T14" fmla="*/ 32 w 39"/>
                <a:gd name="T15" fmla="*/ 5 h 47"/>
                <a:gd name="T16" fmla="*/ 33 w 39"/>
                <a:gd name="T17" fmla="*/ 9 h 47"/>
                <a:gd name="T18" fmla="*/ 33 w 39"/>
                <a:gd name="T19" fmla="*/ 10 h 47"/>
                <a:gd name="T20" fmla="*/ 32 w 39"/>
                <a:gd name="T21" fmla="*/ 13 h 47"/>
                <a:gd name="T22" fmla="*/ 31 w 39"/>
                <a:gd name="T23" fmla="*/ 12 h 47"/>
                <a:gd name="T24" fmla="*/ 28 w 39"/>
                <a:gd name="T25" fmla="*/ 12 h 47"/>
                <a:gd name="T26" fmla="*/ 27 w 39"/>
                <a:gd name="T27" fmla="*/ 8 h 47"/>
                <a:gd name="T28" fmla="*/ 23 w 39"/>
                <a:gd name="T29" fmla="*/ 10 h 47"/>
                <a:gd name="T30" fmla="*/ 21 w 39"/>
                <a:gd name="T31" fmla="*/ 13 h 47"/>
                <a:gd name="T32" fmla="*/ 21 w 39"/>
                <a:gd name="T33" fmla="*/ 13 h 47"/>
                <a:gd name="T34" fmla="*/ 21 w 39"/>
                <a:gd name="T35" fmla="*/ 11 h 47"/>
                <a:gd name="T36" fmla="*/ 18 w 39"/>
                <a:gd name="T37" fmla="*/ 7 h 47"/>
                <a:gd name="T38" fmla="*/ 15 w 39"/>
                <a:gd name="T39" fmla="*/ 9 h 47"/>
                <a:gd name="T40" fmla="*/ 15 w 39"/>
                <a:gd name="T41" fmla="*/ 10 h 47"/>
                <a:gd name="T42" fmla="*/ 14 w 39"/>
                <a:gd name="T43" fmla="*/ 11 h 47"/>
                <a:gd name="T44" fmla="*/ 14 w 39"/>
                <a:gd name="T45" fmla="*/ 7 h 47"/>
                <a:gd name="T46" fmla="*/ 13 w 39"/>
                <a:gd name="T47" fmla="*/ 5 h 47"/>
                <a:gd name="T48" fmla="*/ 17 w 39"/>
                <a:gd name="T49" fmla="*/ 3 h 47"/>
                <a:gd name="T50" fmla="*/ 13 w 39"/>
                <a:gd name="T51" fmla="*/ 4 h 47"/>
                <a:gd name="T52" fmla="*/ 9 w 39"/>
                <a:gd name="T53" fmla="*/ 7 h 47"/>
                <a:gd name="T54" fmla="*/ 11 w 39"/>
                <a:gd name="T55" fmla="*/ 9 h 47"/>
                <a:gd name="T56" fmla="*/ 12 w 39"/>
                <a:gd name="T57" fmla="*/ 12 h 47"/>
                <a:gd name="T58" fmla="*/ 14 w 39"/>
                <a:gd name="T59" fmla="*/ 16 h 47"/>
                <a:gd name="T60" fmla="*/ 13 w 39"/>
                <a:gd name="T61" fmla="*/ 32 h 47"/>
                <a:gd name="T62" fmla="*/ 6 w 39"/>
                <a:gd name="T63" fmla="*/ 45 h 47"/>
                <a:gd name="T64" fmla="*/ 9 w 39"/>
                <a:gd name="T65" fmla="*/ 43 h 47"/>
                <a:gd name="T66" fmla="*/ 16 w 39"/>
                <a:gd name="T67" fmla="*/ 40 h 47"/>
                <a:gd name="T68" fmla="*/ 20 w 39"/>
                <a:gd name="T69" fmla="*/ 44 h 47"/>
                <a:gd name="T70" fmla="*/ 22 w 39"/>
                <a:gd name="T71" fmla="*/ 36 h 47"/>
                <a:gd name="T72" fmla="*/ 20 w 39"/>
                <a:gd name="T73" fmla="*/ 27 h 47"/>
                <a:gd name="T74" fmla="*/ 23 w 39"/>
                <a:gd name="T75" fmla="*/ 15 h 47"/>
                <a:gd name="T76" fmla="*/ 23 w 39"/>
                <a:gd name="T77" fmla="*/ 14 h 47"/>
                <a:gd name="T78" fmla="*/ 28 w 39"/>
                <a:gd name="T79" fmla="*/ 14 h 47"/>
                <a:gd name="T80" fmla="*/ 30 w 39"/>
                <a:gd name="T81" fmla="*/ 16 h 47"/>
                <a:gd name="T82" fmla="*/ 33 w 39"/>
                <a:gd name="T83" fmla="*/ 14 h 47"/>
                <a:gd name="T84" fmla="*/ 34 w 39"/>
                <a:gd name="T85" fmla="*/ 16 h 47"/>
                <a:gd name="T86" fmla="*/ 37 w 39"/>
                <a:gd name="T87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47">
                  <a:moveTo>
                    <a:pt x="37" y="14"/>
                  </a:moveTo>
                  <a:cubicBezTo>
                    <a:pt x="37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7" y="13"/>
                    <a:pt x="37" y="13"/>
                  </a:cubicBezTo>
                  <a:cubicBezTo>
                    <a:pt x="38" y="13"/>
                    <a:pt x="39" y="12"/>
                    <a:pt x="39" y="11"/>
                  </a:cubicBezTo>
                  <a:cubicBezTo>
                    <a:pt x="39" y="10"/>
                    <a:pt x="39" y="9"/>
                    <a:pt x="38" y="9"/>
                  </a:cubicBezTo>
                  <a:cubicBezTo>
                    <a:pt x="37" y="9"/>
                    <a:pt x="37" y="9"/>
                    <a:pt x="36" y="9"/>
                  </a:cubicBezTo>
                  <a:cubicBezTo>
                    <a:pt x="37" y="9"/>
                    <a:pt x="37" y="9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3"/>
                    <a:pt x="36" y="3"/>
                    <a:pt x="36" y="3"/>
                  </a:cubicBezTo>
                  <a:cubicBezTo>
                    <a:pt x="36" y="2"/>
                    <a:pt x="35" y="2"/>
                    <a:pt x="35" y="2"/>
                  </a:cubicBezTo>
                  <a:cubicBezTo>
                    <a:pt x="33" y="2"/>
                    <a:pt x="32" y="3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6"/>
                    <a:pt x="30" y="9"/>
                    <a:pt x="32" y="9"/>
                  </a:cubicBezTo>
                  <a:cubicBezTo>
                    <a:pt x="32" y="9"/>
                    <a:pt x="32" y="9"/>
                    <a:pt x="33" y="9"/>
                  </a:cubicBezTo>
                  <a:cubicBezTo>
                    <a:pt x="33" y="9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1"/>
                    <a:pt x="33" y="11"/>
                    <a:pt x="32" y="11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1" y="12"/>
                    <a:pt x="31" y="12"/>
                  </a:cubicBezTo>
                  <a:cubicBezTo>
                    <a:pt x="30" y="11"/>
                    <a:pt x="29" y="12"/>
                    <a:pt x="28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29" y="8"/>
                    <a:pt x="27" y="8"/>
                  </a:cubicBezTo>
                  <a:cubicBezTo>
                    <a:pt x="26" y="8"/>
                    <a:pt x="25" y="9"/>
                    <a:pt x="24" y="10"/>
                  </a:cubicBezTo>
                  <a:cubicBezTo>
                    <a:pt x="24" y="10"/>
                    <a:pt x="24" y="10"/>
                    <a:pt x="23" y="10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2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8"/>
                    <a:pt x="20" y="7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5"/>
                    <a:pt x="15" y="6"/>
                    <a:pt x="15" y="8"/>
                  </a:cubicBezTo>
                  <a:cubicBezTo>
                    <a:pt x="15" y="8"/>
                    <a:pt x="15" y="9"/>
                    <a:pt x="15" y="9"/>
                  </a:cubicBezTo>
                  <a:cubicBezTo>
                    <a:pt x="15" y="9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1"/>
                    <a:pt x="15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5" y="10"/>
                    <a:pt x="14" y="10"/>
                  </a:cubicBezTo>
                  <a:cubicBezTo>
                    <a:pt x="14" y="9"/>
                    <a:pt x="14" y="8"/>
                    <a:pt x="14" y="7"/>
                  </a:cubicBezTo>
                  <a:cubicBezTo>
                    <a:pt x="14" y="7"/>
                    <a:pt x="14" y="6"/>
                    <a:pt x="13" y="6"/>
                  </a:cubicBezTo>
                  <a:cubicBezTo>
                    <a:pt x="13" y="6"/>
                    <a:pt x="14" y="5"/>
                    <a:pt x="13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8"/>
                    <a:pt x="18" y="5"/>
                    <a:pt x="17" y="3"/>
                  </a:cubicBezTo>
                  <a:cubicBezTo>
                    <a:pt x="17" y="3"/>
                    <a:pt x="17" y="3"/>
                    <a:pt x="17" y="2"/>
                  </a:cubicBezTo>
                  <a:cubicBezTo>
                    <a:pt x="16" y="0"/>
                    <a:pt x="13" y="3"/>
                    <a:pt x="13" y="4"/>
                  </a:cubicBezTo>
                  <a:cubicBezTo>
                    <a:pt x="13" y="3"/>
                    <a:pt x="12" y="3"/>
                    <a:pt x="11" y="4"/>
                  </a:cubicBezTo>
                  <a:cubicBezTo>
                    <a:pt x="10" y="5"/>
                    <a:pt x="10" y="6"/>
                    <a:pt x="9" y="7"/>
                  </a:cubicBezTo>
                  <a:cubicBezTo>
                    <a:pt x="9" y="7"/>
                    <a:pt x="9" y="9"/>
                    <a:pt x="10" y="9"/>
                  </a:cubicBezTo>
                  <a:cubicBezTo>
                    <a:pt x="10" y="9"/>
                    <a:pt x="10" y="9"/>
                    <a:pt x="11" y="9"/>
                  </a:cubicBezTo>
                  <a:cubicBezTo>
                    <a:pt x="11" y="9"/>
                    <a:pt x="11" y="10"/>
                    <a:pt x="11" y="11"/>
                  </a:cubicBezTo>
                  <a:cubicBezTo>
                    <a:pt x="11" y="12"/>
                    <a:pt x="12" y="12"/>
                    <a:pt x="12" y="12"/>
                  </a:cubicBezTo>
                  <a:cubicBezTo>
                    <a:pt x="11" y="13"/>
                    <a:pt x="11" y="14"/>
                    <a:pt x="12" y="14"/>
                  </a:cubicBezTo>
                  <a:cubicBezTo>
                    <a:pt x="12" y="15"/>
                    <a:pt x="13" y="16"/>
                    <a:pt x="14" y="16"/>
                  </a:cubicBezTo>
                  <a:cubicBezTo>
                    <a:pt x="13" y="21"/>
                    <a:pt x="14" y="26"/>
                    <a:pt x="13" y="30"/>
                  </a:cubicBezTo>
                  <a:cubicBezTo>
                    <a:pt x="13" y="31"/>
                    <a:pt x="13" y="31"/>
                    <a:pt x="13" y="32"/>
                  </a:cubicBezTo>
                  <a:cubicBezTo>
                    <a:pt x="10" y="33"/>
                    <a:pt x="7" y="37"/>
                    <a:pt x="4" y="39"/>
                  </a:cubicBezTo>
                  <a:cubicBezTo>
                    <a:pt x="0" y="41"/>
                    <a:pt x="1" y="47"/>
                    <a:pt x="6" y="45"/>
                  </a:cubicBezTo>
                  <a:cubicBezTo>
                    <a:pt x="7" y="44"/>
                    <a:pt x="8" y="43"/>
                    <a:pt x="9" y="42"/>
                  </a:cubicBezTo>
                  <a:cubicBezTo>
                    <a:pt x="9" y="42"/>
                    <a:pt x="9" y="42"/>
                    <a:pt x="9" y="43"/>
                  </a:cubicBezTo>
                  <a:cubicBezTo>
                    <a:pt x="9" y="47"/>
                    <a:pt x="14" y="45"/>
                    <a:pt x="15" y="42"/>
                  </a:cubicBezTo>
                  <a:cubicBezTo>
                    <a:pt x="16" y="42"/>
                    <a:pt x="16" y="41"/>
                    <a:pt x="16" y="40"/>
                  </a:cubicBezTo>
                  <a:cubicBezTo>
                    <a:pt x="17" y="41"/>
                    <a:pt x="17" y="41"/>
                    <a:pt x="18" y="42"/>
                  </a:cubicBezTo>
                  <a:cubicBezTo>
                    <a:pt x="18" y="43"/>
                    <a:pt x="19" y="43"/>
                    <a:pt x="20" y="44"/>
                  </a:cubicBezTo>
                  <a:cubicBezTo>
                    <a:pt x="23" y="46"/>
                    <a:pt x="28" y="39"/>
                    <a:pt x="24" y="37"/>
                  </a:cubicBezTo>
                  <a:cubicBezTo>
                    <a:pt x="24" y="37"/>
                    <a:pt x="23" y="36"/>
                    <a:pt x="22" y="36"/>
                  </a:cubicBezTo>
                  <a:cubicBezTo>
                    <a:pt x="21" y="35"/>
                    <a:pt x="21" y="33"/>
                    <a:pt x="20" y="33"/>
                  </a:cubicBezTo>
                  <a:cubicBezTo>
                    <a:pt x="19" y="31"/>
                    <a:pt x="20" y="28"/>
                    <a:pt x="20" y="27"/>
                  </a:cubicBezTo>
                  <a:cubicBezTo>
                    <a:pt x="21" y="24"/>
                    <a:pt x="20" y="20"/>
                    <a:pt x="20" y="17"/>
                  </a:cubicBezTo>
                  <a:cubicBezTo>
                    <a:pt x="21" y="17"/>
                    <a:pt x="23" y="16"/>
                    <a:pt x="23" y="15"/>
                  </a:cubicBezTo>
                  <a:cubicBezTo>
                    <a:pt x="23" y="15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4" y="15"/>
                    <a:pt x="25" y="15"/>
                    <a:pt x="26" y="16"/>
                  </a:cubicBezTo>
                  <a:cubicBezTo>
                    <a:pt x="27" y="16"/>
                    <a:pt x="28" y="15"/>
                    <a:pt x="28" y="14"/>
                  </a:cubicBezTo>
                  <a:cubicBezTo>
                    <a:pt x="28" y="15"/>
                    <a:pt x="28" y="15"/>
                    <a:pt x="29" y="15"/>
                  </a:cubicBezTo>
                  <a:cubicBezTo>
                    <a:pt x="29" y="16"/>
                    <a:pt x="29" y="16"/>
                    <a:pt x="30" y="16"/>
                  </a:cubicBezTo>
                  <a:cubicBezTo>
                    <a:pt x="31" y="17"/>
                    <a:pt x="33" y="15"/>
                    <a:pt x="32" y="14"/>
                  </a:cubicBezTo>
                  <a:cubicBezTo>
                    <a:pt x="32" y="14"/>
                    <a:pt x="33" y="14"/>
                    <a:pt x="33" y="14"/>
                  </a:cubicBezTo>
                  <a:cubicBezTo>
                    <a:pt x="34" y="14"/>
                    <a:pt x="34" y="14"/>
                    <a:pt x="35" y="14"/>
                  </a:cubicBezTo>
                  <a:cubicBezTo>
                    <a:pt x="34" y="15"/>
                    <a:pt x="34" y="15"/>
                    <a:pt x="34" y="16"/>
                  </a:cubicBezTo>
                  <a:cubicBezTo>
                    <a:pt x="35" y="17"/>
                    <a:pt x="35" y="17"/>
                    <a:pt x="36" y="17"/>
                  </a:cubicBezTo>
                  <a:cubicBezTo>
                    <a:pt x="38" y="17"/>
                    <a:pt x="39" y="14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87"/>
            <p:cNvSpPr/>
            <p:nvPr>
              <p:custDataLst>
                <p:tags r:id="rId55"/>
              </p:custDataLst>
            </p:nvPr>
          </p:nvSpPr>
          <p:spPr bwMode="auto">
            <a:xfrm>
              <a:off x="3436" y="3045"/>
              <a:ext cx="30" cy="30"/>
            </a:xfrm>
            <a:custGeom>
              <a:avLst/>
              <a:gdLst>
                <a:gd name="T0" fmla="*/ 5 w 7"/>
                <a:gd name="T1" fmla="*/ 1 h 7"/>
                <a:gd name="T2" fmla="*/ 3 w 7"/>
                <a:gd name="T3" fmla="*/ 0 h 7"/>
                <a:gd name="T4" fmla="*/ 1 w 7"/>
                <a:gd name="T5" fmla="*/ 3 h 7"/>
                <a:gd name="T6" fmla="*/ 3 w 7"/>
                <a:gd name="T7" fmla="*/ 5 h 7"/>
                <a:gd name="T8" fmla="*/ 4 w 7"/>
                <a:gd name="T9" fmla="*/ 5 h 7"/>
                <a:gd name="T10" fmla="*/ 5 w 7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5" y="1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1" y="2"/>
                    <a:pt x="1" y="3"/>
                  </a:cubicBezTo>
                  <a:cubicBezTo>
                    <a:pt x="0" y="5"/>
                    <a:pt x="2" y="7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6" y="5"/>
                    <a:pt x="7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88"/>
            <p:cNvSpPr/>
            <p:nvPr>
              <p:custDataLst>
                <p:tags r:id="rId56"/>
              </p:custDataLst>
            </p:nvPr>
          </p:nvSpPr>
          <p:spPr bwMode="auto">
            <a:xfrm>
              <a:off x="3471" y="3036"/>
              <a:ext cx="26" cy="17"/>
            </a:xfrm>
            <a:custGeom>
              <a:avLst/>
              <a:gdLst>
                <a:gd name="T0" fmla="*/ 3 w 6"/>
                <a:gd name="T1" fmla="*/ 0 h 4"/>
                <a:gd name="T2" fmla="*/ 3 w 6"/>
                <a:gd name="T3" fmla="*/ 4 h 4"/>
                <a:gd name="T4" fmla="*/ 3 w 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1" y="0"/>
                    <a:pt x="0" y="4"/>
                    <a:pt x="3" y="4"/>
                  </a:cubicBezTo>
                  <a:cubicBezTo>
                    <a:pt x="4" y="4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89"/>
            <p:cNvSpPr/>
            <p:nvPr>
              <p:custDataLst>
                <p:tags r:id="rId57"/>
              </p:custDataLst>
            </p:nvPr>
          </p:nvSpPr>
          <p:spPr bwMode="auto">
            <a:xfrm>
              <a:off x="3453" y="3023"/>
              <a:ext cx="18" cy="30"/>
            </a:xfrm>
            <a:custGeom>
              <a:avLst/>
              <a:gdLst>
                <a:gd name="T0" fmla="*/ 1 w 4"/>
                <a:gd name="T1" fmla="*/ 2 h 7"/>
                <a:gd name="T2" fmla="*/ 1 w 4"/>
                <a:gd name="T3" fmla="*/ 6 h 7"/>
                <a:gd name="T4" fmla="*/ 4 w 4"/>
                <a:gd name="T5" fmla="*/ 3 h 7"/>
                <a:gd name="T6" fmla="*/ 1 w 4"/>
                <a:gd name="T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7">
                  <a:moveTo>
                    <a:pt x="1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2" y="7"/>
                    <a:pt x="4" y="5"/>
                    <a:pt x="4" y="3"/>
                  </a:cubicBezTo>
                  <a:cubicBezTo>
                    <a:pt x="4" y="1"/>
                    <a:pt x="2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90"/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3462" y="2984"/>
              <a:ext cx="39" cy="35"/>
            </a:xfrm>
            <a:custGeom>
              <a:avLst/>
              <a:gdLst>
                <a:gd name="T0" fmla="*/ 6 w 9"/>
                <a:gd name="T1" fmla="*/ 1 h 8"/>
                <a:gd name="T2" fmla="*/ 5 w 9"/>
                <a:gd name="T3" fmla="*/ 4 h 8"/>
                <a:gd name="T4" fmla="*/ 5 w 9"/>
                <a:gd name="T5" fmla="*/ 4 h 8"/>
                <a:gd name="T6" fmla="*/ 5 w 9"/>
                <a:gd name="T7" fmla="*/ 4 h 8"/>
                <a:gd name="T8" fmla="*/ 4 w 9"/>
                <a:gd name="T9" fmla="*/ 4 h 8"/>
                <a:gd name="T10" fmla="*/ 1 w 9"/>
                <a:gd name="T11" fmla="*/ 4 h 8"/>
                <a:gd name="T12" fmla="*/ 0 w 9"/>
                <a:gd name="T13" fmla="*/ 7 h 8"/>
                <a:gd name="T14" fmla="*/ 1 w 9"/>
                <a:gd name="T15" fmla="*/ 8 h 8"/>
                <a:gd name="T16" fmla="*/ 1 w 9"/>
                <a:gd name="T17" fmla="*/ 8 h 8"/>
                <a:gd name="T18" fmla="*/ 4 w 9"/>
                <a:gd name="T19" fmla="*/ 8 h 8"/>
                <a:gd name="T20" fmla="*/ 5 w 9"/>
                <a:gd name="T21" fmla="*/ 7 h 8"/>
                <a:gd name="T22" fmla="*/ 5 w 9"/>
                <a:gd name="T23" fmla="*/ 7 h 8"/>
                <a:gd name="T24" fmla="*/ 7 w 9"/>
                <a:gd name="T25" fmla="*/ 5 h 8"/>
                <a:gd name="T26" fmla="*/ 7 w 9"/>
                <a:gd name="T27" fmla="*/ 5 h 8"/>
                <a:gd name="T28" fmla="*/ 9 w 9"/>
                <a:gd name="T29" fmla="*/ 3 h 8"/>
                <a:gd name="T30" fmla="*/ 9 w 9"/>
                <a:gd name="T31" fmla="*/ 2 h 8"/>
                <a:gd name="T32" fmla="*/ 6 w 9"/>
                <a:gd name="T33" fmla="*/ 1 h 8"/>
                <a:gd name="T34" fmla="*/ 6 w 9"/>
                <a:gd name="T35" fmla="*/ 3 h 8"/>
                <a:gd name="T36" fmla="*/ 6 w 9"/>
                <a:gd name="T37" fmla="*/ 3 h 8"/>
                <a:gd name="T38" fmla="*/ 6 w 9"/>
                <a:gd name="T39" fmla="*/ 3 h 8"/>
                <a:gd name="T40" fmla="*/ 6 w 9"/>
                <a:gd name="T4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" h="8">
                  <a:moveTo>
                    <a:pt x="6" y="1"/>
                  </a:moveTo>
                  <a:cubicBezTo>
                    <a:pt x="6" y="2"/>
                    <a:pt x="6" y="3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3"/>
                    <a:pt x="2" y="2"/>
                    <a:pt x="1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8"/>
                    <a:pt x="4" y="8"/>
                  </a:cubicBezTo>
                  <a:cubicBezTo>
                    <a:pt x="4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7" y="6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9" y="4"/>
                    <a:pt x="9" y="3"/>
                  </a:cubicBezTo>
                  <a:cubicBezTo>
                    <a:pt x="9" y="3"/>
                    <a:pt x="9" y="2"/>
                    <a:pt x="9" y="2"/>
                  </a:cubicBezTo>
                  <a:cubicBezTo>
                    <a:pt x="9" y="1"/>
                    <a:pt x="8" y="0"/>
                    <a:pt x="6" y="1"/>
                  </a:cubicBezTo>
                  <a:close/>
                  <a:moveTo>
                    <a:pt x="6" y="3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91"/>
            <p:cNvSpPr/>
            <p:nvPr>
              <p:custDataLst>
                <p:tags r:id="rId59"/>
              </p:custDataLst>
            </p:nvPr>
          </p:nvSpPr>
          <p:spPr bwMode="auto">
            <a:xfrm>
              <a:off x="3497" y="2972"/>
              <a:ext cx="26" cy="21"/>
            </a:xfrm>
            <a:custGeom>
              <a:avLst/>
              <a:gdLst>
                <a:gd name="T0" fmla="*/ 3 w 6"/>
                <a:gd name="T1" fmla="*/ 1 h 5"/>
                <a:gd name="T2" fmla="*/ 3 w 6"/>
                <a:gd name="T3" fmla="*/ 5 h 5"/>
                <a:gd name="T4" fmla="*/ 5 w 6"/>
                <a:gd name="T5" fmla="*/ 3 h 5"/>
                <a:gd name="T6" fmla="*/ 3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1"/>
                  </a:moveTo>
                  <a:cubicBezTo>
                    <a:pt x="1" y="1"/>
                    <a:pt x="0" y="5"/>
                    <a:pt x="3" y="5"/>
                  </a:cubicBezTo>
                  <a:cubicBezTo>
                    <a:pt x="4" y="4"/>
                    <a:pt x="5" y="4"/>
                    <a:pt x="5" y="3"/>
                  </a:cubicBezTo>
                  <a:cubicBezTo>
                    <a:pt x="6" y="1"/>
                    <a:pt x="4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92"/>
            <p:cNvSpPr/>
            <p:nvPr>
              <p:custDataLst>
                <p:tags r:id="rId60"/>
              </p:custDataLst>
            </p:nvPr>
          </p:nvSpPr>
          <p:spPr bwMode="auto">
            <a:xfrm>
              <a:off x="3518" y="2937"/>
              <a:ext cx="13" cy="30"/>
            </a:xfrm>
            <a:custGeom>
              <a:avLst/>
              <a:gdLst>
                <a:gd name="T0" fmla="*/ 3 w 3"/>
                <a:gd name="T1" fmla="*/ 3 h 7"/>
                <a:gd name="T2" fmla="*/ 3 w 3"/>
                <a:gd name="T3" fmla="*/ 2 h 7"/>
                <a:gd name="T4" fmla="*/ 0 w 3"/>
                <a:gd name="T5" fmla="*/ 4 h 7"/>
                <a:gd name="T6" fmla="*/ 0 w 3"/>
                <a:gd name="T7" fmla="*/ 4 h 7"/>
                <a:gd name="T8" fmla="*/ 3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3" y="5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93"/>
            <p:cNvSpPr/>
            <p:nvPr>
              <p:custDataLst>
                <p:tags r:id="rId61"/>
              </p:custDataLst>
            </p:nvPr>
          </p:nvSpPr>
          <p:spPr bwMode="auto">
            <a:xfrm>
              <a:off x="3501" y="2877"/>
              <a:ext cx="43" cy="51"/>
            </a:xfrm>
            <a:custGeom>
              <a:avLst/>
              <a:gdLst>
                <a:gd name="T0" fmla="*/ 6 w 10"/>
                <a:gd name="T1" fmla="*/ 3 h 12"/>
                <a:gd name="T2" fmla="*/ 6 w 10"/>
                <a:gd name="T3" fmla="*/ 4 h 12"/>
                <a:gd name="T4" fmla="*/ 6 w 10"/>
                <a:gd name="T5" fmla="*/ 6 h 12"/>
                <a:gd name="T6" fmla="*/ 7 w 10"/>
                <a:gd name="T7" fmla="*/ 6 h 12"/>
                <a:gd name="T8" fmla="*/ 7 w 10"/>
                <a:gd name="T9" fmla="*/ 6 h 12"/>
                <a:gd name="T10" fmla="*/ 7 w 10"/>
                <a:gd name="T11" fmla="*/ 7 h 12"/>
                <a:gd name="T12" fmla="*/ 7 w 10"/>
                <a:gd name="T13" fmla="*/ 7 h 12"/>
                <a:gd name="T14" fmla="*/ 5 w 10"/>
                <a:gd name="T15" fmla="*/ 6 h 12"/>
                <a:gd name="T16" fmla="*/ 4 w 10"/>
                <a:gd name="T17" fmla="*/ 5 h 12"/>
                <a:gd name="T18" fmla="*/ 3 w 10"/>
                <a:gd name="T19" fmla="*/ 5 h 12"/>
                <a:gd name="T20" fmla="*/ 3 w 10"/>
                <a:gd name="T21" fmla="*/ 9 h 12"/>
                <a:gd name="T22" fmla="*/ 3 w 10"/>
                <a:gd name="T23" fmla="*/ 9 h 12"/>
                <a:gd name="T24" fmla="*/ 4 w 10"/>
                <a:gd name="T25" fmla="*/ 9 h 12"/>
                <a:gd name="T26" fmla="*/ 4 w 10"/>
                <a:gd name="T27" fmla="*/ 9 h 12"/>
                <a:gd name="T28" fmla="*/ 7 w 10"/>
                <a:gd name="T29" fmla="*/ 8 h 12"/>
                <a:gd name="T30" fmla="*/ 7 w 10"/>
                <a:gd name="T31" fmla="*/ 8 h 12"/>
                <a:gd name="T32" fmla="*/ 7 w 10"/>
                <a:gd name="T33" fmla="*/ 8 h 12"/>
                <a:gd name="T34" fmla="*/ 10 w 10"/>
                <a:gd name="T35" fmla="*/ 5 h 12"/>
                <a:gd name="T36" fmla="*/ 10 w 10"/>
                <a:gd name="T37" fmla="*/ 5 h 12"/>
                <a:gd name="T38" fmla="*/ 10 w 10"/>
                <a:gd name="T39" fmla="*/ 4 h 12"/>
                <a:gd name="T40" fmla="*/ 10 w 10"/>
                <a:gd name="T41" fmla="*/ 2 h 12"/>
                <a:gd name="T42" fmla="*/ 6 w 10"/>
                <a:gd name="T43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12">
                  <a:moveTo>
                    <a:pt x="6" y="3"/>
                  </a:moveTo>
                  <a:cubicBezTo>
                    <a:pt x="6" y="3"/>
                    <a:pt x="6" y="4"/>
                    <a:pt x="6" y="4"/>
                  </a:cubicBezTo>
                  <a:cubicBezTo>
                    <a:pt x="6" y="5"/>
                    <a:pt x="6" y="5"/>
                    <a:pt x="6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1" y="5"/>
                    <a:pt x="0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2"/>
                    <a:pt x="7" y="10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10" y="7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4"/>
                    <a:pt x="10" y="4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10" y="0"/>
                    <a:pt x="7" y="1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94"/>
            <p:cNvSpPr/>
            <p:nvPr>
              <p:custDataLst>
                <p:tags r:id="rId62"/>
              </p:custDataLst>
            </p:nvPr>
          </p:nvSpPr>
          <p:spPr bwMode="auto">
            <a:xfrm>
              <a:off x="3514" y="2924"/>
              <a:ext cx="26" cy="13"/>
            </a:xfrm>
            <a:custGeom>
              <a:avLst/>
              <a:gdLst>
                <a:gd name="T0" fmla="*/ 4 w 6"/>
                <a:gd name="T1" fmla="*/ 0 h 3"/>
                <a:gd name="T2" fmla="*/ 3 w 6"/>
                <a:gd name="T3" fmla="*/ 3 h 3"/>
                <a:gd name="T4" fmla="*/ 4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cubicBezTo>
                    <a:pt x="2" y="0"/>
                    <a:pt x="0" y="3"/>
                    <a:pt x="3" y="3"/>
                  </a:cubicBezTo>
                  <a:cubicBezTo>
                    <a:pt x="5" y="3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95"/>
            <p:cNvSpPr/>
            <p:nvPr>
              <p:custDataLst>
                <p:tags r:id="rId63"/>
              </p:custDataLst>
            </p:nvPr>
          </p:nvSpPr>
          <p:spPr bwMode="auto">
            <a:xfrm>
              <a:off x="3505" y="2838"/>
              <a:ext cx="18" cy="21"/>
            </a:xfrm>
            <a:custGeom>
              <a:avLst/>
              <a:gdLst>
                <a:gd name="T0" fmla="*/ 4 w 4"/>
                <a:gd name="T1" fmla="*/ 3 h 5"/>
                <a:gd name="T2" fmla="*/ 4 w 4"/>
                <a:gd name="T3" fmla="*/ 1 h 5"/>
                <a:gd name="T4" fmla="*/ 3 w 4"/>
                <a:gd name="T5" fmla="*/ 0 h 5"/>
                <a:gd name="T6" fmla="*/ 1 w 4"/>
                <a:gd name="T7" fmla="*/ 3 h 5"/>
                <a:gd name="T8" fmla="*/ 4 w 4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2"/>
                    <a:pt x="4" y="2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0" y="5"/>
                    <a:pt x="3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96"/>
            <p:cNvSpPr/>
            <p:nvPr>
              <p:custDataLst>
                <p:tags r:id="rId64"/>
              </p:custDataLst>
            </p:nvPr>
          </p:nvSpPr>
          <p:spPr bwMode="auto">
            <a:xfrm>
              <a:off x="3510" y="2851"/>
              <a:ext cx="30" cy="26"/>
            </a:xfrm>
            <a:custGeom>
              <a:avLst/>
              <a:gdLst>
                <a:gd name="T0" fmla="*/ 6 w 7"/>
                <a:gd name="T1" fmla="*/ 0 h 6"/>
                <a:gd name="T2" fmla="*/ 5 w 7"/>
                <a:gd name="T3" fmla="*/ 1 h 6"/>
                <a:gd name="T4" fmla="*/ 1 w 7"/>
                <a:gd name="T5" fmla="*/ 5 h 6"/>
                <a:gd name="T6" fmla="*/ 4 w 7"/>
                <a:gd name="T7" fmla="*/ 5 h 6"/>
                <a:gd name="T8" fmla="*/ 7 w 7"/>
                <a:gd name="T9" fmla="*/ 3 h 6"/>
                <a:gd name="T10" fmla="*/ 7 w 7"/>
                <a:gd name="T11" fmla="*/ 2 h 6"/>
                <a:gd name="T12" fmla="*/ 6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3" y="1"/>
                    <a:pt x="0" y="3"/>
                    <a:pt x="1" y="5"/>
                  </a:cubicBezTo>
                  <a:cubicBezTo>
                    <a:pt x="1" y="6"/>
                    <a:pt x="3" y="6"/>
                    <a:pt x="4" y="5"/>
                  </a:cubicBezTo>
                  <a:cubicBezTo>
                    <a:pt x="5" y="5"/>
                    <a:pt x="7" y="4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97"/>
            <p:cNvSpPr/>
            <p:nvPr>
              <p:custDataLst>
                <p:tags r:id="rId65"/>
              </p:custDataLst>
            </p:nvPr>
          </p:nvSpPr>
          <p:spPr bwMode="auto">
            <a:xfrm>
              <a:off x="3501" y="2799"/>
              <a:ext cx="43" cy="35"/>
            </a:xfrm>
            <a:custGeom>
              <a:avLst/>
              <a:gdLst>
                <a:gd name="T0" fmla="*/ 3 w 10"/>
                <a:gd name="T1" fmla="*/ 7 h 8"/>
                <a:gd name="T2" fmla="*/ 6 w 10"/>
                <a:gd name="T3" fmla="*/ 6 h 8"/>
                <a:gd name="T4" fmla="*/ 6 w 10"/>
                <a:gd name="T5" fmla="*/ 6 h 8"/>
                <a:gd name="T6" fmla="*/ 7 w 10"/>
                <a:gd name="T7" fmla="*/ 8 h 8"/>
                <a:gd name="T8" fmla="*/ 7 w 10"/>
                <a:gd name="T9" fmla="*/ 5 h 8"/>
                <a:gd name="T10" fmla="*/ 6 w 10"/>
                <a:gd name="T11" fmla="*/ 5 h 8"/>
                <a:gd name="T12" fmla="*/ 5 w 10"/>
                <a:gd name="T13" fmla="*/ 3 h 8"/>
                <a:gd name="T14" fmla="*/ 5 w 10"/>
                <a:gd name="T15" fmla="*/ 3 h 8"/>
                <a:gd name="T16" fmla="*/ 4 w 10"/>
                <a:gd name="T17" fmla="*/ 2 h 8"/>
                <a:gd name="T18" fmla="*/ 1 w 10"/>
                <a:gd name="T19" fmla="*/ 5 h 8"/>
                <a:gd name="T20" fmla="*/ 3 w 10"/>
                <a:gd name="T2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8">
                  <a:moveTo>
                    <a:pt x="3" y="7"/>
                  </a:moveTo>
                  <a:cubicBezTo>
                    <a:pt x="4" y="8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5" y="8"/>
                    <a:pt x="7" y="8"/>
                  </a:cubicBezTo>
                  <a:cubicBezTo>
                    <a:pt x="9" y="8"/>
                    <a:pt x="10" y="5"/>
                    <a:pt x="7" y="5"/>
                  </a:cubicBezTo>
                  <a:cubicBezTo>
                    <a:pt x="7" y="5"/>
                    <a:pt x="7" y="5"/>
                    <a:pt x="6" y="5"/>
                  </a:cubicBezTo>
                  <a:cubicBezTo>
                    <a:pt x="7" y="4"/>
                    <a:pt x="7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2" y="5"/>
                    <a:pt x="2" y="6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98"/>
            <p:cNvSpPr/>
            <p:nvPr>
              <p:custDataLst>
                <p:tags r:id="rId66"/>
              </p:custDataLst>
            </p:nvPr>
          </p:nvSpPr>
          <p:spPr bwMode="auto">
            <a:xfrm>
              <a:off x="3479" y="2803"/>
              <a:ext cx="22" cy="18"/>
            </a:xfrm>
            <a:custGeom>
              <a:avLst/>
              <a:gdLst>
                <a:gd name="T0" fmla="*/ 2 w 5"/>
                <a:gd name="T1" fmla="*/ 4 h 4"/>
                <a:gd name="T2" fmla="*/ 3 w 5"/>
                <a:gd name="T3" fmla="*/ 0 h 4"/>
                <a:gd name="T4" fmla="*/ 3 w 5"/>
                <a:gd name="T5" fmla="*/ 0 h 4"/>
                <a:gd name="T6" fmla="*/ 2 w 5"/>
                <a:gd name="T7" fmla="*/ 4 h 4"/>
                <a:gd name="T8" fmla="*/ 2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4" y="4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199"/>
            <p:cNvSpPr/>
            <p:nvPr>
              <p:custDataLst>
                <p:tags r:id="rId67"/>
              </p:custDataLst>
            </p:nvPr>
          </p:nvSpPr>
          <p:spPr bwMode="auto">
            <a:xfrm>
              <a:off x="3471" y="2756"/>
              <a:ext cx="34" cy="43"/>
            </a:xfrm>
            <a:custGeom>
              <a:avLst/>
              <a:gdLst>
                <a:gd name="T0" fmla="*/ 4 w 8"/>
                <a:gd name="T1" fmla="*/ 7 h 10"/>
                <a:gd name="T2" fmla="*/ 5 w 8"/>
                <a:gd name="T3" fmla="*/ 10 h 10"/>
                <a:gd name="T4" fmla="*/ 6 w 8"/>
                <a:gd name="T5" fmla="*/ 6 h 10"/>
                <a:gd name="T6" fmla="*/ 7 w 8"/>
                <a:gd name="T7" fmla="*/ 5 h 10"/>
                <a:gd name="T8" fmla="*/ 6 w 8"/>
                <a:gd name="T9" fmla="*/ 2 h 10"/>
                <a:gd name="T10" fmla="*/ 4 w 8"/>
                <a:gd name="T11" fmla="*/ 1 h 10"/>
                <a:gd name="T12" fmla="*/ 2 w 8"/>
                <a:gd name="T13" fmla="*/ 4 h 10"/>
                <a:gd name="T14" fmla="*/ 4 w 8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0">
                  <a:moveTo>
                    <a:pt x="4" y="7"/>
                  </a:moveTo>
                  <a:cubicBezTo>
                    <a:pt x="3" y="8"/>
                    <a:pt x="3" y="10"/>
                    <a:pt x="5" y="10"/>
                  </a:cubicBezTo>
                  <a:cubicBezTo>
                    <a:pt x="6" y="10"/>
                    <a:pt x="7" y="7"/>
                    <a:pt x="6" y="6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8" y="4"/>
                    <a:pt x="7" y="2"/>
                    <a:pt x="6" y="2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3" y="0"/>
                    <a:pt x="0" y="3"/>
                    <a:pt x="2" y="4"/>
                  </a:cubicBezTo>
                  <a:cubicBezTo>
                    <a:pt x="3" y="5"/>
                    <a:pt x="4" y="6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00"/>
            <p:cNvSpPr/>
            <p:nvPr>
              <p:custDataLst>
                <p:tags r:id="rId68"/>
              </p:custDataLst>
            </p:nvPr>
          </p:nvSpPr>
          <p:spPr bwMode="auto">
            <a:xfrm>
              <a:off x="3458" y="2765"/>
              <a:ext cx="13" cy="25"/>
            </a:xfrm>
            <a:custGeom>
              <a:avLst/>
              <a:gdLst>
                <a:gd name="T0" fmla="*/ 3 w 3"/>
                <a:gd name="T1" fmla="*/ 3 h 6"/>
                <a:gd name="T2" fmla="*/ 3 w 3"/>
                <a:gd name="T3" fmla="*/ 2 h 6"/>
                <a:gd name="T4" fmla="*/ 0 w 3"/>
                <a:gd name="T5" fmla="*/ 3 h 6"/>
                <a:gd name="T6" fmla="*/ 0 w 3"/>
                <a:gd name="T7" fmla="*/ 4 h 6"/>
                <a:gd name="T8" fmla="*/ 3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3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6"/>
                    <a:pt x="3" y="4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01"/>
            <p:cNvSpPr/>
            <p:nvPr>
              <p:custDataLst>
                <p:tags r:id="rId69"/>
              </p:custDataLst>
            </p:nvPr>
          </p:nvSpPr>
          <p:spPr bwMode="auto">
            <a:xfrm>
              <a:off x="3445" y="2709"/>
              <a:ext cx="26" cy="25"/>
            </a:xfrm>
            <a:custGeom>
              <a:avLst/>
              <a:gdLst>
                <a:gd name="T0" fmla="*/ 3 w 6"/>
                <a:gd name="T1" fmla="*/ 6 h 6"/>
                <a:gd name="T2" fmla="*/ 4 w 6"/>
                <a:gd name="T3" fmla="*/ 6 h 6"/>
                <a:gd name="T4" fmla="*/ 6 w 6"/>
                <a:gd name="T5" fmla="*/ 3 h 6"/>
                <a:gd name="T6" fmla="*/ 6 w 6"/>
                <a:gd name="T7" fmla="*/ 2 h 6"/>
                <a:gd name="T8" fmla="*/ 3 w 6"/>
                <a:gd name="T9" fmla="*/ 3 h 6"/>
                <a:gd name="T10" fmla="*/ 3 w 6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4" y="6"/>
                    <a:pt x="4" y="6"/>
                  </a:cubicBezTo>
                  <a:cubicBezTo>
                    <a:pt x="5" y="5"/>
                    <a:pt x="6" y="4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3"/>
                    <a:pt x="0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02"/>
            <p:cNvSpPr/>
            <p:nvPr>
              <p:custDataLst>
                <p:tags r:id="rId70"/>
              </p:custDataLst>
            </p:nvPr>
          </p:nvSpPr>
          <p:spPr bwMode="auto">
            <a:xfrm>
              <a:off x="3431" y="2730"/>
              <a:ext cx="14" cy="26"/>
            </a:xfrm>
            <a:custGeom>
              <a:avLst/>
              <a:gdLst>
                <a:gd name="T0" fmla="*/ 3 w 3"/>
                <a:gd name="T1" fmla="*/ 3 h 6"/>
                <a:gd name="T2" fmla="*/ 3 w 3"/>
                <a:gd name="T3" fmla="*/ 2 h 6"/>
                <a:gd name="T4" fmla="*/ 2 w 3"/>
                <a:gd name="T5" fmla="*/ 0 h 6"/>
                <a:gd name="T6" fmla="*/ 0 w 3"/>
                <a:gd name="T7" fmla="*/ 4 h 6"/>
                <a:gd name="T8" fmla="*/ 3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3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0" y="1"/>
                    <a:pt x="0" y="2"/>
                    <a:pt x="0" y="4"/>
                  </a:cubicBezTo>
                  <a:cubicBezTo>
                    <a:pt x="0" y="6"/>
                    <a:pt x="2" y="5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03"/>
            <p:cNvSpPr/>
            <p:nvPr>
              <p:custDataLst>
                <p:tags r:id="rId71"/>
              </p:custDataLst>
            </p:nvPr>
          </p:nvSpPr>
          <p:spPr bwMode="auto">
            <a:xfrm>
              <a:off x="3445" y="2739"/>
              <a:ext cx="34" cy="17"/>
            </a:xfrm>
            <a:custGeom>
              <a:avLst/>
              <a:gdLst>
                <a:gd name="T0" fmla="*/ 6 w 8"/>
                <a:gd name="T1" fmla="*/ 0 h 4"/>
                <a:gd name="T2" fmla="*/ 3 w 8"/>
                <a:gd name="T3" fmla="*/ 0 h 4"/>
                <a:gd name="T4" fmla="*/ 3 w 8"/>
                <a:gd name="T5" fmla="*/ 4 h 4"/>
                <a:gd name="T6" fmla="*/ 5 w 8"/>
                <a:gd name="T7" fmla="*/ 4 h 4"/>
                <a:gd name="T8" fmla="*/ 6 w 8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0" y="4"/>
                    <a:pt x="3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4"/>
                    <a:pt x="8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04"/>
            <p:cNvSpPr/>
            <p:nvPr>
              <p:custDataLst>
                <p:tags r:id="rId72"/>
              </p:custDataLst>
            </p:nvPr>
          </p:nvSpPr>
          <p:spPr bwMode="auto">
            <a:xfrm>
              <a:off x="3436" y="2683"/>
              <a:ext cx="26" cy="30"/>
            </a:xfrm>
            <a:custGeom>
              <a:avLst/>
              <a:gdLst>
                <a:gd name="T0" fmla="*/ 2 w 6"/>
                <a:gd name="T1" fmla="*/ 5 h 7"/>
                <a:gd name="T2" fmla="*/ 4 w 6"/>
                <a:gd name="T3" fmla="*/ 2 h 7"/>
                <a:gd name="T4" fmla="*/ 4 w 6"/>
                <a:gd name="T5" fmla="*/ 2 h 7"/>
                <a:gd name="T6" fmla="*/ 2 w 6"/>
                <a:gd name="T7" fmla="*/ 5 h 7"/>
                <a:gd name="T8" fmla="*/ 2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2" y="5"/>
                  </a:moveTo>
                  <a:cubicBezTo>
                    <a:pt x="4" y="7"/>
                    <a:pt x="6" y="4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0"/>
                    <a:pt x="0" y="4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05"/>
            <p:cNvSpPr/>
            <p:nvPr>
              <p:custDataLst>
                <p:tags r:id="rId73"/>
              </p:custDataLst>
            </p:nvPr>
          </p:nvSpPr>
          <p:spPr bwMode="auto">
            <a:xfrm>
              <a:off x="3414" y="2683"/>
              <a:ext cx="31" cy="43"/>
            </a:xfrm>
            <a:custGeom>
              <a:avLst/>
              <a:gdLst>
                <a:gd name="T0" fmla="*/ 1 w 7"/>
                <a:gd name="T1" fmla="*/ 6 h 10"/>
                <a:gd name="T2" fmla="*/ 2 w 7"/>
                <a:gd name="T3" fmla="*/ 8 h 10"/>
                <a:gd name="T4" fmla="*/ 3 w 7"/>
                <a:gd name="T5" fmla="*/ 8 h 10"/>
                <a:gd name="T6" fmla="*/ 6 w 7"/>
                <a:gd name="T7" fmla="*/ 5 h 10"/>
                <a:gd name="T8" fmla="*/ 4 w 7"/>
                <a:gd name="T9" fmla="*/ 4 h 10"/>
                <a:gd name="T10" fmla="*/ 3 w 7"/>
                <a:gd name="T11" fmla="*/ 4 h 10"/>
                <a:gd name="T12" fmla="*/ 3 w 7"/>
                <a:gd name="T13" fmla="*/ 4 h 10"/>
                <a:gd name="T14" fmla="*/ 3 w 7"/>
                <a:gd name="T15" fmla="*/ 1 h 10"/>
                <a:gd name="T16" fmla="*/ 0 w 7"/>
                <a:gd name="T17" fmla="*/ 4 h 10"/>
                <a:gd name="T18" fmla="*/ 1 w 7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10">
                  <a:moveTo>
                    <a:pt x="1" y="6"/>
                  </a:moveTo>
                  <a:cubicBezTo>
                    <a:pt x="1" y="6"/>
                    <a:pt x="1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5" y="10"/>
                    <a:pt x="7" y="7"/>
                    <a:pt x="6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3"/>
                    <a:pt x="5" y="0"/>
                    <a:pt x="3" y="1"/>
                  </a:cubicBezTo>
                  <a:cubicBezTo>
                    <a:pt x="1" y="1"/>
                    <a:pt x="1" y="2"/>
                    <a:pt x="0" y="4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06"/>
            <p:cNvSpPr/>
            <p:nvPr>
              <p:custDataLst>
                <p:tags r:id="rId74"/>
              </p:custDataLst>
            </p:nvPr>
          </p:nvSpPr>
          <p:spPr bwMode="auto">
            <a:xfrm>
              <a:off x="3397" y="2691"/>
              <a:ext cx="17" cy="35"/>
            </a:xfrm>
            <a:custGeom>
              <a:avLst/>
              <a:gdLst>
                <a:gd name="T0" fmla="*/ 4 w 4"/>
                <a:gd name="T1" fmla="*/ 4 h 8"/>
                <a:gd name="T2" fmla="*/ 4 w 4"/>
                <a:gd name="T3" fmla="*/ 3 h 8"/>
                <a:gd name="T4" fmla="*/ 0 w 4"/>
                <a:gd name="T5" fmla="*/ 4 h 8"/>
                <a:gd name="T6" fmla="*/ 0 w 4"/>
                <a:gd name="T7" fmla="*/ 5 h 8"/>
                <a:gd name="T8" fmla="*/ 4 w 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4" y="4"/>
                  </a:moveTo>
                  <a:cubicBezTo>
                    <a:pt x="4" y="4"/>
                    <a:pt x="4" y="3"/>
                    <a:pt x="4" y="3"/>
                  </a:cubicBezTo>
                  <a:cubicBezTo>
                    <a:pt x="4" y="0"/>
                    <a:pt x="0" y="2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8"/>
                    <a:pt x="4" y="6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07"/>
            <p:cNvSpPr/>
            <p:nvPr>
              <p:custDataLst>
                <p:tags r:id="rId75"/>
              </p:custDataLst>
            </p:nvPr>
          </p:nvSpPr>
          <p:spPr bwMode="auto">
            <a:xfrm>
              <a:off x="3397" y="2665"/>
              <a:ext cx="21" cy="18"/>
            </a:xfrm>
            <a:custGeom>
              <a:avLst/>
              <a:gdLst>
                <a:gd name="T0" fmla="*/ 2 w 5"/>
                <a:gd name="T1" fmla="*/ 4 h 4"/>
                <a:gd name="T2" fmla="*/ 3 w 5"/>
                <a:gd name="T3" fmla="*/ 0 h 4"/>
                <a:gd name="T4" fmla="*/ 2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4" y="4"/>
                    <a:pt x="5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08"/>
            <p:cNvSpPr/>
            <p:nvPr>
              <p:custDataLst>
                <p:tags r:id="rId76"/>
              </p:custDataLst>
            </p:nvPr>
          </p:nvSpPr>
          <p:spPr bwMode="auto">
            <a:xfrm>
              <a:off x="3362" y="2661"/>
              <a:ext cx="26" cy="17"/>
            </a:xfrm>
            <a:custGeom>
              <a:avLst/>
              <a:gdLst>
                <a:gd name="T0" fmla="*/ 2 w 6"/>
                <a:gd name="T1" fmla="*/ 4 h 4"/>
                <a:gd name="T2" fmla="*/ 5 w 6"/>
                <a:gd name="T3" fmla="*/ 4 h 4"/>
                <a:gd name="T4" fmla="*/ 6 w 6"/>
                <a:gd name="T5" fmla="*/ 1 h 4"/>
                <a:gd name="T6" fmla="*/ 4 w 6"/>
                <a:gd name="T7" fmla="*/ 0 h 4"/>
                <a:gd name="T8" fmla="*/ 3 w 6"/>
                <a:gd name="T9" fmla="*/ 1 h 4"/>
                <a:gd name="T10" fmla="*/ 2 w 6"/>
                <a:gd name="T1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2" y="4"/>
                  </a:moveTo>
                  <a:cubicBezTo>
                    <a:pt x="3" y="4"/>
                    <a:pt x="4" y="4"/>
                    <a:pt x="5" y="4"/>
                  </a:cubicBezTo>
                  <a:cubicBezTo>
                    <a:pt x="5" y="3"/>
                    <a:pt x="6" y="2"/>
                    <a:pt x="6" y="1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1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09"/>
            <p:cNvSpPr/>
            <p:nvPr>
              <p:custDataLst>
                <p:tags r:id="rId77"/>
              </p:custDataLst>
            </p:nvPr>
          </p:nvSpPr>
          <p:spPr bwMode="auto">
            <a:xfrm>
              <a:off x="3332" y="2661"/>
              <a:ext cx="21" cy="30"/>
            </a:xfrm>
            <a:custGeom>
              <a:avLst/>
              <a:gdLst>
                <a:gd name="T0" fmla="*/ 1 w 5"/>
                <a:gd name="T1" fmla="*/ 6 h 7"/>
                <a:gd name="T2" fmla="*/ 4 w 5"/>
                <a:gd name="T3" fmla="*/ 5 h 7"/>
                <a:gd name="T4" fmla="*/ 5 w 5"/>
                <a:gd name="T5" fmla="*/ 2 h 7"/>
                <a:gd name="T6" fmla="*/ 1 w 5"/>
                <a:gd name="T7" fmla="*/ 3 h 7"/>
                <a:gd name="T8" fmla="*/ 1 w 5"/>
                <a:gd name="T9" fmla="*/ 4 h 7"/>
                <a:gd name="T10" fmla="*/ 1 w 5"/>
                <a:gd name="T1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1" y="6"/>
                  </a:moveTo>
                  <a:cubicBezTo>
                    <a:pt x="2" y="7"/>
                    <a:pt x="3" y="6"/>
                    <a:pt x="4" y="5"/>
                  </a:cubicBezTo>
                  <a:cubicBezTo>
                    <a:pt x="4" y="4"/>
                    <a:pt x="5" y="3"/>
                    <a:pt x="5" y="2"/>
                  </a:cubicBezTo>
                  <a:cubicBezTo>
                    <a:pt x="5" y="0"/>
                    <a:pt x="2" y="0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10"/>
            <p:cNvSpPr/>
            <p:nvPr>
              <p:custDataLst>
                <p:tags r:id="rId78"/>
              </p:custDataLst>
            </p:nvPr>
          </p:nvSpPr>
          <p:spPr bwMode="auto">
            <a:xfrm>
              <a:off x="3314" y="2674"/>
              <a:ext cx="13" cy="26"/>
            </a:xfrm>
            <a:custGeom>
              <a:avLst/>
              <a:gdLst>
                <a:gd name="T0" fmla="*/ 0 w 3"/>
                <a:gd name="T1" fmla="*/ 3 h 6"/>
                <a:gd name="T2" fmla="*/ 0 w 3"/>
                <a:gd name="T3" fmla="*/ 4 h 6"/>
                <a:gd name="T4" fmla="*/ 3 w 3"/>
                <a:gd name="T5" fmla="*/ 3 h 6"/>
                <a:gd name="T6" fmla="*/ 3 w 3"/>
                <a:gd name="T7" fmla="*/ 2 h 6"/>
                <a:gd name="T8" fmla="*/ 0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3" y="5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11"/>
            <p:cNvSpPr/>
            <p:nvPr>
              <p:custDataLst>
                <p:tags r:id="rId79"/>
              </p:custDataLst>
            </p:nvPr>
          </p:nvSpPr>
          <p:spPr bwMode="auto">
            <a:xfrm>
              <a:off x="3306" y="2648"/>
              <a:ext cx="21" cy="30"/>
            </a:xfrm>
            <a:custGeom>
              <a:avLst/>
              <a:gdLst>
                <a:gd name="T0" fmla="*/ 4 w 5"/>
                <a:gd name="T1" fmla="*/ 4 h 7"/>
                <a:gd name="T2" fmla="*/ 3 w 5"/>
                <a:gd name="T3" fmla="*/ 4 h 7"/>
                <a:gd name="T4" fmla="*/ 1 w 5"/>
                <a:gd name="T5" fmla="*/ 2 h 7"/>
                <a:gd name="T6" fmla="*/ 0 w 5"/>
                <a:gd name="T7" fmla="*/ 5 h 7"/>
                <a:gd name="T8" fmla="*/ 4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4" y="4"/>
                  </a:moveTo>
                  <a:cubicBezTo>
                    <a:pt x="4" y="4"/>
                    <a:pt x="4" y="4"/>
                    <a:pt x="3" y="4"/>
                  </a:cubicBezTo>
                  <a:cubicBezTo>
                    <a:pt x="5" y="2"/>
                    <a:pt x="3" y="0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3" y="5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12"/>
            <p:cNvSpPr/>
            <p:nvPr>
              <p:custDataLst>
                <p:tags r:id="rId80"/>
              </p:custDataLst>
            </p:nvPr>
          </p:nvSpPr>
          <p:spPr bwMode="auto">
            <a:xfrm>
              <a:off x="3284" y="2670"/>
              <a:ext cx="26" cy="30"/>
            </a:xfrm>
            <a:custGeom>
              <a:avLst/>
              <a:gdLst>
                <a:gd name="T0" fmla="*/ 4 w 6"/>
                <a:gd name="T1" fmla="*/ 5 h 7"/>
                <a:gd name="T2" fmla="*/ 5 w 6"/>
                <a:gd name="T3" fmla="*/ 3 h 7"/>
                <a:gd name="T4" fmla="*/ 2 w 6"/>
                <a:gd name="T5" fmla="*/ 2 h 7"/>
                <a:gd name="T6" fmla="*/ 1 w 6"/>
                <a:gd name="T7" fmla="*/ 4 h 7"/>
                <a:gd name="T8" fmla="*/ 4 w 6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4" y="5"/>
                  </a:moveTo>
                  <a:cubicBezTo>
                    <a:pt x="4" y="4"/>
                    <a:pt x="4" y="4"/>
                    <a:pt x="5" y="3"/>
                  </a:cubicBezTo>
                  <a:cubicBezTo>
                    <a:pt x="6" y="1"/>
                    <a:pt x="2" y="0"/>
                    <a:pt x="2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7"/>
                    <a:pt x="3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13"/>
            <p:cNvSpPr/>
            <p:nvPr>
              <p:custDataLst>
                <p:tags r:id="rId81"/>
              </p:custDataLst>
            </p:nvPr>
          </p:nvSpPr>
          <p:spPr bwMode="auto">
            <a:xfrm>
              <a:off x="3262" y="2687"/>
              <a:ext cx="22" cy="26"/>
            </a:xfrm>
            <a:custGeom>
              <a:avLst/>
              <a:gdLst>
                <a:gd name="T0" fmla="*/ 2 w 5"/>
                <a:gd name="T1" fmla="*/ 1 h 6"/>
                <a:gd name="T2" fmla="*/ 2 w 5"/>
                <a:gd name="T3" fmla="*/ 5 h 6"/>
                <a:gd name="T4" fmla="*/ 3 w 5"/>
                <a:gd name="T5" fmla="*/ 5 h 6"/>
                <a:gd name="T6" fmla="*/ 3 w 5"/>
                <a:gd name="T7" fmla="*/ 1 h 6"/>
                <a:gd name="T8" fmla="*/ 2 w 5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2" y="1"/>
                  </a:moveTo>
                  <a:cubicBezTo>
                    <a:pt x="0" y="2"/>
                    <a:pt x="0" y="6"/>
                    <a:pt x="2" y="5"/>
                  </a:cubicBezTo>
                  <a:cubicBezTo>
                    <a:pt x="2" y="5"/>
                    <a:pt x="4" y="4"/>
                    <a:pt x="3" y="5"/>
                  </a:cubicBezTo>
                  <a:cubicBezTo>
                    <a:pt x="5" y="4"/>
                    <a:pt x="5" y="0"/>
                    <a:pt x="3" y="1"/>
                  </a:cubicBezTo>
                  <a:cubicBezTo>
                    <a:pt x="3" y="1"/>
                    <a:pt x="1" y="2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14"/>
            <p:cNvSpPr/>
            <p:nvPr>
              <p:custDataLst>
                <p:tags r:id="rId82"/>
              </p:custDataLst>
            </p:nvPr>
          </p:nvSpPr>
          <p:spPr bwMode="auto">
            <a:xfrm>
              <a:off x="3371" y="2704"/>
              <a:ext cx="30" cy="17"/>
            </a:xfrm>
            <a:custGeom>
              <a:avLst/>
              <a:gdLst>
                <a:gd name="T0" fmla="*/ 3 w 7"/>
                <a:gd name="T1" fmla="*/ 4 h 4"/>
                <a:gd name="T2" fmla="*/ 4 w 7"/>
                <a:gd name="T3" fmla="*/ 4 h 4"/>
                <a:gd name="T4" fmla="*/ 5 w 7"/>
                <a:gd name="T5" fmla="*/ 0 h 4"/>
                <a:gd name="T6" fmla="*/ 3 w 7"/>
                <a:gd name="T7" fmla="*/ 0 h 4"/>
                <a:gd name="T8" fmla="*/ 3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3" y="4"/>
                    <a:pt x="4" y="4"/>
                    <a:pt x="4" y="4"/>
                  </a:cubicBezTo>
                  <a:cubicBezTo>
                    <a:pt x="6" y="4"/>
                    <a:pt x="7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15"/>
            <p:cNvSpPr>
              <a:spLocks noEditPoints="1"/>
            </p:cNvSpPr>
            <p:nvPr>
              <p:custDataLst>
                <p:tags r:id="rId83"/>
              </p:custDataLst>
            </p:nvPr>
          </p:nvSpPr>
          <p:spPr bwMode="auto">
            <a:xfrm>
              <a:off x="3162" y="2851"/>
              <a:ext cx="161" cy="168"/>
            </a:xfrm>
            <a:custGeom>
              <a:avLst/>
              <a:gdLst>
                <a:gd name="T0" fmla="*/ 5 w 37"/>
                <a:gd name="T1" fmla="*/ 9 h 39"/>
                <a:gd name="T2" fmla="*/ 2 w 37"/>
                <a:gd name="T3" fmla="*/ 20 h 39"/>
                <a:gd name="T4" fmla="*/ 2 w 37"/>
                <a:gd name="T5" fmla="*/ 37 h 39"/>
                <a:gd name="T6" fmla="*/ 7 w 37"/>
                <a:gd name="T7" fmla="*/ 38 h 39"/>
                <a:gd name="T8" fmla="*/ 18 w 37"/>
                <a:gd name="T9" fmla="*/ 33 h 39"/>
                <a:gd name="T10" fmla="*/ 31 w 37"/>
                <a:gd name="T11" fmla="*/ 24 h 39"/>
                <a:gd name="T12" fmla="*/ 24 w 37"/>
                <a:gd name="T13" fmla="*/ 4 h 39"/>
                <a:gd name="T14" fmla="*/ 5 w 37"/>
                <a:gd name="T15" fmla="*/ 9 h 39"/>
                <a:gd name="T16" fmla="*/ 22 w 37"/>
                <a:gd name="T17" fmla="*/ 24 h 39"/>
                <a:gd name="T18" fmla="*/ 9 w 37"/>
                <a:gd name="T19" fmla="*/ 31 h 39"/>
                <a:gd name="T20" fmla="*/ 10 w 37"/>
                <a:gd name="T21" fmla="*/ 17 h 39"/>
                <a:gd name="T22" fmla="*/ 19 w 37"/>
                <a:gd name="T23" fmla="*/ 10 h 39"/>
                <a:gd name="T24" fmla="*/ 22 w 37"/>
                <a:gd name="T25" fmla="*/ 2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" h="39">
                  <a:moveTo>
                    <a:pt x="5" y="9"/>
                  </a:moveTo>
                  <a:cubicBezTo>
                    <a:pt x="3" y="12"/>
                    <a:pt x="3" y="16"/>
                    <a:pt x="2" y="20"/>
                  </a:cubicBezTo>
                  <a:cubicBezTo>
                    <a:pt x="2" y="26"/>
                    <a:pt x="0" y="31"/>
                    <a:pt x="2" y="37"/>
                  </a:cubicBezTo>
                  <a:cubicBezTo>
                    <a:pt x="2" y="39"/>
                    <a:pt x="5" y="39"/>
                    <a:pt x="7" y="38"/>
                  </a:cubicBezTo>
                  <a:cubicBezTo>
                    <a:pt x="11" y="37"/>
                    <a:pt x="14" y="35"/>
                    <a:pt x="18" y="33"/>
                  </a:cubicBezTo>
                  <a:cubicBezTo>
                    <a:pt x="22" y="31"/>
                    <a:pt x="28" y="28"/>
                    <a:pt x="31" y="24"/>
                  </a:cubicBezTo>
                  <a:cubicBezTo>
                    <a:pt x="37" y="16"/>
                    <a:pt x="31" y="8"/>
                    <a:pt x="24" y="4"/>
                  </a:cubicBezTo>
                  <a:cubicBezTo>
                    <a:pt x="17" y="0"/>
                    <a:pt x="9" y="3"/>
                    <a:pt x="5" y="9"/>
                  </a:cubicBezTo>
                  <a:close/>
                  <a:moveTo>
                    <a:pt x="22" y="24"/>
                  </a:moveTo>
                  <a:cubicBezTo>
                    <a:pt x="18" y="27"/>
                    <a:pt x="13" y="30"/>
                    <a:pt x="9" y="31"/>
                  </a:cubicBezTo>
                  <a:cubicBezTo>
                    <a:pt x="8" y="26"/>
                    <a:pt x="10" y="21"/>
                    <a:pt x="10" y="17"/>
                  </a:cubicBezTo>
                  <a:cubicBezTo>
                    <a:pt x="10" y="11"/>
                    <a:pt x="13" y="6"/>
                    <a:pt x="19" y="10"/>
                  </a:cubicBezTo>
                  <a:cubicBezTo>
                    <a:pt x="25" y="14"/>
                    <a:pt x="29" y="19"/>
                    <a:pt x="2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16"/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3358" y="3053"/>
              <a:ext cx="95" cy="186"/>
            </a:xfrm>
            <a:custGeom>
              <a:avLst/>
              <a:gdLst>
                <a:gd name="T0" fmla="*/ 15 w 22"/>
                <a:gd name="T1" fmla="*/ 28 h 43"/>
                <a:gd name="T2" fmla="*/ 15 w 22"/>
                <a:gd name="T3" fmla="*/ 22 h 43"/>
                <a:gd name="T4" fmla="*/ 15 w 22"/>
                <a:gd name="T5" fmla="*/ 6 h 43"/>
                <a:gd name="T6" fmla="*/ 15 w 22"/>
                <a:gd name="T7" fmla="*/ 6 h 43"/>
                <a:gd name="T8" fmla="*/ 17 w 22"/>
                <a:gd name="T9" fmla="*/ 5 h 43"/>
                <a:gd name="T10" fmla="*/ 15 w 22"/>
                <a:gd name="T11" fmla="*/ 2 h 43"/>
                <a:gd name="T12" fmla="*/ 14 w 22"/>
                <a:gd name="T13" fmla="*/ 3 h 43"/>
                <a:gd name="T14" fmla="*/ 13 w 22"/>
                <a:gd name="T15" fmla="*/ 4 h 43"/>
                <a:gd name="T16" fmla="*/ 11 w 22"/>
                <a:gd name="T17" fmla="*/ 4 h 43"/>
                <a:gd name="T18" fmla="*/ 10 w 22"/>
                <a:gd name="T19" fmla="*/ 3 h 43"/>
                <a:gd name="T20" fmla="*/ 9 w 22"/>
                <a:gd name="T21" fmla="*/ 3 h 43"/>
                <a:gd name="T22" fmla="*/ 8 w 22"/>
                <a:gd name="T23" fmla="*/ 3 h 43"/>
                <a:gd name="T24" fmla="*/ 6 w 22"/>
                <a:gd name="T25" fmla="*/ 6 h 43"/>
                <a:gd name="T26" fmla="*/ 6 w 22"/>
                <a:gd name="T27" fmla="*/ 6 h 43"/>
                <a:gd name="T28" fmla="*/ 8 w 22"/>
                <a:gd name="T29" fmla="*/ 8 h 43"/>
                <a:gd name="T30" fmla="*/ 8 w 22"/>
                <a:gd name="T31" fmla="*/ 11 h 43"/>
                <a:gd name="T32" fmla="*/ 8 w 22"/>
                <a:gd name="T33" fmla="*/ 28 h 43"/>
                <a:gd name="T34" fmla="*/ 8 w 22"/>
                <a:gd name="T35" fmla="*/ 28 h 43"/>
                <a:gd name="T36" fmla="*/ 4 w 22"/>
                <a:gd name="T37" fmla="*/ 32 h 43"/>
                <a:gd name="T38" fmla="*/ 5 w 22"/>
                <a:gd name="T39" fmla="*/ 39 h 43"/>
                <a:gd name="T40" fmla="*/ 7 w 22"/>
                <a:gd name="T41" fmla="*/ 38 h 43"/>
                <a:gd name="T42" fmla="*/ 7 w 22"/>
                <a:gd name="T43" fmla="*/ 38 h 43"/>
                <a:gd name="T44" fmla="*/ 13 w 22"/>
                <a:gd name="T45" fmla="*/ 38 h 43"/>
                <a:gd name="T46" fmla="*/ 14 w 22"/>
                <a:gd name="T47" fmla="*/ 39 h 43"/>
                <a:gd name="T48" fmla="*/ 20 w 22"/>
                <a:gd name="T49" fmla="*/ 34 h 43"/>
                <a:gd name="T50" fmla="*/ 15 w 22"/>
                <a:gd name="T51" fmla="*/ 28 h 43"/>
                <a:gd name="T52" fmla="*/ 12 w 22"/>
                <a:gd name="T53" fmla="*/ 11 h 43"/>
                <a:gd name="T54" fmla="*/ 12 w 22"/>
                <a:gd name="T55" fmla="*/ 11 h 43"/>
                <a:gd name="T56" fmla="*/ 12 w 22"/>
                <a:gd name="T57" fmla="*/ 10 h 43"/>
                <a:gd name="T58" fmla="*/ 12 w 22"/>
                <a:gd name="T5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" h="43">
                  <a:moveTo>
                    <a:pt x="15" y="28"/>
                  </a:moveTo>
                  <a:cubicBezTo>
                    <a:pt x="14" y="26"/>
                    <a:pt x="14" y="24"/>
                    <a:pt x="15" y="22"/>
                  </a:cubicBezTo>
                  <a:cubicBezTo>
                    <a:pt x="15" y="17"/>
                    <a:pt x="15" y="12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5"/>
                    <a:pt x="16" y="5"/>
                    <a:pt x="17" y="5"/>
                  </a:cubicBezTo>
                  <a:cubicBezTo>
                    <a:pt x="18" y="3"/>
                    <a:pt x="17" y="0"/>
                    <a:pt x="15" y="2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2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6" y="5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7"/>
                    <a:pt x="7" y="7"/>
                    <a:pt x="8" y="8"/>
                  </a:cubicBezTo>
                  <a:cubicBezTo>
                    <a:pt x="7" y="10"/>
                    <a:pt x="8" y="10"/>
                    <a:pt x="8" y="11"/>
                  </a:cubicBezTo>
                  <a:cubicBezTo>
                    <a:pt x="9" y="17"/>
                    <a:pt x="8" y="22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9"/>
                    <a:pt x="6" y="32"/>
                    <a:pt x="4" y="32"/>
                  </a:cubicBezTo>
                  <a:cubicBezTo>
                    <a:pt x="1" y="34"/>
                    <a:pt x="0" y="41"/>
                    <a:pt x="5" y="39"/>
                  </a:cubicBezTo>
                  <a:cubicBezTo>
                    <a:pt x="6" y="39"/>
                    <a:pt x="6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42"/>
                    <a:pt x="11" y="40"/>
                    <a:pt x="13" y="38"/>
                  </a:cubicBezTo>
                  <a:cubicBezTo>
                    <a:pt x="13" y="38"/>
                    <a:pt x="14" y="39"/>
                    <a:pt x="14" y="39"/>
                  </a:cubicBezTo>
                  <a:cubicBezTo>
                    <a:pt x="17" y="43"/>
                    <a:pt x="22" y="37"/>
                    <a:pt x="20" y="34"/>
                  </a:cubicBezTo>
                  <a:cubicBezTo>
                    <a:pt x="18" y="32"/>
                    <a:pt x="17" y="29"/>
                    <a:pt x="15" y="28"/>
                  </a:cubicBez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17"/>
            <p:cNvSpPr/>
            <p:nvPr>
              <p:custDataLst>
                <p:tags r:id="rId85"/>
              </p:custDataLst>
            </p:nvPr>
          </p:nvSpPr>
          <p:spPr bwMode="auto">
            <a:xfrm>
              <a:off x="3188" y="2717"/>
              <a:ext cx="26" cy="17"/>
            </a:xfrm>
            <a:custGeom>
              <a:avLst/>
              <a:gdLst>
                <a:gd name="T0" fmla="*/ 2 w 6"/>
                <a:gd name="T1" fmla="*/ 4 h 4"/>
                <a:gd name="T2" fmla="*/ 3 w 6"/>
                <a:gd name="T3" fmla="*/ 4 h 4"/>
                <a:gd name="T4" fmla="*/ 4 w 6"/>
                <a:gd name="T5" fmla="*/ 0 h 4"/>
                <a:gd name="T6" fmla="*/ 3 w 6"/>
                <a:gd name="T7" fmla="*/ 0 h 4"/>
                <a:gd name="T8" fmla="*/ 2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2" y="4"/>
                  </a:moveTo>
                  <a:cubicBezTo>
                    <a:pt x="2" y="4"/>
                    <a:pt x="3" y="4"/>
                    <a:pt x="3" y="4"/>
                  </a:cubicBezTo>
                  <a:cubicBezTo>
                    <a:pt x="5" y="4"/>
                    <a:pt x="6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18"/>
            <p:cNvSpPr/>
            <p:nvPr>
              <p:custDataLst>
                <p:tags r:id="rId86"/>
              </p:custDataLst>
            </p:nvPr>
          </p:nvSpPr>
          <p:spPr bwMode="auto">
            <a:xfrm>
              <a:off x="3223" y="2678"/>
              <a:ext cx="30" cy="35"/>
            </a:xfrm>
            <a:custGeom>
              <a:avLst/>
              <a:gdLst>
                <a:gd name="T0" fmla="*/ 2 w 7"/>
                <a:gd name="T1" fmla="*/ 8 h 8"/>
                <a:gd name="T2" fmla="*/ 2 w 7"/>
                <a:gd name="T3" fmla="*/ 8 h 8"/>
                <a:gd name="T4" fmla="*/ 4 w 7"/>
                <a:gd name="T5" fmla="*/ 5 h 8"/>
                <a:gd name="T6" fmla="*/ 7 w 7"/>
                <a:gd name="T7" fmla="*/ 3 h 8"/>
                <a:gd name="T8" fmla="*/ 7 w 7"/>
                <a:gd name="T9" fmla="*/ 2 h 8"/>
                <a:gd name="T10" fmla="*/ 4 w 7"/>
                <a:gd name="T11" fmla="*/ 3 h 8"/>
                <a:gd name="T12" fmla="*/ 4 w 7"/>
                <a:gd name="T13" fmla="*/ 4 h 8"/>
                <a:gd name="T14" fmla="*/ 4 w 7"/>
                <a:gd name="T15" fmla="*/ 4 h 8"/>
                <a:gd name="T16" fmla="*/ 3 w 7"/>
                <a:gd name="T17" fmla="*/ 4 h 8"/>
                <a:gd name="T18" fmla="*/ 3 w 7"/>
                <a:gd name="T19" fmla="*/ 4 h 8"/>
                <a:gd name="T20" fmla="*/ 2 w 7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4" y="8"/>
                    <a:pt x="5" y="6"/>
                    <a:pt x="4" y="5"/>
                  </a:cubicBezTo>
                  <a:cubicBezTo>
                    <a:pt x="5" y="5"/>
                    <a:pt x="7" y="4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4" y="1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19"/>
            <p:cNvSpPr/>
            <p:nvPr>
              <p:custDataLst>
                <p:tags r:id="rId87"/>
              </p:custDataLst>
            </p:nvPr>
          </p:nvSpPr>
          <p:spPr bwMode="auto">
            <a:xfrm>
              <a:off x="3166" y="2808"/>
              <a:ext cx="18" cy="30"/>
            </a:xfrm>
            <a:custGeom>
              <a:avLst/>
              <a:gdLst>
                <a:gd name="T0" fmla="*/ 4 w 4"/>
                <a:gd name="T1" fmla="*/ 3 h 7"/>
                <a:gd name="T2" fmla="*/ 4 w 4"/>
                <a:gd name="T3" fmla="*/ 3 h 7"/>
                <a:gd name="T4" fmla="*/ 0 w 4"/>
                <a:gd name="T5" fmla="*/ 4 h 7"/>
                <a:gd name="T6" fmla="*/ 0 w 4"/>
                <a:gd name="T7" fmla="*/ 4 h 7"/>
                <a:gd name="T8" fmla="*/ 4 w 4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4" y="5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220"/>
            <p:cNvSpPr/>
            <p:nvPr>
              <p:custDataLst>
                <p:tags r:id="rId88"/>
              </p:custDataLst>
            </p:nvPr>
          </p:nvSpPr>
          <p:spPr bwMode="auto">
            <a:xfrm>
              <a:off x="3188" y="2747"/>
              <a:ext cx="13" cy="31"/>
            </a:xfrm>
            <a:custGeom>
              <a:avLst/>
              <a:gdLst>
                <a:gd name="T0" fmla="*/ 3 w 3"/>
                <a:gd name="T1" fmla="*/ 3 h 7"/>
                <a:gd name="T2" fmla="*/ 3 w 3"/>
                <a:gd name="T3" fmla="*/ 2 h 7"/>
                <a:gd name="T4" fmla="*/ 0 w 3"/>
                <a:gd name="T5" fmla="*/ 4 h 7"/>
                <a:gd name="T6" fmla="*/ 0 w 3"/>
                <a:gd name="T7" fmla="*/ 5 h 7"/>
                <a:gd name="T8" fmla="*/ 3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7"/>
                    <a:pt x="3" y="5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221"/>
            <p:cNvSpPr/>
            <p:nvPr>
              <p:custDataLst>
                <p:tags r:id="rId89"/>
              </p:custDataLst>
            </p:nvPr>
          </p:nvSpPr>
          <p:spPr bwMode="auto">
            <a:xfrm>
              <a:off x="3162" y="2859"/>
              <a:ext cx="26" cy="13"/>
            </a:xfrm>
            <a:custGeom>
              <a:avLst/>
              <a:gdLst>
                <a:gd name="T0" fmla="*/ 2 w 6"/>
                <a:gd name="T1" fmla="*/ 3 h 3"/>
                <a:gd name="T2" fmla="*/ 3 w 6"/>
                <a:gd name="T3" fmla="*/ 3 h 3"/>
                <a:gd name="T4" fmla="*/ 3 w 6"/>
                <a:gd name="T5" fmla="*/ 0 h 3"/>
                <a:gd name="T6" fmla="*/ 3 w 6"/>
                <a:gd name="T7" fmla="*/ 0 h 3"/>
                <a:gd name="T8" fmla="*/ 2 w 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4" y="3"/>
                    <a:pt x="6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222"/>
            <p:cNvSpPr/>
            <p:nvPr>
              <p:custDataLst>
                <p:tags r:id="rId90"/>
              </p:custDataLst>
            </p:nvPr>
          </p:nvSpPr>
          <p:spPr bwMode="auto">
            <a:xfrm>
              <a:off x="3145" y="2821"/>
              <a:ext cx="26" cy="17"/>
            </a:xfrm>
            <a:custGeom>
              <a:avLst/>
              <a:gdLst>
                <a:gd name="T0" fmla="*/ 2 w 6"/>
                <a:gd name="T1" fmla="*/ 4 h 4"/>
                <a:gd name="T2" fmla="*/ 3 w 6"/>
                <a:gd name="T3" fmla="*/ 4 h 4"/>
                <a:gd name="T4" fmla="*/ 3 w 6"/>
                <a:gd name="T5" fmla="*/ 0 h 4"/>
                <a:gd name="T6" fmla="*/ 3 w 6"/>
                <a:gd name="T7" fmla="*/ 0 h 4"/>
                <a:gd name="T8" fmla="*/ 2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2" y="4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23"/>
            <p:cNvSpPr/>
            <p:nvPr>
              <p:custDataLst>
                <p:tags r:id="rId91"/>
              </p:custDataLst>
            </p:nvPr>
          </p:nvSpPr>
          <p:spPr bwMode="auto">
            <a:xfrm>
              <a:off x="3171" y="2756"/>
              <a:ext cx="13" cy="26"/>
            </a:xfrm>
            <a:custGeom>
              <a:avLst/>
              <a:gdLst>
                <a:gd name="T0" fmla="*/ 0 w 3"/>
                <a:gd name="T1" fmla="*/ 3 h 6"/>
                <a:gd name="T2" fmla="*/ 0 w 3"/>
                <a:gd name="T3" fmla="*/ 4 h 6"/>
                <a:gd name="T4" fmla="*/ 3 w 3"/>
                <a:gd name="T5" fmla="*/ 3 h 6"/>
                <a:gd name="T6" fmla="*/ 3 w 3"/>
                <a:gd name="T7" fmla="*/ 2 h 6"/>
                <a:gd name="T8" fmla="*/ 0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3" y="5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0"/>
                    <a:pt x="0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24"/>
            <p:cNvSpPr/>
            <p:nvPr>
              <p:custDataLst>
                <p:tags r:id="rId92"/>
              </p:custDataLst>
            </p:nvPr>
          </p:nvSpPr>
          <p:spPr bwMode="auto">
            <a:xfrm>
              <a:off x="3162" y="2950"/>
              <a:ext cx="26" cy="17"/>
            </a:xfrm>
            <a:custGeom>
              <a:avLst/>
              <a:gdLst>
                <a:gd name="T0" fmla="*/ 3 w 6"/>
                <a:gd name="T1" fmla="*/ 4 h 4"/>
                <a:gd name="T2" fmla="*/ 3 w 6"/>
                <a:gd name="T3" fmla="*/ 4 h 4"/>
                <a:gd name="T4" fmla="*/ 4 w 6"/>
                <a:gd name="T5" fmla="*/ 0 h 4"/>
                <a:gd name="T6" fmla="*/ 3 w 6"/>
                <a:gd name="T7" fmla="*/ 0 h 4"/>
                <a:gd name="T8" fmla="*/ 3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5" y="4"/>
                    <a:pt x="6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0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25"/>
            <p:cNvSpPr/>
            <p:nvPr>
              <p:custDataLst>
                <p:tags r:id="rId93"/>
              </p:custDataLst>
            </p:nvPr>
          </p:nvSpPr>
          <p:spPr bwMode="auto">
            <a:xfrm>
              <a:off x="3123" y="2881"/>
              <a:ext cx="22" cy="13"/>
            </a:xfrm>
            <a:custGeom>
              <a:avLst/>
              <a:gdLst>
                <a:gd name="T0" fmla="*/ 2 w 5"/>
                <a:gd name="T1" fmla="*/ 3 h 3"/>
                <a:gd name="T2" fmla="*/ 3 w 5"/>
                <a:gd name="T3" fmla="*/ 0 h 3"/>
                <a:gd name="T4" fmla="*/ 2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cubicBezTo>
                    <a:pt x="4" y="3"/>
                    <a:pt x="5" y="0"/>
                    <a:pt x="3" y="0"/>
                  </a:cubicBezTo>
                  <a:cubicBezTo>
                    <a:pt x="1" y="0"/>
                    <a:pt x="0" y="3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26"/>
            <p:cNvSpPr/>
            <p:nvPr>
              <p:custDataLst>
                <p:tags r:id="rId94"/>
              </p:custDataLst>
            </p:nvPr>
          </p:nvSpPr>
          <p:spPr bwMode="auto">
            <a:xfrm>
              <a:off x="3119" y="2915"/>
              <a:ext cx="30" cy="39"/>
            </a:xfrm>
            <a:custGeom>
              <a:avLst/>
              <a:gdLst>
                <a:gd name="T0" fmla="*/ 3 w 7"/>
                <a:gd name="T1" fmla="*/ 6 h 9"/>
                <a:gd name="T2" fmla="*/ 3 w 7"/>
                <a:gd name="T3" fmla="*/ 6 h 9"/>
                <a:gd name="T4" fmla="*/ 6 w 7"/>
                <a:gd name="T5" fmla="*/ 5 h 9"/>
                <a:gd name="T6" fmla="*/ 7 w 7"/>
                <a:gd name="T7" fmla="*/ 2 h 9"/>
                <a:gd name="T8" fmla="*/ 5 w 7"/>
                <a:gd name="T9" fmla="*/ 0 h 9"/>
                <a:gd name="T10" fmla="*/ 3 w 7"/>
                <a:gd name="T11" fmla="*/ 2 h 9"/>
                <a:gd name="T12" fmla="*/ 3 w 7"/>
                <a:gd name="T13" fmla="*/ 2 h 9"/>
                <a:gd name="T14" fmla="*/ 3 w 7"/>
                <a:gd name="T15" fmla="*/ 2 h 9"/>
                <a:gd name="T16" fmla="*/ 2 w 7"/>
                <a:gd name="T17" fmla="*/ 6 h 9"/>
                <a:gd name="T18" fmla="*/ 2 w 7"/>
                <a:gd name="T19" fmla="*/ 6 h 9"/>
                <a:gd name="T20" fmla="*/ 3 w 7"/>
                <a:gd name="T2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9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9"/>
                    <a:pt x="6" y="7"/>
                    <a:pt x="6" y="5"/>
                  </a:cubicBezTo>
                  <a:cubicBezTo>
                    <a:pt x="6" y="4"/>
                    <a:pt x="6" y="3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4" y="0"/>
                    <a:pt x="4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0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27"/>
            <p:cNvSpPr/>
            <p:nvPr>
              <p:custDataLst>
                <p:tags r:id="rId95"/>
              </p:custDataLst>
            </p:nvPr>
          </p:nvSpPr>
          <p:spPr bwMode="auto">
            <a:xfrm>
              <a:off x="3123" y="2829"/>
              <a:ext cx="22" cy="17"/>
            </a:xfrm>
            <a:custGeom>
              <a:avLst/>
              <a:gdLst>
                <a:gd name="T0" fmla="*/ 3 w 5"/>
                <a:gd name="T1" fmla="*/ 0 h 4"/>
                <a:gd name="T2" fmla="*/ 2 w 5"/>
                <a:gd name="T3" fmla="*/ 4 h 4"/>
                <a:gd name="T4" fmla="*/ 3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0"/>
                    <a:pt x="0" y="4"/>
                    <a:pt x="2" y="4"/>
                  </a:cubicBezTo>
                  <a:cubicBezTo>
                    <a:pt x="4" y="4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28"/>
            <p:cNvSpPr/>
            <p:nvPr>
              <p:custDataLst>
                <p:tags r:id="rId96"/>
              </p:custDataLst>
            </p:nvPr>
          </p:nvSpPr>
          <p:spPr bwMode="auto">
            <a:xfrm>
              <a:off x="3114" y="2864"/>
              <a:ext cx="18" cy="30"/>
            </a:xfrm>
            <a:custGeom>
              <a:avLst/>
              <a:gdLst>
                <a:gd name="T0" fmla="*/ 4 w 4"/>
                <a:gd name="T1" fmla="*/ 3 h 7"/>
                <a:gd name="T2" fmla="*/ 4 w 4"/>
                <a:gd name="T3" fmla="*/ 3 h 7"/>
                <a:gd name="T4" fmla="*/ 0 w 4"/>
                <a:gd name="T5" fmla="*/ 4 h 7"/>
                <a:gd name="T6" fmla="*/ 0 w 4"/>
                <a:gd name="T7" fmla="*/ 4 h 7"/>
                <a:gd name="T8" fmla="*/ 4 w 4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4" y="5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29"/>
            <p:cNvSpPr/>
            <p:nvPr>
              <p:custDataLst>
                <p:tags r:id="rId97"/>
              </p:custDataLst>
            </p:nvPr>
          </p:nvSpPr>
          <p:spPr bwMode="auto">
            <a:xfrm>
              <a:off x="3223" y="2717"/>
              <a:ext cx="26" cy="17"/>
            </a:xfrm>
            <a:custGeom>
              <a:avLst/>
              <a:gdLst>
                <a:gd name="T0" fmla="*/ 3 w 6"/>
                <a:gd name="T1" fmla="*/ 4 h 4"/>
                <a:gd name="T2" fmla="*/ 4 w 6"/>
                <a:gd name="T3" fmla="*/ 0 h 4"/>
                <a:gd name="T4" fmla="*/ 3 w 6"/>
                <a:gd name="T5" fmla="*/ 0 h 4"/>
                <a:gd name="T6" fmla="*/ 2 w 6"/>
                <a:gd name="T7" fmla="*/ 4 h 4"/>
                <a:gd name="T8" fmla="*/ 3 w 6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5" y="4"/>
                    <a:pt x="6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30"/>
            <p:cNvSpPr/>
            <p:nvPr>
              <p:custDataLst>
                <p:tags r:id="rId98"/>
              </p:custDataLst>
            </p:nvPr>
          </p:nvSpPr>
          <p:spPr bwMode="auto">
            <a:xfrm>
              <a:off x="3210" y="2739"/>
              <a:ext cx="17" cy="26"/>
            </a:xfrm>
            <a:custGeom>
              <a:avLst/>
              <a:gdLst>
                <a:gd name="T0" fmla="*/ 0 w 4"/>
                <a:gd name="T1" fmla="*/ 3 h 6"/>
                <a:gd name="T2" fmla="*/ 0 w 4"/>
                <a:gd name="T3" fmla="*/ 4 h 6"/>
                <a:gd name="T4" fmla="*/ 4 w 4"/>
                <a:gd name="T5" fmla="*/ 3 h 6"/>
                <a:gd name="T6" fmla="*/ 4 w 4"/>
                <a:gd name="T7" fmla="*/ 2 h 6"/>
                <a:gd name="T8" fmla="*/ 0 w 4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0" y="3"/>
                  </a:moveTo>
                  <a:cubicBezTo>
                    <a:pt x="0" y="3"/>
                    <a:pt x="0" y="3"/>
                    <a:pt x="0" y="4"/>
                  </a:cubicBezTo>
                  <a:cubicBezTo>
                    <a:pt x="0" y="6"/>
                    <a:pt x="4" y="4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31"/>
            <p:cNvSpPr/>
            <p:nvPr>
              <p:custDataLst>
                <p:tags r:id="rId99"/>
              </p:custDataLst>
            </p:nvPr>
          </p:nvSpPr>
          <p:spPr bwMode="auto">
            <a:xfrm>
              <a:off x="3206" y="3079"/>
              <a:ext cx="21" cy="13"/>
            </a:xfrm>
            <a:custGeom>
              <a:avLst/>
              <a:gdLst>
                <a:gd name="T0" fmla="*/ 3 w 5"/>
                <a:gd name="T1" fmla="*/ 0 h 3"/>
                <a:gd name="T2" fmla="*/ 2 w 5"/>
                <a:gd name="T3" fmla="*/ 3 h 3"/>
                <a:gd name="T4" fmla="*/ 3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1" y="0"/>
                    <a:pt x="0" y="3"/>
                    <a:pt x="2" y="3"/>
                  </a:cubicBezTo>
                  <a:cubicBezTo>
                    <a:pt x="4" y="3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32"/>
            <p:cNvSpPr/>
            <p:nvPr>
              <p:custDataLst>
                <p:tags r:id="rId100"/>
              </p:custDataLst>
            </p:nvPr>
          </p:nvSpPr>
          <p:spPr bwMode="auto">
            <a:xfrm>
              <a:off x="3175" y="3062"/>
              <a:ext cx="22" cy="17"/>
            </a:xfrm>
            <a:custGeom>
              <a:avLst/>
              <a:gdLst>
                <a:gd name="T0" fmla="*/ 3 w 5"/>
                <a:gd name="T1" fmla="*/ 0 h 4"/>
                <a:gd name="T2" fmla="*/ 2 w 5"/>
                <a:gd name="T3" fmla="*/ 4 h 4"/>
                <a:gd name="T4" fmla="*/ 3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0"/>
                    <a:pt x="0" y="4"/>
                    <a:pt x="2" y="4"/>
                  </a:cubicBezTo>
                  <a:cubicBezTo>
                    <a:pt x="4" y="4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33"/>
            <p:cNvSpPr/>
            <p:nvPr>
              <p:custDataLst>
                <p:tags r:id="rId101"/>
              </p:custDataLst>
            </p:nvPr>
          </p:nvSpPr>
          <p:spPr bwMode="auto">
            <a:xfrm>
              <a:off x="3193" y="3036"/>
              <a:ext cx="47" cy="43"/>
            </a:xfrm>
            <a:custGeom>
              <a:avLst/>
              <a:gdLst>
                <a:gd name="T0" fmla="*/ 5 w 11"/>
                <a:gd name="T1" fmla="*/ 9 h 10"/>
                <a:gd name="T2" fmla="*/ 6 w 11"/>
                <a:gd name="T3" fmla="*/ 8 h 10"/>
                <a:gd name="T4" fmla="*/ 7 w 11"/>
                <a:gd name="T5" fmla="*/ 7 h 10"/>
                <a:gd name="T6" fmla="*/ 7 w 11"/>
                <a:gd name="T7" fmla="*/ 7 h 10"/>
                <a:gd name="T8" fmla="*/ 10 w 11"/>
                <a:gd name="T9" fmla="*/ 5 h 10"/>
                <a:gd name="T10" fmla="*/ 9 w 11"/>
                <a:gd name="T11" fmla="*/ 4 h 10"/>
                <a:gd name="T12" fmla="*/ 7 w 11"/>
                <a:gd name="T13" fmla="*/ 4 h 10"/>
                <a:gd name="T14" fmla="*/ 6 w 11"/>
                <a:gd name="T15" fmla="*/ 2 h 10"/>
                <a:gd name="T16" fmla="*/ 3 w 11"/>
                <a:gd name="T17" fmla="*/ 1 h 10"/>
                <a:gd name="T18" fmla="*/ 1 w 11"/>
                <a:gd name="T19" fmla="*/ 5 h 10"/>
                <a:gd name="T20" fmla="*/ 4 w 11"/>
                <a:gd name="T21" fmla="*/ 6 h 10"/>
                <a:gd name="T22" fmla="*/ 4 w 11"/>
                <a:gd name="T23" fmla="*/ 6 h 10"/>
                <a:gd name="T24" fmla="*/ 5 w 11"/>
                <a:gd name="T2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5" y="9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10"/>
                    <a:pt x="11" y="7"/>
                    <a:pt x="10" y="5"/>
                  </a:cubicBezTo>
                  <a:cubicBezTo>
                    <a:pt x="10" y="5"/>
                    <a:pt x="10" y="4"/>
                    <a:pt x="9" y="4"/>
                  </a:cubicBezTo>
                  <a:cubicBezTo>
                    <a:pt x="9" y="3"/>
                    <a:pt x="8" y="3"/>
                    <a:pt x="7" y="4"/>
                  </a:cubicBezTo>
                  <a:cubicBezTo>
                    <a:pt x="7" y="3"/>
                    <a:pt x="7" y="3"/>
                    <a:pt x="6" y="2"/>
                  </a:cubicBezTo>
                  <a:cubicBezTo>
                    <a:pt x="5" y="2"/>
                    <a:pt x="4" y="2"/>
                    <a:pt x="3" y="1"/>
                  </a:cubicBezTo>
                  <a:cubicBezTo>
                    <a:pt x="2" y="0"/>
                    <a:pt x="0" y="4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8"/>
                    <a:pt x="4" y="10"/>
                    <a:pt x="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234"/>
            <p:cNvSpPr/>
            <p:nvPr>
              <p:custDataLst>
                <p:tags r:id="rId102"/>
              </p:custDataLst>
            </p:nvPr>
          </p:nvSpPr>
          <p:spPr bwMode="auto">
            <a:xfrm>
              <a:off x="3140" y="3010"/>
              <a:ext cx="22" cy="18"/>
            </a:xfrm>
            <a:custGeom>
              <a:avLst/>
              <a:gdLst>
                <a:gd name="T0" fmla="*/ 3 w 5"/>
                <a:gd name="T1" fmla="*/ 0 h 4"/>
                <a:gd name="T2" fmla="*/ 2 w 5"/>
                <a:gd name="T3" fmla="*/ 4 h 4"/>
                <a:gd name="T4" fmla="*/ 3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1" y="0"/>
                    <a:pt x="0" y="4"/>
                    <a:pt x="2" y="4"/>
                  </a:cubicBezTo>
                  <a:cubicBezTo>
                    <a:pt x="4" y="4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235"/>
            <p:cNvSpPr/>
            <p:nvPr>
              <p:custDataLst>
                <p:tags r:id="rId103"/>
              </p:custDataLst>
            </p:nvPr>
          </p:nvSpPr>
          <p:spPr bwMode="auto">
            <a:xfrm>
              <a:off x="3106" y="2890"/>
              <a:ext cx="21" cy="17"/>
            </a:xfrm>
            <a:custGeom>
              <a:avLst/>
              <a:gdLst>
                <a:gd name="T0" fmla="*/ 2 w 5"/>
                <a:gd name="T1" fmla="*/ 4 h 4"/>
                <a:gd name="T2" fmla="*/ 3 w 5"/>
                <a:gd name="T3" fmla="*/ 0 h 4"/>
                <a:gd name="T4" fmla="*/ 2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4" y="4"/>
                    <a:pt x="5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236"/>
            <p:cNvSpPr/>
            <p:nvPr>
              <p:custDataLst>
                <p:tags r:id="rId104"/>
              </p:custDataLst>
            </p:nvPr>
          </p:nvSpPr>
          <p:spPr bwMode="auto">
            <a:xfrm>
              <a:off x="3106" y="2959"/>
              <a:ext cx="26" cy="17"/>
            </a:xfrm>
            <a:custGeom>
              <a:avLst/>
              <a:gdLst>
                <a:gd name="T0" fmla="*/ 3 w 6"/>
                <a:gd name="T1" fmla="*/ 0 h 4"/>
                <a:gd name="T2" fmla="*/ 3 w 6"/>
                <a:gd name="T3" fmla="*/ 4 h 4"/>
                <a:gd name="T4" fmla="*/ 3 w 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1" y="0"/>
                    <a:pt x="0" y="4"/>
                    <a:pt x="3" y="4"/>
                  </a:cubicBezTo>
                  <a:cubicBezTo>
                    <a:pt x="4" y="4"/>
                    <a:pt x="6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237"/>
            <p:cNvSpPr/>
            <p:nvPr>
              <p:custDataLst>
                <p:tags r:id="rId105"/>
              </p:custDataLst>
            </p:nvPr>
          </p:nvSpPr>
          <p:spPr bwMode="auto">
            <a:xfrm>
              <a:off x="3140" y="2937"/>
              <a:ext cx="26" cy="17"/>
            </a:xfrm>
            <a:custGeom>
              <a:avLst/>
              <a:gdLst>
                <a:gd name="T0" fmla="*/ 3 w 6"/>
                <a:gd name="T1" fmla="*/ 4 h 4"/>
                <a:gd name="T2" fmla="*/ 3 w 6"/>
                <a:gd name="T3" fmla="*/ 0 h 4"/>
                <a:gd name="T4" fmla="*/ 3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5" y="4"/>
                    <a:pt x="6" y="0"/>
                    <a:pt x="3" y="0"/>
                  </a:cubicBezTo>
                  <a:cubicBezTo>
                    <a:pt x="2" y="0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238"/>
            <p:cNvSpPr/>
            <p:nvPr>
              <p:custDataLst>
                <p:tags r:id="rId106"/>
              </p:custDataLst>
            </p:nvPr>
          </p:nvSpPr>
          <p:spPr bwMode="auto">
            <a:xfrm>
              <a:off x="3284" y="3036"/>
              <a:ext cx="48" cy="35"/>
            </a:xfrm>
            <a:custGeom>
              <a:avLst/>
              <a:gdLst>
                <a:gd name="T0" fmla="*/ 10 w 11"/>
                <a:gd name="T1" fmla="*/ 5 h 8"/>
                <a:gd name="T2" fmla="*/ 10 w 11"/>
                <a:gd name="T3" fmla="*/ 4 h 8"/>
                <a:gd name="T4" fmla="*/ 9 w 11"/>
                <a:gd name="T5" fmla="*/ 2 h 8"/>
                <a:gd name="T6" fmla="*/ 7 w 11"/>
                <a:gd name="T7" fmla="*/ 2 h 8"/>
                <a:gd name="T8" fmla="*/ 6 w 11"/>
                <a:gd name="T9" fmla="*/ 2 h 8"/>
                <a:gd name="T10" fmla="*/ 5 w 11"/>
                <a:gd name="T11" fmla="*/ 3 h 8"/>
                <a:gd name="T12" fmla="*/ 4 w 11"/>
                <a:gd name="T13" fmla="*/ 2 h 8"/>
                <a:gd name="T14" fmla="*/ 4 w 11"/>
                <a:gd name="T15" fmla="*/ 2 h 8"/>
                <a:gd name="T16" fmla="*/ 2 w 11"/>
                <a:gd name="T17" fmla="*/ 5 h 8"/>
                <a:gd name="T18" fmla="*/ 2 w 11"/>
                <a:gd name="T19" fmla="*/ 6 h 8"/>
                <a:gd name="T20" fmla="*/ 4 w 11"/>
                <a:gd name="T21" fmla="*/ 5 h 8"/>
                <a:gd name="T22" fmla="*/ 5 w 11"/>
                <a:gd name="T23" fmla="*/ 6 h 8"/>
                <a:gd name="T24" fmla="*/ 6 w 11"/>
                <a:gd name="T25" fmla="*/ 6 h 8"/>
                <a:gd name="T26" fmla="*/ 7 w 11"/>
                <a:gd name="T27" fmla="*/ 6 h 8"/>
                <a:gd name="T28" fmla="*/ 7 w 11"/>
                <a:gd name="T29" fmla="*/ 6 h 8"/>
                <a:gd name="T30" fmla="*/ 10 w 11"/>
                <a:gd name="T3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8">
                  <a:moveTo>
                    <a:pt x="10" y="5"/>
                  </a:moveTo>
                  <a:cubicBezTo>
                    <a:pt x="10" y="5"/>
                    <a:pt x="10" y="4"/>
                    <a:pt x="10" y="4"/>
                  </a:cubicBezTo>
                  <a:cubicBezTo>
                    <a:pt x="11" y="3"/>
                    <a:pt x="11" y="2"/>
                    <a:pt x="9" y="2"/>
                  </a:cubicBezTo>
                  <a:cubicBezTo>
                    <a:pt x="9" y="2"/>
                    <a:pt x="8" y="2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6" y="2"/>
                    <a:pt x="5" y="2"/>
                    <a:pt x="5" y="3"/>
                  </a:cubicBezTo>
                  <a:cubicBezTo>
                    <a:pt x="5" y="3"/>
                    <a:pt x="5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0"/>
                    <a:pt x="0" y="4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8"/>
                    <a:pt x="10" y="7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239"/>
            <p:cNvSpPr/>
            <p:nvPr>
              <p:custDataLst>
                <p:tags r:id="rId107"/>
              </p:custDataLst>
            </p:nvPr>
          </p:nvSpPr>
          <p:spPr bwMode="auto">
            <a:xfrm>
              <a:off x="3375" y="3045"/>
              <a:ext cx="22" cy="26"/>
            </a:xfrm>
            <a:custGeom>
              <a:avLst/>
              <a:gdLst>
                <a:gd name="T0" fmla="*/ 2 w 5"/>
                <a:gd name="T1" fmla="*/ 2 h 6"/>
                <a:gd name="T2" fmla="*/ 1 w 5"/>
                <a:gd name="T3" fmla="*/ 2 h 6"/>
                <a:gd name="T4" fmla="*/ 3 w 5"/>
                <a:gd name="T5" fmla="*/ 5 h 6"/>
                <a:gd name="T6" fmla="*/ 3 w 5"/>
                <a:gd name="T7" fmla="*/ 4 h 6"/>
                <a:gd name="T8" fmla="*/ 2 w 5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6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4"/>
                    <a:pt x="1" y="6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3"/>
                    <a:pt x="4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240"/>
            <p:cNvSpPr/>
            <p:nvPr>
              <p:custDataLst>
                <p:tags r:id="rId108"/>
              </p:custDataLst>
            </p:nvPr>
          </p:nvSpPr>
          <p:spPr bwMode="auto">
            <a:xfrm>
              <a:off x="3262" y="3010"/>
              <a:ext cx="17" cy="35"/>
            </a:xfrm>
            <a:custGeom>
              <a:avLst/>
              <a:gdLst>
                <a:gd name="T0" fmla="*/ 1 w 4"/>
                <a:gd name="T1" fmla="*/ 3 h 8"/>
                <a:gd name="T2" fmla="*/ 1 w 4"/>
                <a:gd name="T3" fmla="*/ 4 h 8"/>
                <a:gd name="T4" fmla="*/ 0 w 4"/>
                <a:gd name="T5" fmla="*/ 5 h 8"/>
                <a:gd name="T6" fmla="*/ 0 w 4"/>
                <a:gd name="T7" fmla="*/ 5 h 8"/>
                <a:gd name="T8" fmla="*/ 0 w 4"/>
                <a:gd name="T9" fmla="*/ 6 h 8"/>
                <a:gd name="T10" fmla="*/ 4 w 4"/>
                <a:gd name="T11" fmla="*/ 5 h 8"/>
                <a:gd name="T12" fmla="*/ 4 w 4"/>
                <a:gd name="T13" fmla="*/ 4 h 8"/>
                <a:gd name="T14" fmla="*/ 4 w 4"/>
                <a:gd name="T15" fmla="*/ 4 h 8"/>
                <a:gd name="T16" fmla="*/ 4 w 4"/>
                <a:gd name="T17" fmla="*/ 3 h 8"/>
                <a:gd name="T18" fmla="*/ 4 w 4"/>
                <a:gd name="T19" fmla="*/ 2 h 8"/>
                <a:gd name="T20" fmla="*/ 1 w 4"/>
                <a:gd name="T2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8">
                  <a:moveTo>
                    <a:pt x="1" y="3"/>
                  </a:move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8"/>
                    <a:pt x="4" y="6"/>
                    <a:pt x="4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241"/>
            <p:cNvSpPr/>
            <p:nvPr>
              <p:custDataLst>
                <p:tags r:id="rId109"/>
              </p:custDataLst>
            </p:nvPr>
          </p:nvSpPr>
          <p:spPr bwMode="auto">
            <a:xfrm>
              <a:off x="3214" y="3006"/>
              <a:ext cx="48" cy="35"/>
            </a:xfrm>
            <a:custGeom>
              <a:avLst/>
              <a:gdLst>
                <a:gd name="T0" fmla="*/ 10 w 11"/>
                <a:gd name="T1" fmla="*/ 7 h 8"/>
                <a:gd name="T2" fmla="*/ 10 w 11"/>
                <a:gd name="T3" fmla="*/ 5 h 8"/>
                <a:gd name="T4" fmla="*/ 8 w 11"/>
                <a:gd name="T5" fmla="*/ 4 h 8"/>
                <a:gd name="T6" fmla="*/ 8 w 11"/>
                <a:gd name="T7" fmla="*/ 2 h 8"/>
                <a:gd name="T8" fmla="*/ 6 w 11"/>
                <a:gd name="T9" fmla="*/ 0 h 8"/>
                <a:gd name="T10" fmla="*/ 5 w 11"/>
                <a:gd name="T11" fmla="*/ 4 h 8"/>
                <a:gd name="T12" fmla="*/ 5 w 11"/>
                <a:gd name="T13" fmla="*/ 4 h 8"/>
                <a:gd name="T14" fmla="*/ 3 w 11"/>
                <a:gd name="T15" fmla="*/ 4 h 8"/>
                <a:gd name="T16" fmla="*/ 3 w 11"/>
                <a:gd name="T17" fmla="*/ 7 h 8"/>
                <a:gd name="T18" fmla="*/ 3 w 11"/>
                <a:gd name="T19" fmla="*/ 7 h 8"/>
                <a:gd name="T20" fmla="*/ 5 w 11"/>
                <a:gd name="T21" fmla="*/ 7 h 8"/>
                <a:gd name="T22" fmla="*/ 6 w 11"/>
                <a:gd name="T23" fmla="*/ 7 h 8"/>
                <a:gd name="T24" fmla="*/ 6 w 11"/>
                <a:gd name="T25" fmla="*/ 7 h 8"/>
                <a:gd name="T26" fmla="*/ 7 w 11"/>
                <a:gd name="T27" fmla="*/ 8 h 8"/>
                <a:gd name="T28" fmla="*/ 8 w 11"/>
                <a:gd name="T29" fmla="*/ 8 h 8"/>
                <a:gd name="T30" fmla="*/ 10 w 11"/>
                <a:gd name="T31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" h="8">
                  <a:moveTo>
                    <a:pt x="10" y="7"/>
                  </a:moveTo>
                  <a:cubicBezTo>
                    <a:pt x="11" y="6"/>
                    <a:pt x="11" y="5"/>
                    <a:pt x="10" y="5"/>
                  </a:cubicBezTo>
                  <a:cubicBezTo>
                    <a:pt x="9" y="5"/>
                    <a:pt x="9" y="4"/>
                    <a:pt x="8" y="4"/>
                  </a:cubicBezTo>
                  <a:cubicBezTo>
                    <a:pt x="8" y="3"/>
                    <a:pt x="9" y="2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3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1" y="4"/>
                    <a:pt x="0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4" y="8"/>
                    <a:pt x="5" y="7"/>
                  </a:cubicBezTo>
                  <a:cubicBezTo>
                    <a:pt x="5" y="7"/>
                    <a:pt x="6" y="8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7" y="8"/>
                    <a:pt x="7" y="8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9" y="8"/>
                    <a:pt x="10" y="8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242"/>
            <p:cNvSpPr/>
            <p:nvPr>
              <p:custDataLst>
                <p:tags r:id="rId110"/>
              </p:custDataLst>
            </p:nvPr>
          </p:nvSpPr>
          <p:spPr bwMode="auto">
            <a:xfrm>
              <a:off x="3232" y="2980"/>
              <a:ext cx="13" cy="30"/>
            </a:xfrm>
            <a:custGeom>
              <a:avLst/>
              <a:gdLst>
                <a:gd name="T0" fmla="*/ 3 w 3"/>
                <a:gd name="T1" fmla="*/ 3 h 7"/>
                <a:gd name="T2" fmla="*/ 3 w 3"/>
                <a:gd name="T3" fmla="*/ 3 h 7"/>
                <a:gd name="T4" fmla="*/ 0 w 3"/>
                <a:gd name="T5" fmla="*/ 4 h 7"/>
                <a:gd name="T6" fmla="*/ 0 w 3"/>
                <a:gd name="T7" fmla="*/ 4 h 7"/>
                <a:gd name="T8" fmla="*/ 3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7"/>
                    <a:pt x="3" y="5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243"/>
            <p:cNvSpPr/>
            <p:nvPr>
              <p:custDataLst>
                <p:tags r:id="rId111"/>
              </p:custDataLst>
            </p:nvPr>
          </p:nvSpPr>
          <p:spPr bwMode="auto">
            <a:xfrm>
              <a:off x="3175" y="2984"/>
              <a:ext cx="48" cy="35"/>
            </a:xfrm>
            <a:custGeom>
              <a:avLst/>
              <a:gdLst>
                <a:gd name="T0" fmla="*/ 6 w 11"/>
                <a:gd name="T1" fmla="*/ 6 h 8"/>
                <a:gd name="T2" fmla="*/ 7 w 11"/>
                <a:gd name="T3" fmla="*/ 6 h 8"/>
                <a:gd name="T4" fmla="*/ 9 w 11"/>
                <a:gd name="T5" fmla="*/ 3 h 8"/>
                <a:gd name="T6" fmla="*/ 7 w 11"/>
                <a:gd name="T7" fmla="*/ 2 h 8"/>
                <a:gd name="T8" fmla="*/ 6 w 11"/>
                <a:gd name="T9" fmla="*/ 3 h 8"/>
                <a:gd name="T10" fmla="*/ 6 w 11"/>
                <a:gd name="T11" fmla="*/ 2 h 8"/>
                <a:gd name="T12" fmla="*/ 6 w 11"/>
                <a:gd name="T13" fmla="*/ 2 h 8"/>
                <a:gd name="T14" fmla="*/ 5 w 11"/>
                <a:gd name="T15" fmla="*/ 1 h 8"/>
                <a:gd name="T16" fmla="*/ 3 w 11"/>
                <a:gd name="T17" fmla="*/ 0 h 8"/>
                <a:gd name="T18" fmla="*/ 1 w 11"/>
                <a:gd name="T19" fmla="*/ 1 h 8"/>
                <a:gd name="T20" fmla="*/ 2 w 11"/>
                <a:gd name="T21" fmla="*/ 4 h 8"/>
                <a:gd name="T22" fmla="*/ 3 w 11"/>
                <a:gd name="T23" fmla="*/ 5 h 8"/>
                <a:gd name="T24" fmla="*/ 3 w 11"/>
                <a:gd name="T25" fmla="*/ 5 h 8"/>
                <a:gd name="T26" fmla="*/ 4 w 11"/>
                <a:gd name="T27" fmla="*/ 5 h 8"/>
                <a:gd name="T28" fmla="*/ 4 w 11"/>
                <a:gd name="T29" fmla="*/ 5 h 8"/>
                <a:gd name="T30" fmla="*/ 5 w 11"/>
                <a:gd name="T31" fmla="*/ 5 h 8"/>
                <a:gd name="T32" fmla="*/ 5 w 11"/>
                <a:gd name="T33" fmla="*/ 4 h 8"/>
                <a:gd name="T34" fmla="*/ 6 w 11"/>
                <a:gd name="T3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" h="8">
                  <a:moveTo>
                    <a:pt x="6" y="6"/>
                  </a:moveTo>
                  <a:cubicBezTo>
                    <a:pt x="6" y="6"/>
                    <a:pt x="7" y="6"/>
                    <a:pt x="7" y="6"/>
                  </a:cubicBezTo>
                  <a:cubicBezTo>
                    <a:pt x="9" y="8"/>
                    <a:pt x="11" y="4"/>
                    <a:pt x="9" y="3"/>
                  </a:cubicBezTo>
                  <a:cubicBezTo>
                    <a:pt x="8" y="3"/>
                    <a:pt x="8" y="3"/>
                    <a:pt x="7" y="2"/>
                  </a:cubicBezTo>
                  <a:cubicBezTo>
                    <a:pt x="7" y="2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1" y="5"/>
                    <a:pt x="2" y="4"/>
                  </a:cubicBezTo>
                  <a:cubicBezTo>
                    <a:pt x="2" y="4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5"/>
                    <a:pt x="5" y="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244"/>
            <p:cNvSpPr/>
            <p:nvPr>
              <p:custDataLst>
                <p:tags r:id="rId112"/>
              </p:custDataLst>
            </p:nvPr>
          </p:nvSpPr>
          <p:spPr bwMode="auto">
            <a:xfrm>
              <a:off x="3297" y="3023"/>
              <a:ext cx="22" cy="18"/>
            </a:xfrm>
            <a:custGeom>
              <a:avLst/>
              <a:gdLst>
                <a:gd name="T0" fmla="*/ 2 w 5"/>
                <a:gd name="T1" fmla="*/ 4 h 4"/>
                <a:gd name="T2" fmla="*/ 3 w 5"/>
                <a:gd name="T3" fmla="*/ 0 h 4"/>
                <a:gd name="T4" fmla="*/ 2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4" y="4"/>
                    <a:pt x="5" y="0"/>
                    <a:pt x="3" y="0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245"/>
            <p:cNvSpPr/>
            <p:nvPr>
              <p:custDataLst>
                <p:tags r:id="rId113"/>
              </p:custDataLst>
            </p:nvPr>
          </p:nvSpPr>
          <p:spPr bwMode="auto">
            <a:xfrm>
              <a:off x="3418" y="3019"/>
              <a:ext cx="27" cy="30"/>
            </a:xfrm>
            <a:custGeom>
              <a:avLst/>
              <a:gdLst>
                <a:gd name="T0" fmla="*/ 4 w 6"/>
                <a:gd name="T1" fmla="*/ 0 h 7"/>
                <a:gd name="T2" fmla="*/ 3 w 6"/>
                <a:gd name="T3" fmla="*/ 0 h 7"/>
                <a:gd name="T4" fmla="*/ 3 w 6"/>
                <a:gd name="T5" fmla="*/ 3 h 7"/>
                <a:gd name="T6" fmla="*/ 3 w 6"/>
                <a:gd name="T7" fmla="*/ 3 h 7"/>
                <a:gd name="T8" fmla="*/ 3 w 6"/>
                <a:gd name="T9" fmla="*/ 7 h 7"/>
                <a:gd name="T10" fmla="*/ 4 w 6"/>
                <a:gd name="T11" fmla="*/ 3 h 7"/>
                <a:gd name="T12" fmla="*/ 4 w 6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4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0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4"/>
                    <a:pt x="1" y="7"/>
                    <a:pt x="3" y="7"/>
                  </a:cubicBezTo>
                  <a:cubicBezTo>
                    <a:pt x="5" y="7"/>
                    <a:pt x="6" y="3"/>
                    <a:pt x="4" y="3"/>
                  </a:cubicBezTo>
                  <a:cubicBezTo>
                    <a:pt x="5" y="2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246"/>
            <p:cNvSpPr/>
            <p:nvPr>
              <p:custDataLst>
                <p:tags r:id="rId114"/>
              </p:custDataLst>
            </p:nvPr>
          </p:nvSpPr>
          <p:spPr bwMode="auto">
            <a:xfrm>
              <a:off x="3436" y="2976"/>
              <a:ext cx="39" cy="34"/>
            </a:xfrm>
            <a:custGeom>
              <a:avLst/>
              <a:gdLst>
                <a:gd name="T0" fmla="*/ 5 w 9"/>
                <a:gd name="T1" fmla="*/ 6 h 8"/>
                <a:gd name="T2" fmla="*/ 6 w 9"/>
                <a:gd name="T3" fmla="*/ 2 h 8"/>
                <a:gd name="T4" fmla="*/ 4 w 9"/>
                <a:gd name="T5" fmla="*/ 5 h 8"/>
                <a:gd name="T6" fmla="*/ 3 w 9"/>
                <a:gd name="T7" fmla="*/ 4 h 8"/>
                <a:gd name="T8" fmla="*/ 3 w 9"/>
                <a:gd name="T9" fmla="*/ 5 h 8"/>
                <a:gd name="T10" fmla="*/ 3 w 9"/>
                <a:gd name="T11" fmla="*/ 4 h 8"/>
                <a:gd name="T12" fmla="*/ 4 w 9"/>
                <a:gd name="T13" fmla="*/ 0 h 8"/>
                <a:gd name="T14" fmla="*/ 0 w 9"/>
                <a:gd name="T15" fmla="*/ 4 h 8"/>
                <a:gd name="T16" fmla="*/ 2 w 9"/>
                <a:gd name="T17" fmla="*/ 5 h 8"/>
                <a:gd name="T18" fmla="*/ 3 w 9"/>
                <a:gd name="T19" fmla="*/ 8 h 8"/>
                <a:gd name="T20" fmla="*/ 5 w 9"/>
                <a:gd name="T21" fmla="*/ 5 h 8"/>
                <a:gd name="T22" fmla="*/ 5 w 9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8">
                  <a:moveTo>
                    <a:pt x="5" y="6"/>
                  </a:moveTo>
                  <a:cubicBezTo>
                    <a:pt x="7" y="6"/>
                    <a:pt x="9" y="2"/>
                    <a:pt x="6" y="2"/>
                  </a:cubicBezTo>
                  <a:cubicBezTo>
                    <a:pt x="5" y="2"/>
                    <a:pt x="4" y="4"/>
                    <a:pt x="4" y="5"/>
                  </a:cubicBezTo>
                  <a:cubicBezTo>
                    <a:pt x="4" y="5"/>
                    <a:pt x="4" y="4"/>
                    <a:pt x="3" y="4"/>
                  </a:cubicBezTo>
                  <a:cubicBezTo>
                    <a:pt x="3" y="4"/>
                    <a:pt x="3" y="5"/>
                    <a:pt x="3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3"/>
                    <a:pt x="6" y="0"/>
                    <a:pt x="4" y="0"/>
                  </a:cubicBezTo>
                  <a:cubicBezTo>
                    <a:pt x="2" y="0"/>
                    <a:pt x="1" y="2"/>
                    <a:pt x="0" y="4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" y="6"/>
                    <a:pt x="1" y="8"/>
                    <a:pt x="3" y="8"/>
                  </a:cubicBezTo>
                  <a:cubicBezTo>
                    <a:pt x="4" y="8"/>
                    <a:pt x="5" y="6"/>
                    <a:pt x="5" y="5"/>
                  </a:cubicBezTo>
                  <a:cubicBezTo>
                    <a:pt x="5" y="6"/>
                    <a:pt x="5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247"/>
            <p:cNvSpPr/>
            <p:nvPr>
              <p:custDataLst>
                <p:tags r:id="rId115"/>
              </p:custDataLst>
            </p:nvPr>
          </p:nvSpPr>
          <p:spPr bwMode="auto">
            <a:xfrm>
              <a:off x="3475" y="2950"/>
              <a:ext cx="48" cy="30"/>
            </a:xfrm>
            <a:custGeom>
              <a:avLst/>
              <a:gdLst>
                <a:gd name="T0" fmla="*/ 3 w 11"/>
                <a:gd name="T1" fmla="*/ 7 h 7"/>
                <a:gd name="T2" fmla="*/ 5 w 11"/>
                <a:gd name="T3" fmla="*/ 5 h 7"/>
                <a:gd name="T4" fmla="*/ 5 w 11"/>
                <a:gd name="T5" fmla="*/ 5 h 7"/>
                <a:gd name="T6" fmla="*/ 7 w 11"/>
                <a:gd name="T7" fmla="*/ 5 h 7"/>
                <a:gd name="T8" fmla="*/ 9 w 11"/>
                <a:gd name="T9" fmla="*/ 2 h 7"/>
                <a:gd name="T10" fmla="*/ 8 w 11"/>
                <a:gd name="T11" fmla="*/ 2 h 7"/>
                <a:gd name="T12" fmla="*/ 7 w 11"/>
                <a:gd name="T13" fmla="*/ 0 h 7"/>
                <a:gd name="T14" fmla="*/ 4 w 11"/>
                <a:gd name="T15" fmla="*/ 3 h 7"/>
                <a:gd name="T16" fmla="*/ 4 w 11"/>
                <a:gd name="T17" fmla="*/ 3 h 7"/>
                <a:gd name="T18" fmla="*/ 3 w 11"/>
                <a:gd name="T19" fmla="*/ 3 h 7"/>
                <a:gd name="T20" fmla="*/ 3 w 11"/>
                <a:gd name="T2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7">
                  <a:moveTo>
                    <a:pt x="3" y="7"/>
                  </a:moveTo>
                  <a:cubicBezTo>
                    <a:pt x="4" y="7"/>
                    <a:pt x="5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9" y="6"/>
                    <a:pt x="11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2" y="3"/>
                    <a:pt x="0" y="7"/>
                    <a:pt x="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48"/>
            <p:cNvSpPr/>
            <p:nvPr>
              <p:custDataLst>
                <p:tags r:id="rId116"/>
              </p:custDataLst>
            </p:nvPr>
          </p:nvSpPr>
          <p:spPr bwMode="auto">
            <a:xfrm>
              <a:off x="3180" y="2963"/>
              <a:ext cx="13" cy="26"/>
            </a:xfrm>
            <a:custGeom>
              <a:avLst/>
              <a:gdLst>
                <a:gd name="T0" fmla="*/ 0 w 3"/>
                <a:gd name="T1" fmla="*/ 3 h 6"/>
                <a:gd name="T2" fmla="*/ 0 w 3"/>
                <a:gd name="T3" fmla="*/ 4 h 6"/>
                <a:gd name="T4" fmla="*/ 3 w 3"/>
                <a:gd name="T5" fmla="*/ 3 h 6"/>
                <a:gd name="T6" fmla="*/ 3 w 3"/>
                <a:gd name="T7" fmla="*/ 2 h 6"/>
                <a:gd name="T8" fmla="*/ 0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3"/>
                  </a:moveTo>
                  <a:cubicBezTo>
                    <a:pt x="0" y="3"/>
                    <a:pt x="0" y="3"/>
                    <a:pt x="0" y="4"/>
                  </a:cubicBezTo>
                  <a:cubicBezTo>
                    <a:pt x="0" y="6"/>
                    <a:pt x="3" y="4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49"/>
            <p:cNvSpPr>
              <a:spLocks noEditPoints="1"/>
            </p:cNvSpPr>
            <p:nvPr>
              <p:custDataLst>
                <p:tags r:id="rId117"/>
              </p:custDataLst>
            </p:nvPr>
          </p:nvSpPr>
          <p:spPr bwMode="auto">
            <a:xfrm>
              <a:off x="3153" y="2972"/>
              <a:ext cx="22" cy="34"/>
            </a:xfrm>
            <a:custGeom>
              <a:avLst/>
              <a:gdLst>
                <a:gd name="T0" fmla="*/ 3 w 5"/>
                <a:gd name="T1" fmla="*/ 4 h 8"/>
                <a:gd name="T2" fmla="*/ 3 w 5"/>
                <a:gd name="T3" fmla="*/ 2 h 8"/>
                <a:gd name="T4" fmla="*/ 0 w 5"/>
                <a:gd name="T5" fmla="*/ 4 h 8"/>
                <a:gd name="T6" fmla="*/ 1 w 5"/>
                <a:gd name="T7" fmla="*/ 5 h 8"/>
                <a:gd name="T8" fmla="*/ 2 w 5"/>
                <a:gd name="T9" fmla="*/ 8 h 8"/>
                <a:gd name="T10" fmla="*/ 2 w 5"/>
                <a:gd name="T11" fmla="*/ 8 h 8"/>
                <a:gd name="T12" fmla="*/ 3 w 5"/>
                <a:gd name="T13" fmla="*/ 4 h 8"/>
                <a:gd name="T14" fmla="*/ 3 w 5"/>
                <a:gd name="T15" fmla="*/ 2 h 8"/>
                <a:gd name="T16" fmla="*/ 3 w 5"/>
                <a:gd name="T17" fmla="*/ 2 h 8"/>
                <a:gd name="T18" fmla="*/ 2 w 5"/>
                <a:gd name="T19" fmla="*/ 2 h 8"/>
                <a:gd name="T20" fmla="*/ 3 w 5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8">
                  <a:moveTo>
                    <a:pt x="3" y="4"/>
                  </a:moveTo>
                  <a:cubicBezTo>
                    <a:pt x="4" y="3"/>
                    <a:pt x="4" y="2"/>
                    <a:pt x="3" y="2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0" y="6"/>
                    <a:pt x="0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8"/>
                    <a:pt x="5" y="5"/>
                    <a:pt x="3" y="4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50"/>
            <p:cNvSpPr/>
            <p:nvPr>
              <p:custDataLst>
                <p:tags r:id="rId118"/>
              </p:custDataLst>
            </p:nvPr>
          </p:nvSpPr>
          <p:spPr bwMode="auto">
            <a:xfrm>
              <a:off x="3384" y="3032"/>
              <a:ext cx="21" cy="17"/>
            </a:xfrm>
            <a:custGeom>
              <a:avLst/>
              <a:gdLst>
                <a:gd name="T0" fmla="*/ 3 w 5"/>
                <a:gd name="T1" fmla="*/ 3 h 4"/>
                <a:gd name="T2" fmla="*/ 3 w 5"/>
                <a:gd name="T3" fmla="*/ 0 h 4"/>
                <a:gd name="T4" fmla="*/ 0 w 5"/>
                <a:gd name="T5" fmla="*/ 3 h 4"/>
                <a:gd name="T6" fmla="*/ 2 w 5"/>
                <a:gd name="T7" fmla="*/ 4 h 4"/>
                <a:gd name="T8" fmla="*/ 3 w 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4" y="2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51"/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3401" y="3015"/>
              <a:ext cx="26" cy="47"/>
            </a:xfrm>
            <a:custGeom>
              <a:avLst/>
              <a:gdLst>
                <a:gd name="T0" fmla="*/ 5 w 6"/>
                <a:gd name="T1" fmla="*/ 2 h 11"/>
                <a:gd name="T2" fmla="*/ 4 w 6"/>
                <a:gd name="T3" fmla="*/ 0 h 11"/>
                <a:gd name="T4" fmla="*/ 2 w 6"/>
                <a:gd name="T5" fmla="*/ 3 h 11"/>
                <a:gd name="T6" fmla="*/ 3 w 6"/>
                <a:gd name="T7" fmla="*/ 4 h 11"/>
                <a:gd name="T8" fmla="*/ 2 w 6"/>
                <a:gd name="T9" fmla="*/ 5 h 11"/>
                <a:gd name="T10" fmla="*/ 2 w 6"/>
                <a:gd name="T11" fmla="*/ 8 h 11"/>
                <a:gd name="T12" fmla="*/ 2 w 6"/>
                <a:gd name="T13" fmla="*/ 11 h 11"/>
                <a:gd name="T14" fmla="*/ 4 w 6"/>
                <a:gd name="T15" fmla="*/ 8 h 11"/>
                <a:gd name="T16" fmla="*/ 5 w 6"/>
                <a:gd name="T17" fmla="*/ 5 h 11"/>
                <a:gd name="T18" fmla="*/ 4 w 6"/>
                <a:gd name="T19" fmla="*/ 4 h 11"/>
                <a:gd name="T20" fmla="*/ 5 w 6"/>
                <a:gd name="T21" fmla="*/ 2 h 11"/>
                <a:gd name="T22" fmla="*/ 3 w 6"/>
                <a:gd name="T23" fmla="*/ 3 h 11"/>
                <a:gd name="T24" fmla="*/ 3 w 6"/>
                <a:gd name="T25" fmla="*/ 3 h 11"/>
                <a:gd name="T26" fmla="*/ 3 w 6"/>
                <a:gd name="T27" fmla="*/ 4 h 11"/>
                <a:gd name="T28" fmla="*/ 3 w 6"/>
                <a:gd name="T2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11">
                  <a:moveTo>
                    <a:pt x="5" y="2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2" y="0"/>
                    <a:pt x="1" y="3"/>
                    <a:pt x="2" y="3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1" y="6"/>
                    <a:pt x="0" y="8"/>
                    <a:pt x="2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4" y="11"/>
                    <a:pt x="5" y="9"/>
                    <a:pt x="4" y="8"/>
                  </a:cubicBezTo>
                  <a:cubicBezTo>
                    <a:pt x="5" y="7"/>
                    <a:pt x="6" y="6"/>
                    <a:pt x="5" y="5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5" y="3"/>
                    <a:pt x="5" y="2"/>
                    <a:pt x="5" y="2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2" name="椭圆 31"/>
          <p:cNvSpPr/>
          <p:nvPr>
            <p:custDataLst>
              <p:tags r:id="rId120"/>
            </p:custDataLst>
          </p:nvPr>
        </p:nvSpPr>
        <p:spPr>
          <a:xfrm>
            <a:off x="6028248" y="2003540"/>
            <a:ext cx="690931" cy="675624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43466" h="629209">
                <a:moveTo>
                  <a:pt x="103603" y="32533"/>
                </a:moveTo>
                <a:cubicBezTo>
                  <a:pt x="175931" y="-9990"/>
                  <a:pt x="458358" y="-11990"/>
                  <a:pt x="546957" y="33410"/>
                </a:cubicBezTo>
                <a:cubicBezTo>
                  <a:pt x="635556" y="78810"/>
                  <a:pt x="631492" y="212566"/>
                  <a:pt x="635195" y="304935"/>
                </a:cubicBezTo>
                <a:cubicBezTo>
                  <a:pt x="638898" y="397304"/>
                  <a:pt x="672952" y="546737"/>
                  <a:pt x="569176" y="587622"/>
                </a:cubicBezTo>
                <a:cubicBezTo>
                  <a:pt x="465400" y="628507"/>
                  <a:pt x="24082" y="670068"/>
                  <a:pt x="12537" y="550244"/>
                </a:cubicBezTo>
                <a:cubicBezTo>
                  <a:pt x="992" y="430420"/>
                  <a:pt x="-4426" y="210669"/>
                  <a:pt x="4334" y="102019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accen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63" name="直接连接符 162"/>
          <p:cNvCxnSpPr/>
          <p:nvPr>
            <p:custDataLst>
              <p:tags r:id="rId121"/>
            </p:custDataLst>
          </p:nvPr>
        </p:nvCxnSpPr>
        <p:spPr>
          <a:xfrm>
            <a:off x="7130053" y="2616607"/>
            <a:ext cx="265176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组合 174"/>
          <p:cNvGrpSpPr/>
          <p:nvPr>
            <p:custDataLst>
              <p:tags r:id="rId122"/>
            </p:custDataLst>
          </p:nvPr>
        </p:nvGrpSpPr>
        <p:grpSpPr>
          <a:xfrm>
            <a:off x="6227190" y="2109303"/>
            <a:ext cx="293046" cy="464098"/>
            <a:chOff x="5844088" y="2600655"/>
            <a:chExt cx="385904" cy="611158"/>
          </a:xfrm>
        </p:grpSpPr>
        <p:grpSp>
          <p:nvGrpSpPr>
            <p:cNvPr id="176" name="组合 175"/>
            <p:cNvGrpSpPr/>
            <p:nvPr/>
          </p:nvGrpSpPr>
          <p:grpSpPr>
            <a:xfrm rot="8489641">
              <a:off x="6013992" y="2653092"/>
              <a:ext cx="216000" cy="558721"/>
              <a:chOff x="6011031" y="2540000"/>
              <a:chExt cx="242182" cy="626447"/>
            </a:xfrm>
          </p:grpSpPr>
          <p:sp>
            <p:nvSpPr>
              <p:cNvPr id="178" name="任意多边形 177"/>
              <p:cNvSpPr/>
              <p:nvPr>
                <p:custDataLst>
                  <p:tags r:id="rId123"/>
                </p:custDataLst>
              </p:nvPr>
            </p:nvSpPr>
            <p:spPr>
              <a:xfrm>
                <a:off x="6019800" y="2540000"/>
                <a:ext cx="217195" cy="201788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任意多边形 178"/>
              <p:cNvSpPr/>
              <p:nvPr>
                <p:custDataLst>
                  <p:tags r:id="rId124"/>
                </p:custDataLst>
              </p:nvPr>
            </p:nvSpPr>
            <p:spPr>
              <a:xfrm>
                <a:off x="6011031" y="2721948"/>
                <a:ext cx="242182" cy="444499"/>
              </a:xfrm>
              <a:custGeom>
                <a:avLst/>
                <a:gdLst>
                  <a:gd name="connsiteX0" fmla="*/ 12700 w 215900"/>
                  <a:gd name="connsiteY0" fmla="*/ 12700 h 444500"/>
                  <a:gd name="connsiteX1" fmla="*/ 0 w 215900"/>
                  <a:gd name="connsiteY1" fmla="*/ 444500 h 444500"/>
                  <a:gd name="connsiteX2" fmla="*/ 215900 w 215900"/>
                  <a:gd name="connsiteY2" fmla="*/ 419100 h 444500"/>
                  <a:gd name="connsiteX3" fmla="*/ 215900 w 215900"/>
                  <a:gd name="connsiteY3" fmla="*/ 0 h 444500"/>
                  <a:gd name="connsiteX4" fmla="*/ 215900 w 215900"/>
                  <a:gd name="connsiteY4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00" h="444500">
                    <a:moveTo>
                      <a:pt x="12700" y="12700"/>
                    </a:moveTo>
                    <a:lnTo>
                      <a:pt x="0" y="444500"/>
                    </a:lnTo>
                    <a:lnTo>
                      <a:pt x="215900" y="419100"/>
                    </a:lnTo>
                    <a:lnTo>
                      <a:pt x="215900" y="0"/>
                    </a:lnTo>
                    <a:lnTo>
                      <a:pt x="215900" y="0"/>
                    </a:lnTo>
                  </a:path>
                </a:pathLst>
              </a:custGeom>
              <a:noFill/>
              <a:ln w="25400" cap="rnd">
                <a:solidFill>
                  <a:schemeClr val="accent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任意多边形 179"/>
              <p:cNvSpPr/>
              <p:nvPr>
                <p:custDataLst>
                  <p:tags r:id="rId125"/>
                </p:custDataLst>
              </p:nvPr>
            </p:nvSpPr>
            <p:spPr>
              <a:xfrm>
                <a:off x="6100118" y="2572406"/>
                <a:ext cx="63900" cy="59367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5400" cap="rnd">
                <a:solidFill>
                  <a:schemeClr val="accent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7" name="任意多边形 176"/>
            <p:cNvSpPr/>
            <p:nvPr>
              <p:custDataLst>
                <p:tags r:id="rId126"/>
              </p:custDataLst>
            </p:nvPr>
          </p:nvSpPr>
          <p:spPr>
            <a:xfrm>
              <a:off x="5844088" y="2600655"/>
              <a:ext cx="181940" cy="195184"/>
            </a:xfrm>
            <a:custGeom>
              <a:avLst/>
              <a:gdLst>
                <a:gd name="connsiteX0" fmla="*/ 43090 w 153621"/>
                <a:gd name="connsiteY0" fmla="*/ 162601 h 162601"/>
                <a:gd name="connsiteX1" fmla="*/ 2896 w 153621"/>
                <a:gd name="connsiteY1" fmla="*/ 102311 h 162601"/>
                <a:gd name="connsiteX2" fmla="*/ 113428 w 153621"/>
                <a:gd name="connsiteY2" fmla="*/ 1828 h 162601"/>
                <a:gd name="connsiteX3" fmla="*/ 153621 w 153621"/>
                <a:gd name="connsiteY3" fmla="*/ 47045 h 162601"/>
                <a:gd name="connsiteX0-1" fmla="*/ 41489 w 152020"/>
                <a:gd name="connsiteY0-2" fmla="*/ 158991 h 158991"/>
                <a:gd name="connsiteX1-3" fmla="*/ 1295 w 152020"/>
                <a:gd name="connsiteY1-4" fmla="*/ 98701 h 158991"/>
                <a:gd name="connsiteX2-5" fmla="*/ 82359 w 152020"/>
                <a:gd name="connsiteY2-6" fmla="*/ 2042 h 158991"/>
                <a:gd name="connsiteX3-7" fmla="*/ 152020 w 152020"/>
                <a:gd name="connsiteY3-8" fmla="*/ 43435 h 158991"/>
                <a:gd name="connsiteX0-9" fmla="*/ 41916 w 152447"/>
                <a:gd name="connsiteY0-10" fmla="*/ 148552 h 148552"/>
                <a:gd name="connsiteX1-11" fmla="*/ 1722 w 152447"/>
                <a:gd name="connsiteY1-12" fmla="*/ 88262 h 148552"/>
                <a:gd name="connsiteX2-13" fmla="*/ 91205 w 152447"/>
                <a:gd name="connsiteY2-14" fmla="*/ 3075 h 148552"/>
                <a:gd name="connsiteX3-15" fmla="*/ 152447 w 152447"/>
                <a:gd name="connsiteY3-16" fmla="*/ 32996 h 1485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2447" h="148552">
                  <a:moveTo>
                    <a:pt x="41916" y="148552"/>
                  </a:moveTo>
                  <a:cubicBezTo>
                    <a:pt x="15957" y="131804"/>
                    <a:pt x="-6493" y="112508"/>
                    <a:pt x="1722" y="88262"/>
                  </a:cubicBezTo>
                  <a:cubicBezTo>
                    <a:pt x="9937" y="64016"/>
                    <a:pt x="66084" y="12286"/>
                    <a:pt x="91205" y="3075"/>
                  </a:cubicBezTo>
                  <a:cubicBezTo>
                    <a:pt x="116326" y="-6136"/>
                    <a:pt x="144911" y="5782"/>
                    <a:pt x="152447" y="32996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2" name="椭圆 31"/>
          <p:cNvSpPr/>
          <p:nvPr>
            <p:custDataLst>
              <p:tags r:id="rId127"/>
            </p:custDataLst>
          </p:nvPr>
        </p:nvSpPr>
        <p:spPr>
          <a:xfrm>
            <a:off x="6028248" y="3056413"/>
            <a:ext cx="690931" cy="675624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43466" h="629209">
                <a:moveTo>
                  <a:pt x="103603" y="32533"/>
                </a:moveTo>
                <a:cubicBezTo>
                  <a:pt x="175931" y="-9990"/>
                  <a:pt x="458358" y="-11990"/>
                  <a:pt x="546957" y="33410"/>
                </a:cubicBezTo>
                <a:cubicBezTo>
                  <a:pt x="635556" y="78810"/>
                  <a:pt x="631492" y="212566"/>
                  <a:pt x="635195" y="304935"/>
                </a:cubicBezTo>
                <a:cubicBezTo>
                  <a:pt x="638898" y="397304"/>
                  <a:pt x="672952" y="546737"/>
                  <a:pt x="569176" y="587622"/>
                </a:cubicBezTo>
                <a:cubicBezTo>
                  <a:pt x="465400" y="628507"/>
                  <a:pt x="24082" y="670068"/>
                  <a:pt x="12537" y="550244"/>
                </a:cubicBezTo>
                <a:cubicBezTo>
                  <a:pt x="992" y="430420"/>
                  <a:pt x="-4426" y="210669"/>
                  <a:pt x="4334" y="102019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accen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83" name="直接连接符 182"/>
          <p:cNvCxnSpPr/>
          <p:nvPr>
            <p:custDataLst>
              <p:tags r:id="rId128"/>
            </p:custDataLst>
          </p:nvPr>
        </p:nvCxnSpPr>
        <p:spPr>
          <a:xfrm>
            <a:off x="7130053" y="3669481"/>
            <a:ext cx="265176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组合 183"/>
          <p:cNvGrpSpPr/>
          <p:nvPr>
            <p:custDataLst>
              <p:tags r:id="rId129"/>
            </p:custDataLst>
          </p:nvPr>
        </p:nvGrpSpPr>
        <p:grpSpPr>
          <a:xfrm>
            <a:off x="6227190" y="3162176"/>
            <a:ext cx="293046" cy="464098"/>
            <a:chOff x="5844088" y="2600655"/>
            <a:chExt cx="385904" cy="611158"/>
          </a:xfrm>
        </p:grpSpPr>
        <p:grpSp>
          <p:nvGrpSpPr>
            <p:cNvPr id="185" name="组合 184"/>
            <p:cNvGrpSpPr/>
            <p:nvPr/>
          </p:nvGrpSpPr>
          <p:grpSpPr>
            <a:xfrm rot="8489641">
              <a:off x="6013992" y="2653092"/>
              <a:ext cx="216000" cy="558721"/>
              <a:chOff x="6011031" y="2540000"/>
              <a:chExt cx="242182" cy="626447"/>
            </a:xfrm>
          </p:grpSpPr>
          <p:sp>
            <p:nvSpPr>
              <p:cNvPr id="187" name="任意多边形 186"/>
              <p:cNvSpPr/>
              <p:nvPr>
                <p:custDataLst>
                  <p:tags r:id="rId130"/>
                </p:custDataLst>
              </p:nvPr>
            </p:nvSpPr>
            <p:spPr>
              <a:xfrm>
                <a:off x="6019800" y="2540000"/>
                <a:ext cx="217195" cy="201788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任意多边形 187"/>
              <p:cNvSpPr/>
              <p:nvPr>
                <p:custDataLst>
                  <p:tags r:id="rId131"/>
                </p:custDataLst>
              </p:nvPr>
            </p:nvSpPr>
            <p:spPr>
              <a:xfrm>
                <a:off x="6011031" y="2721948"/>
                <a:ext cx="242182" cy="444499"/>
              </a:xfrm>
              <a:custGeom>
                <a:avLst/>
                <a:gdLst>
                  <a:gd name="connsiteX0" fmla="*/ 12700 w 215900"/>
                  <a:gd name="connsiteY0" fmla="*/ 12700 h 444500"/>
                  <a:gd name="connsiteX1" fmla="*/ 0 w 215900"/>
                  <a:gd name="connsiteY1" fmla="*/ 444500 h 444500"/>
                  <a:gd name="connsiteX2" fmla="*/ 215900 w 215900"/>
                  <a:gd name="connsiteY2" fmla="*/ 419100 h 444500"/>
                  <a:gd name="connsiteX3" fmla="*/ 215900 w 215900"/>
                  <a:gd name="connsiteY3" fmla="*/ 0 h 444500"/>
                  <a:gd name="connsiteX4" fmla="*/ 215900 w 215900"/>
                  <a:gd name="connsiteY4" fmla="*/ 0 h 44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900" h="444500">
                    <a:moveTo>
                      <a:pt x="12700" y="12700"/>
                    </a:moveTo>
                    <a:lnTo>
                      <a:pt x="0" y="444500"/>
                    </a:lnTo>
                    <a:lnTo>
                      <a:pt x="215900" y="419100"/>
                    </a:lnTo>
                    <a:lnTo>
                      <a:pt x="215900" y="0"/>
                    </a:lnTo>
                    <a:lnTo>
                      <a:pt x="215900" y="0"/>
                    </a:lnTo>
                  </a:path>
                </a:pathLst>
              </a:custGeom>
              <a:noFill/>
              <a:ln w="25400" cap="rnd">
                <a:solidFill>
                  <a:schemeClr val="accent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任意多边形 188"/>
              <p:cNvSpPr/>
              <p:nvPr>
                <p:custDataLst>
                  <p:tags r:id="rId132"/>
                </p:custDataLst>
              </p:nvPr>
            </p:nvSpPr>
            <p:spPr>
              <a:xfrm>
                <a:off x="6100118" y="2572406"/>
                <a:ext cx="63900" cy="59367"/>
              </a:xfrm>
              <a:custGeom>
                <a:avLst/>
                <a:gdLst>
                  <a:gd name="connsiteX0" fmla="*/ 114300 w 217195"/>
                  <a:gd name="connsiteY0" fmla="*/ 0 h 201788"/>
                  <a:gd name="connsiteX1" fmla="*/ 215900 w 217195"/>
                  <a:gd name="connsiteY1" fmla="*/ 190500 h 201788"/>
                  <a:gd name="connsiteX2" fmla="*/ 0 w 217195"/>
                  <a:gd name="connsiteY2" fmla="*/ 190500 h 201788"/>
                  <a:gd name="connsiteX3" fmla="*/ 114300 w 217195"/>
                  <a:gd name="connsiteY3" fmla="*/ 0 h 20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95" h="201788">
                    <a:moveTo>
                      <a:pt x="114300" y="0"/>
                    </a:moveTo>
                    <a:cubicBezTo>
                      <a:pt x="170391" y="82550"/>
                      <a:pt x="226483" y="165100"/>
                      <a:pt x="215900" y="190500"/>
                    </a:cubicBezTo>
                    <a:cubicBezTo>
                      <a:pt x="143933" y="190500"/>
                      <a:pt x="19050" y="215900"/>
                      <a:pt x="0" y="19050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5400" cap="rnd">
                <a:solidFill>
                  <a:schemeClr val="accent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6" name="任意多边形 185"/>
            <p:cNvSpPr/>
            <p:nvPr>
              <p:custDataLst>
                <p:tags r:id="rId133"/>
              </p:custDataLst>
            </p:nvPr>
          </p:nvSpPr>
          <p:spPr>
            <a:xfrm>
              <a:off x="5844088" y="2600655"/>
              <a:ext cx="181940" cy="195184"/>
            </a:xfrm>
            <a:custGeom>
              <a:avLst/>
              <a:gdLst>
                <a:gd name="connsiteX0" fmla="*/ 43090 w 153621"/>
                <a:gd name="connsiteY0" fmla="*/ 162601 h 162601"/>
                <a:gd name="connsiteX1" fmla="*/ 2896 w 153621"/>
                <a:gd name="connsiteY1" fmla="*/ 102311 h 162601"/>
                <a:gd name="connsiteX2" fmla="*/ 113428 w 153621"/>
                <a:gd name="connsiteY2" fmla="*/ 1828 h 162601"/>
                <a:gd name="connsiteX3" fmla="*/ 153621 w 153621"/>
                <a:gd name="connsiteY3" fmla="*/ 47045 h 162601"/>
                <a:gd name="connsiteX0-1" fmla="*/ 41489 w 152020"/>
                <a:gd name="connsiteY0-2" fmla="*/ 158991 h 158991"/>
                <a:gd name="connsiteX1-3" fmla="*/ 1295 w 152020"/>
                <a:gd name="connsiteY1-4" fmla="*/ 98701 h 158991"/>
                <a:gd name="connsiteX2-5" fmla="*/ 82359 w 152020"/>
                <a:gd name="connsiteY2-6" fmla="*/ 2042 h 158991"/>
                <a:gd name="connsiteX3-7" fmla="*/ 152020 w 152020"/>
                <a:gd name="connsiteY3-8" fmla="*/ 43435 h 158991"/>
                <a:gd name="connsiteX0-9" fmla="*/ 41916 w 152447"/>
                <a:gd name="connsiteY0-10" fmla="*/ 148552 h 148552"/>
                <a:gd name="connsiteX1-11" fmla="*/ 1722 w 152447"/>
                <a:gd name="connsiteY1-12" fmla="*/ 88262 h 148552"/>
                <a:gd name="connsiteX2-13" fmla="*/ 91205 w 152447"/>
                <a:gd name="connsiteY2-14" fmla="*/ 3075 h 148552"/>
                <a:gd name="connsiteX3-15" fmla="*/ 152447 w 152447"/>
                <a:gd name="connsiteY3-16" fmla="*/ 32996 h 1485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52447" h="148552">
                  <a:moveTo>
                    <a:pt x="41916" y="148552"/>
                  </a:moveTo>
                  <a:cubicBezTo>
                    <a:pt x="15957" y="131804"/>
                    <a:pt x="-6493" y="112508"/>
                    <a:pt x="1722" y="88262"/>
                  </a:cubicBezTo>
                  <a:cubicBezTo>
                    <a:pt x="9937" y="64016"/>
                    <a:pt x="66084" y="12286"/>
                    <a:pt x="91205" y="3075"/>
                  </a:cubicBezTo>
                  <a:cubicBezTo>
                    <a:pt x="116326" y="-6136"/>
                    <a:pt x="144911" y="5782"/>
                    <a:pt x="152447" y="32996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1" name="椭圆 31"/>
          <p:cNvSpPr/>
          <p:nvPr>
            <p:custDataLst>
              <p:tags r:id="rId134"/>
            </p:custDataLst>
          </p:nvPr>
        </p:nvSpPr>
        <p:spPr>
          <a:xfrm>
            <a:off x="6077143" y="5024957"/>
            <a:ext cx="690931" cy="675624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43466" h="629209">
                <a:moveTo>
                  <a:pt x="103603" y="32533"/>
                </a:moveTo>
                <a:cubicBezTo>
                  <a:pt x="175931" y="-9990"/>
                  <a:pt x="458358" y="-11990"/>
                  <a:pt x="546957" y="33410"/>
                </a:cubicBezTo>
                <a:cubicBezTo>
                  <a:pt x="635556" y="78810"/>
                  <a:pt x="631492" y="212566"/>
                  <a:pt x="635195" y="304935"/>
                </a:cubicBezTo>
                <a:cubicBezTo>
                  <a:pt x="638898" y="397304"/>
                  <a:pt x="672952" y="546737"/>
                  <a:pt x="569176" y="587622"/>
                </a:cubicBezTo>
                <a:cubicBezTo>
                  <a:pt x="465400" y="628507"/>
                  <a:pt x="24082" y="670068"/>
                  <a:pt x="12537" y="550244"/>
                </a:cubicBezTo>
                <a:cubicBezTo>
                  <a:pt x="992" y="430420"/>
                  <a:pt x="-4426" y="210669"/>
                  <a:pt x="4334" y="102019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accen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92" name="直接连接符 191"/>
          <p:cNvCxnSpPr/>
          <p:nvPr>
            <p:custDataLst>
              <p:tags r:id="rId135"/>
            </p:custDataLst>
          </p:nvPr>
        </p:nvCxnSpPr>
        <p:spPr>
          <a:xfrm>
            <a:off x="7130053" y="4722354"/>
            <a:ext cx="265176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组合 198"/>
          <p:cNvGrpSpPr/>
          <p:nvPr>
            <p:custDataLst>
              <p:tags r:id="rId136"/>
            </p:custDataLst>
          </p:nvPr>
        </p:nvGrpSpPr>
        <p:grpSpPr>
          <a:xfrm>
            <a:off x="6262359" y="4251263"/>
            <a:ext cx="438610" cy="391672"/>
            <a:chOff x="4577745" y="4336117"/>
            <a:chExt cx="557229" cy="497597"/>
          </a:xfrm>
        </p:grpSpPr>
        <p:sp>
          <p:nvSpPr>
            <p:cNvPr id="200" name="任意多边形 199"/>
            <p:cNvSpPr/>
            <p:nvPr>
              <p:custDataLst>
                <p:tags r:id="rId137"/>
              </p:custDataLst>
            </p:nvPr>
          </p:nvSpPr>
          <p:spPr>
            <a:xfrm>
              <a:off x="4577745" y="4392897"/>
              <a:ext cx="557229" cy="440817"/>
            </a:xfrm>
            <a:custGeom>
              <a:avLst/>
              <a:gdLst>
                <a:gd name="connsiteX0" fmla="*/ 14510 w 533941"/>
                <a:gd name="connsiteY0" fmla="*/ 334613 h 439545"/>
                <a:gd name="connsiteX1" fmla="*/ 33171 w 533941"/>
                <a:gd name="connsiteY1" fmla="*/ 415479 h 439545"/>
                <a:gd name="connsiteX2" fmla="*/ 219783 w 533941"/>
                <a:gd name="connsiteY2" fmla="*/ 415479 h 439545"/>
                <a:gd name="connsiteX3" fmla="*/ 505922 w 533941"/>
                <a:gd name="connsiteY3" fmla="*/ 135560 h 439545"/>
                <a:gd name="connsiteX4" fmla="*/ 487261 w 533941"/>
                <a:gd name="connsiteY4" fmla="*/ 4932 h 439545"/>
                <a:gd name="connsiteX5" fmla="*/ 188681 w 533941"/>
                <a:gd name="connsiteY5" fmla="*/ 297291 h 439545"/>
                <a:gd name="connsiteX6" fmla="*/ 14510 w 533941"/>
                <a:gd name="connsiteY6" fmla="*/ 334613 h 439545"/>
                <a:gd name="connsiteX0-1" fmla="*/ 11897 w 542181"/>
                <a:gd name="connsiteY0-2" fmla="*/ 307480 h 440817"/>
                <a:gd name="connsiteX1-3" fmla="*/ 41411 w 542181"/>
                <a:gd name="connsiteY1-4" fmla="*/ 415479 h 440817"/>
                <a:gd name="connsiteX2-5" fmla="*/ 228023 w 542181"/>
                <a:gd name="connsiteY2-6" fmla="*/ 415479 h 440817"/>
                <a:gd name="connsiteX3-7" fmla="*/ 514162 w 542181"/>
                <a:gd name="connsiteY3-8" fmla="*/ 135560 h 440817"/>
                <a:gd name="connsiteX4-9" fmla="*/ 495501 w 542181"/>
                <a:gd name="connsiteY4-10" fmla="*/ 4932 h 440817"/>
                <a:gd name="connsiteX5-11" fmla="*/ 196921 w 542181"/>
                <a:gd name="connsiteY5-12" fmla="*/ 297291 h 440817"/>
                <a:gd name="connsiteX6-13" fmla="*/ 11897 w 542181"/>
                <a:gd name="connsiteY6-14" fmla="*/ 307480 h 440817"/>
                <a:gd name="connsiteX0-15" fmla="*/ 26945 w 557229"/>
                <a:gd name="connsiteY0-16" fmla="*/ 307480 h 440817"/>
                <a:gd name="connsiteX1-17" fmla="*/ 23898 w 557229"/>
                <a:gd name="connsiteY1-18" fmla="*/ 415479 h 440817"/>
                <a:gd name="connsiteX2-19" fmla="*/ 243071 w 557229"/>
                <a:gd name="connsiteY2-20" fmla="*/ 415479 h 440817"/>
                <a:gd name="connsiteX3-21" fmla="*/ 529210 w 557229"/>
                <a:gd name="connsiteY3-22" fmla="*/ 135560 h 440817"/>
                <a:gd name="connsiteX4-23" fmla="*/ 510549 w 557229"/>
                <a:gd name="connsiteY4-24" fmla="*/ 4932 h 440817"/>
                <a:gd name="connsiteX5-25" fmla="*/ 211969 w 557229"/>
                <a:gd name="connsiteY5-26" fmla="*/ 297291 h 440817"/>
                <a:gd name="connsiteX6-27" fmla="*/ 26945 w 557229"/>
                <a:gd name="connsiteY6-28" fmla="*/ 307480 h 4408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557229" h="440817">
                  <a:moveTo>
                    <a:pt x="26945" y="307480"/>
                  </a:moveTo>
                  <a:cubicBezTo>
                    <a:pt x="-4400" y="327178"/>
                    <a:pt x="-12123" y="397479"/>
                    <a:pt x="23898" y="415479"/>
                  </a:cubicBezTo>
                  <a:cubicBezTo>
                    <a:pt x="59919" y="433479"/>
                    <a:pt x="158852" y="462132"/>
                    <a:pt x="243071" y="415479"/>
                  </a:cubicBezTo>
                  <a:cubicBezTo>
                    <a:pt x="327290" y="368826"/>
                    <a:pt x="484630" y="203984"/>
                    <a:pt x="529210" y="135560"/>
                  </a:cubicBezTo>
                  <a:cubicBezTo>
                    <a:pt x="573790" y="67136"/>
                    <a:pt x="563422" y="-22023"/>
                    <a:pt x="510549" y="4932"/>
                  </a:cubicBezTo>
                  <a:cubicBezTo>
                    <a:pt x="457676" y="31887"/>
                    <a:pt x="292570" y="246866"/>
                    <a:pt x="211969" y="297291"/>
                  </a:cubicBezTo>
                  <a:cubicBezTo>
                    <a:pt x="131368" y="347716"/>
                    <a:pt x="58290" y="287782"/>
                    <a:pt x="26945" y="307480"/>
                  </a:cubicBezTo>
                  <a:close/>
                </a:path>
              </a:pathLst>
            </a:custGeom>
            <a:noFill/>
            <a:ln w="254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任意多边形 200"/>
            <p:cNvSpPr/>
            <p:nvPr>
              <p:custDataLst>
                <p:tags r:id="rId138"/>
              </p:custDataLst>
            </p:nvPr>
          </p:nvSpPr>
          <p:spPr>
            <a:xfrm>
              <a:off x="4611655" y="4336117"/>
              <a:ext cx="513962" cy="482779"/>
            </a:xfrm>
            <a:custGeom>
              <a:avLst/>
              <a:gdLst>
                <a:gd name="connsiteX0" fmla="*/ 198035 w 502835"/>
                <a:gd name="connsiteY0" fmla="*/ 493056 h 493056"/>
                <a:gd name="connsiteX1" fmla="*/ 123390 w 502835"/>
                <a:gd name="connsiteY1" fmla="*/ 368648 h 493056"/>
                <a:gd name="connsiteX2" fmla="*/ 5203 w 502835"/>
                <a:gd name="connsiteY2" fmla="*/ 393529 h 493056"/>
                <a:gd name="connsiteX3" fmla="*/ 310003 w 502835"/>
                <a:gd name="connsiteY3" fmla="*/ 32746 h 493056"/>
                <a:gd name="connsiteX4" fmla="*/ 502835 w 502835"/>
                <a:gd name="connsiteY4" fmla="*/ 38966 h 493056"/>
                <a:gd name="connsiteX0-1" fmla="*/ 205934 w 510734"/>
                <a:gd name="connsiteY0-2" fmla="*/ 491889 h 491889"/>
                <a:gd name="connsiteX1-3" fmla="*/ 131289 w 510734"/>
                <a:gd name="connsiteY1-4" fmla="*/ 367481 h 491889"/>
                <a:gd name="connsiteX2-5" fmla="*/ 4962 w 510734"/>
                <a:gd name="connsiteY2-6" fmla="*/ 376082 h 491889"/>
                <a:gd name="connsiteX3-7" fmla="*/ 317902 w 510734"/>
                <a:gd name="connsiteY3-8" fmla="*/ 31579 h 491889"/>
                <a:gd name="connsiteX4-9" fmla="*/ 510734 w 510734"/>
                <a:gd name="connsiteY4-10" fmla="*/ 37799 h 491889"/>
                <a:gd name="connsiteX0-11" fmla="*/ 205532 w 510332"/>
                <a:gd name="connsiteY0-12" fmla="*/ 491889 h 491889"/>
                <a:gd name="connsiteX1-13" fmla="*/ 136314 w 510332"/>
                <a:gd name="connsiteY1-14" fmla="*/ 383761 h 491889"/>
                <a:gd name="connsiteX2-15" fmla="*/ 4560 w 510332"/>
                <a:gd name="connsiteY2-16" fmla="*/ 376082 h 491889"/>
                <a:gd name="connsiteX3-17" fmla="*/ 317500 w 510332"/>
                <a:gd name="connsiteY3-18" fmla="*/ 31579 h 491889"/>
                <a:gd name="connsiteX4-19" fmla="*/ 510332 w 510332"/>
                <a:gd name="connsiteY4-20" fmla="*/ 37799 h 491889"/>
                <a:gd name="connsiteX0-21" fmla="*/ 159192 w 510119"/>
                <a:gd name="connsiteY0-22" fmla="*/ 489175 h 489175"/>
                <a:gd name="connsiteX1-23" fmla="*/ 136101 w 510119"/>
                <a:gd name="connsiteY1-24" fmla="*/ 383761 h 489175"/>
                <a:gd name="connsiteX2-25" fmla="*/ 4347 w 510119"/>
                <a:gd name="connsiteY2-26" fmla="*/ 376082 h 489175"/>
                <a:gd name="connsiteX3-27" fmla="*/ 317287 w 510119"/>
                <a:gd name="connsiteY3-28" fmla="*/ 31579 h 489175"/>
                <a:gd name="connsiteX4-29" fmla="*/ 510119 w 510119"/>
                <a:gd name="connsiteY4-30" fmla="*/ 37799 h 489175"/>
                <a:gd name="connsiteX0-31" fmla="*/ 159192 w 510119"/>
                <a:gd name="connsiteY0-32" fmla="*/ 489175 h 489175"/>
                <a:gd name="connsiteX1-33" fmla="*/ 136101 w 510119"/>
                <a:gd name="connsiteY1-34" fmla="*/ 383761 h 489175"/>
                <a:gd name="connsiteX2-35" fmla="*/ 4347 w 510119"/>
                <a:gd name="connsiteY2-36" fmla="*/ 376082 h 489175"/>
                <a:gd name="connsiteX3-37" fmla="*/ 317287 w 510119"/>
                <a:gd name="connsiteY3-38" fmla="*/ 31579 h 489175"/>
                <a:gd name="connsiteX4-39" fmla="*/ 510119 w 510119"/>
                <a:gd name="connsiteY4-40" fmla="*/ 37799 h 489175"/>
                <a:gd name="connsiteX0-41" fmla="*/ 151016 w 510083"/>
                <a:gd name="connsiteY0-42" fmla="*/ 483748 h 483748"/>
                <a:gd name="connsiteX1-43" fmla="*/ 136065 w 510083"/>
                <a:gd name="connsiteY1-44" fmla="*/ 383761 h 483748"/>
                <a:gd name="connsiteX2-45" fmla="*/ 4311 w 510083"/>
                <a:gd name="connsiteY2-46" fmla="*/ 376082 h 483748"/>
                <a:gd name="connsiteX3-47" fmla="*/ 317251 w 510083"/>
                <a:gd name="connsiteY3-48" fmla="*/ 31579 h 483748"/>
                <a:gd name="connsiteX4-49" fmla="*/ 510083 w 510083"/>
                <a:gd name="connsiteY4-50" fmla="*/ 37799 h 483748"/>
                <a:gd name="connsiteX0-51" fmla="*/ 150514 w 509581"/>
                <a:gd name="connsiteY0-52" fmla="*/ 483748 h 483748"/>
                <a:gd name="connsiteX1-53" fmla="*/ 135563 w 509581"/>
                <a:gd name="connsiteY1-54" fmla="*/ 383761 h 483748"/>
                <a:gd name="connsiteX2-55" fmla="*/ 3809 w 509581"/>
                <a:gd name="connsiteY2-56" fmla="*/ 376082 h 483748"/>
                <a:gd name="connsiteX3-57" fmla="*/ 316749 w 509581"/>
                <a:gd name="connsiteY3-58" fmla="*/ 31579 h 483748"/>
                <a:gd name="connsiteX4-59" fmla="*/ 509581 w 509581"/>
                <a:gd name="connsiteY4-60" fmla="*/ 37799 h 483748"/>
                <a:gd name="connsiteX0-61" fmla="*/ 146758 w 505825"/>
                <a:gd name="connsiteY0-62" fmla="*/ 483748 h 483748"/>
                <a:gd name="connsiteX1-63" fmla="*/ 131807 w 505825"/>
                <a:gd name="connsiteY1-64" fmla="*/ 383761 h 483748"/>
                <a:gd name="connsiteX2-65" fmla="*/ 53 w 505825"/>
                <a:gd name="connsiteY2-66" fmla="*/ 376082 h 483748"/>
                <a:gd name="connsiteX3-67" fmla="*/ 312993 w 505825"/>
                <a:gd name="connsiteY3-68" fmla="*/ 31579 h 483748"/>
                <a:gd name="connsiteX4-69" fmla="*/ 505825 w 505825"/>
                <a:gd name="connsiteY4-70" fmla="*/ 37799 h 483748"/>
                <a:gd name="connsiteX0-71" fmla="*/ 154904 w 513971"/>
                <a:gd name="connsiteY0-72" fmla="*/ 482779 h 482779"/>
                <a:gd name="connsiteX1-73" fmla="*/ 139953 w 513971"/>
                <a:gd name="connsiteY1-74" fmla="*/ 382792 h 482779"/>
                <a:gd name="connsiteX2-75" fmla="*/ 59 w 513971"/>
                <a:gd name="connsiteY2-76" fmla="*/ 361546 h 482779"/>
                <a:gd name="connsiteX3-77" fmla="*/ 321139 w 513971"/>
                <a:gd name="connsiteY3-78" fmla="*/ 30610 h 482779"/>
                <a:gd name="connsiteX4-79" fmla="*/ 513971 w 513971"/>
                <a:gd name="connsiteY4-80" fmla="*/ 36830 h 482779"/>
                <a:gd name="connsiteX0-81" fmla="*/ 154895 w 513962"/>
                <a:gd name="connsiteY0-82" fmla="*/ 482779 h 482779"/>
                <a:gd name="connsiteX1-83" fmla="*/ 139944 w 513962"/>
                <a:gd name="connsiteY1-84" fmla="*/ 382792 h 482779"/>
                <a:gd name="connsiteX2-85" fmla="*/ 50 w 513962"/>
                <a:gd name="connsiteY2-86" fmla="*/ 361546 h 482779"/>
                <a:gd name="connsiteX3-87" fmla="*/ 321130 w 513962"/>
                <a:gd name="connsiteY3-88" fmla="*/ 30610 h 482779"/>
                <a:gd name="connsiteX4-89" fmla="*/ 513962 w 513962"/>
                <a:gd name="connsiteY4-90" fmla="*/ 36830 h 4827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13962" h="482779">
                  <a:moveTo>
                    <a:pt x="154895" y="482779"/>
                  </a:moveTo>
                  <a:cubicBezTo>
                    <a:pt x="158062" y="428869"/>
                    <a:pt x="144044" y="389430"/>
                    <a:pt x="139944" y="382792"/>
                  </a:cubicBezTo>
                  <a:cubicBezTo>
                    <a:pt x="135844" y="376154"/>
                    <a:pt x="-3014" y="379542"/>
                    <a:pt x="50" y="361546"/>
                  </a:cubicBezTo>
                  <a:cubicBezTo>
                    <a:pt x="3114" y="343550"/>
                    <a:pt x="235478" y="84729"/>
                    <a:pt x="321130" y="30610"/>
                  </a:cubicBezTo>
                  <a:cubicBezTo>
                    <a:pt x="406782" y="-23509"/>
                    <a:pt x="459015" y="4173"/>
                    <a:pt x="513962" y="3683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2" name="任意多边形 201"/>
          <p:cNvSpPr/>
          <p:nvPr>
            <p:custDataLst>
              <p:tags r:id="rId139"/>
            </p:custDataLst>
          </p:nvPr>
        </p:nvSpPr>
        <p:spPr>
          <a:xfrm flipH="1">
            <a:off x="9343390" y="819624"/>
            <a:ext cx="1354911" cy="591052"/>
          </a:xfrm>
          <a:custGeom>
            <a:avLst/>
            <a:gdLst>
              <a:gd name="connsiteX0" fmla="*/ 3108161 w 5108590"/>
              <a:gd name="connsiteY0" fmla="*/ 0 h 2871537"/>
              <a:gd name="connsiteX1" fmla="*/ 3989444 w 5108590"/>
              <a:gd name="connsiteY1" fmla="*/ 400035 h 2871537"/>
              <a:gd name="connsiteX2" fmla="*/ 4086693 w 5108590"/>
              <a:gd name="connsiteY2" fmla="*/ 563266 h 2871537"/>
              <a:gd name="connsiteX3" fmla="*/ 4131348 w 5108590"/>
              <a:gd name="connsiteY3" fmla="*/ 534900 h 2871537"/>
              <a:gd name="connsiteX4" fmla="*/ 4405156 w 5108590"/>
              <a:gd name="connsiteY4" fmla="*/ 465220 h 2871537"/>
              <a:gd name="connsiteX5" fmla="*/ 5108590 w 5108590"/>
              <a:gd name="connsiteY5" fmla="*/ 1102292 h 2871537"/>
              <a:gd name="connsiteX6" fmla="*/ 4798453 w 5108590"/>
              <a:gd name="connsiteY6" fmla="*/ 1640226 h 2871537"/>
              <a:gd name="connsiteX7" fmla="*/ 4794480 w 5108590"/>
              <a:gd name="connsiteY7" fmla="*/ 1642029 h 2871537"/>
              <a:gd name="connsiteX8" fmla="*/ 4815013 w 5108590"/>
              <a:gd name="connsiteY8" fmla="*/ 1704408 h 2871537"/>
              <a:gd name="connsiteX9" fmla="*/ 4832286 w 5108590"/>
              <a:gd name="connsiteY9" fmla="*/ 1872313 h 2871537"/>
              <a:gd name="connsiteX10" fmla="*/ 3982054 w 5108590"/>
              <a:gd name="connsiteY10" fmla="*/ 2642334 h 2871537"/>
              <a:gd name="connsiteX11" fmla="*/ 3380849 w 5108590"/>
              <a:gd name="connsiteY11" fmla="*/ 2353576 h 2871537"/>
              <a:gd name="connsiteX12" fmla="*/ 3379137 w 5108590"/>
              <a:gd name="connsiteY12" fmla="*/ 2351518 h 2871537"/>
              <a:gd name="connsiteX13" fmla="*/ 3307654 w 5108590"/>
              <a:gd name="connsiteY13" fmla="*/ 2471502 h 2871537"/>
              <a:gd name="connsiteX14" fmla="*/ 2426371 w 5108590"/>
              <a:gd name="connsiteY14" fmla="*/ 2871537 h 2871537"/>
              <a:gd name="connsiteX15" fmla="*/ 1447099 w 5108590"/>
              <a:gd name="connsiteY15" fmla="*/ 2194760 h 2871537"/>
              <a:gd name="connsiteX16" fmla="*/ 1418508 w 5108590"/>
              <a:gd name="connsiteY16" fmla="*/ 2124456 h 2871537"/>
              <a:gd name="connsiteX17" fmla="*/ 1325605 w 5108590"/>
              <a:gd name="connsiteY17" fmla="*/ 2190236 h 2871537"/>
              <a:gd name="connsiteX18" fmla="*/ 850232 w 5108590"/>
              <a:gd name="connsiteY18" fmla="*/ 2310063 h 2871537"/>
              <a:gd name="connsiteX19" fmla="*/ 0 w 5108590"/>
              <a:gd name="connsiteY19" fmla="*/ 1540042 h 2871537"/>
              <a:gd name="connsiteX20" fmla="*/ 850232 w 5108590"/>
              <a:gd name="connsiteY20" fmla="*/ 770021 h 2871537"/>
              <a:gd name="connsiteX21" fmla="*/ 1021583 w 5108590"/>
              <a:gd name="connsiteY21" fmla="*/ 783848 h 2871537"/>
              <a:gd name="connsiteX22" fmla="*/ 1029246 w 5108590"/>
              <a:gd name="connsiteY22" fmla="*/ 785791 h 2871537"/>
              <a:gd name="connsiteX23" fmla="*/ 1026695 w 5108590"/>
              <a:gd name="connsiteY23" fmla="*/ 770021 h 2871537"/>
              <a:gd name="connsiteX24" fmla="*/ 1876927 w 5108590"/>
              <a:gd name="connsiteY24" fmla="*/ 0 h 2871537"/>
              <a:gd name="connsiteX25" fmla="*/ 2478132 w 5108590"/>
              <a:gd name="connsiteY25" fmla="*/ 208922 h 2871537"/>
              <a:gd name="connsiteX26" fmla="*/ 2500065 w 5108590"/>
              <a:gd name="connsiteY26" fmla="*/ 232394 h 2871537"/>
              <a:gd name="connsiteX27" fmla="*/ 2513944 w 5108590"/>
              <a:gd name="connsiteY27" fmla="*/ 219952 h 2871537"/>
              <a:gd name="connsiteX28" fmla="*/ 3108161 w 5108590"/>
              <a:gd name="connsiteY28" fmla="*/ 0 h 2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08590" h="2871537">
                <a:moveTo>
                  <a:pt x="3108161" y="0"/>
                </a:moveTo>
                <a:cubicBezTo>
                  <a:pt x="3475013" y="0"/>
                  <a:pt x="3798453" y="146705"/>
                  <a:pt x="3989444" y="400035"/>
                </a:cubicBezTo>
                <a:lnTo>
                  <a:pt x="4086693" y="563266"/>
                </a:lnTo>
                <a:lnTo>
                  <a:pt x="4131348" y="534900"/>
                </a:lnTo>
                <a:cubicBezTo>
                  <a:pt x="4215506" y="491765"/>
                  <a:pt x="4308032" y="465220"/>
                  <a:pt x="4405156" y="465220"/>
                </a:cubicBezTo>
                <a:cubicBezTo>
                  <a:pt x="4793652" y="465220"/>
                  <a:pt x="5108590" y="713796"/>
                  <a:pt x="5108590" y="1102292"/>
                </a:cubicBezTo>
                <a:cubicBezTo>
                  <a:pt x="5108590" y="1345102"/>
                  <a:pt x="4985568" y="1533256"/>
                  <a:pt x="4798453" y="1640226"/>
                </a:cubicBezTo>
                <a:lnTo>
                  <a:pt x="4794480" y="1642029"/>
                </a:lnTo>
                <a:lnTo>
                  <a:pt x="4815013" y="1704408"/>
                </a:lnTo>
                <a:cubicBezTo>
                  <a:pt x="4826338" y="1757563"/>
                  <a:pt x="4832286" y="1813617"/>
                  <a:pt x="4832286" y="1872313"/>
                </a:cubicBezTo>
                <a:cubicBezTo>
                  <a:pt x="4832286" y="2341883"/>
                  <a:pt x="4451624" y="2642334"/>
                  <a:pt x="3982054" y="2642334"/>
                </a:cubicBezTo>
                <a:cubicBezTo>
                  <a:pt x="3747269" y="2642334"/>
                  <a:pt x="3534711" y="2513997"/>
                  <a:pt x="3380849" y="2353576"/>
                </a:cubicBezTo>
                <a:lnTo>
                  <a:pt x="3379137" y="2351518"/>
                </a:lnTo>
                <a:lnTo>
                  <a:pt x="3307654" y="2471502"/>
                </a:lnTo>
                <a:cubicBezTo>
                  <a:pt x="3116662" y="2724832"/>
                  <a:pt x="2793223" y="2871537"/>
                  <a:pt x="2426371" y="2871537"/>
                </a:cubicBezTo>
                <a:cubicBezTo>
                  <a:pt x="1986149" y="2871537"/>
                  <a:pt x="1608440" y="2510590"/>
                  <a:pt x="1447099" y="2194760"/>
                </a:cubicBezTo>
                <a:lnTo>
                  <a:pt x="1418508" y="2124456"/>
                </a:lnTo>
                <a:lnTo>
                  <a:pt x="1325605" y="2190236"/>
                </a:lnTo>
                <a:cubicBezTo>
                  <a:pt x="1189907" y="2267812"/>
                  <a:pt x="1026321" y="2310063"/>
                  <a:pt x="850232" y="2310063"/>
                </a:cubicBezTo>
                <a:cubicBezTo>
                  <a:pt x="380662" y="2310063"/>
                  <a:pt x="0" y="1796716"/>
                  <a:pt x="0" y="1540042"/>
                </a:cubicBezTo>
                <a:cubicBezTo>
                  <a:pt x="0" y="1283368"/>
                  <a:pt x="380662" y="770021"/>
                  <a:pt x="850232" y="770021"/>
                </a:cubicBezTo>
                <a:cubicBezTo>
                  <a:pt x="908928" y="770021"/>
                  <a:pt x="966235" y="774716"/>
                  <a:pt x="1021583" y="783848"/>
                </a:cubicBezTo>
                <a:lnTo>
                  <a:pt x="1029246" y="785791"/>
                </a:lnTo>
                <a:lnTo>
                  <a:pt x="1026695" y="770021"/>
                </a:lnTo>
                <a:cubicBezTo>
                  <a:pt x="1026695" y="513347"/>
                  <a:pt x="1407357" y="0"/>
                  <a:pt x="1876927" y="0"/>
                </a:cubicBezTo>
                <a:cubicBezTo>
                  <a:pt x="2111712" y="0"/>
                  <a:pt x="2324270" y="75113"/>
                  <a:pt x="2478132" y="208922"/>
                </a:cubicBezTo>
                <a:lnTo>
                  <a:pt x="2500065" y="232394"/>
                </a:lnTo>
                <a:lnTo>
                  <a:pt x="2513944" y="219952"/>
                </a:lnTo>
                <a:cubicBezTo>
                  <a:pt x="2683567" y="90237"/>
                  <a:pt x="2888050" y="0"/>
                  <a:pt x="3108161" y="0"/>
                </a:cubicBezTo>
                <a:close/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03" name="任意多边形 202"/>
          <p:cNvSpPr/>
          <p:nvPr>
            <p:custDataLst>
              <p:tags r:id="rId140"/>
            </p:custDataLst>
          </p:nvPr>
        </p:nvSpPr>
        <p:spPr>
          <a:xfrm>
            <a:off x="10280768" y="951866"/>
            <a:ext cx="1034600" cy="475413"/>
          </a:xfrm>
          <a:custGeom>
            <a:avLst/>
            <a:gdLst>
              <a:gd name="connsiteX0" fmla="*/ 3108161 w 5108590"/>
              <a:gd name="connsiteY0" fmla="*/ 0 h 2871537"/>
              <a:gd name="connsiteX1" fmla="*/ 3989444 w 5108590"/>
              <a:gd name="connsiteY1" fmla="*/ 400035 h 2871537"/>
              <a:gd name="connsiteX2" fmla="*/ 4086693 w 5108590"/>
              <a:gd name="connsiteY2" fmla="*/ 563266 h 2871537"/>
              <a:gd name="connsiteX3" fmla="*/ 4131348 w 5108590"/>
              <a:gd name="connsiteY3" fmla="*/ 534900 h 2871537"/>
              <a:gd name="connsiteX4" fmla="*/ 4405156 w 5108590"/>
              <a:gd name="connsiteY4" fmla="*/ 465220 h 2871537"/>
              <a:gd name="connsiteX5" fmla="*/ 5108590 w 5108590"/>
              <a:gd name="connsiteY5" fmla="*/ 1102292 h 2871537"/>
              <a:gd name="connsiteX6" fmla="*/ 4798453 w 5108590"/>
              <a:gd name="connsiteY6" fmla="*/ 1640226 h 2871537"/>
              <a:gd name="connsiteX7" fmla="*/ 4794480 w 5108590"/>
              <a:gd name="connsiteY7" fmla="*/ 1642029 h 2871537"/>
              <a:gd name="connsiteX8" fmla="*/ 4815013 w 5108590"/>
              <a:gd name="connsiteY8" fmla="*/ 1704408 h 2871537"/>
              <a:gd name="connsiteX9" fmla="*/ 4832286 w 5108590"/>
              <a:gd name="connsiteY9" fmla="*/ 1872313 h 2871537"/>
              <a:gd name="connsiteX10" fmla="*/ 3982054 w 5108590"/>
              <a:gd name="connsiteY10" fmla="*/ 2642334 h 2871537"/>
              <a:gd name="connsiteX11" fmla="*/ 3380849 w 5108590"/>
              <a:gd name="connsiteY11" fmla="*/ 2353576 h 2871537"/>
              <a:gd name="connsiteX12" fmla="*/ 3379137 w 5108590"/>
              <a:gd name="connsiteY12" fmla="*/ 2351518 h 2871537"/>
              <a:gd name="connsiteX13" fmla="*/ 3307654 w 5108590"/>
              <a:gd name="connsiteY13" fmla="*/ 2471502 h 2871537"/>
              <a:gd name="connsiteX14" fmla="*/ 2426371 w 5108590"/>
              <a:gd name="connsiteY14" fmla="*/ 2871537 h 2871537"/>
              <a:gd name="connsiteX15" fmla="*/ 1447099 w 5108590"/>
              <a:gd name="connsiteY15" fmla="*/ 2194760 h 2871537"/>
              <a:gd name="connsiteX16" fmla="*/ 1418508 w 5108590"/>
              <a:gd name="connsiteY16" fmla="*/ 2124456 h 2871537"/>
              <a:gd name="connsiteX17" fmla="*/ 1325605 w 5108590"/>
              <a:gd name="connsiteY17" fmla="*/ 2190236 h 2871537"/>
              <a:gd name="connsiteX18" fmla="*/ 850232 w 5108590"/>
              <a:gd name="connsiteY18" fmla="*/ 2310063 h 2871537"/>
              <a:gd name="connsiteX19" fmla="*/ 0 w 5108590"/>
              <a:gd name="connsiteY19" fmla="*/ 1540042 h 2871537"/>
              <a:gd name="connsiteX20" fmla="*/ 850232 w 5108590"/>
              <a:gd name="connsiteY20" fmla="*/ 770021 h 2871537"/>
              <a:gd name="connsiteX21" fmla="*/ 1021583 w 5108590"/>
              <a:gd name="connsiteY21" fmla="*/ 783848 h 2871537"/>
              <a:gd name="connsiteX22" fmla="*/ 1029246 w 5108590"/>
              <a:gd name="connsiteY22" fmla="*/ 785791 h 2871537"/>
              <a:gd name="connsiteX23" fmla="*/ 1026695 w 5108590"/>
              <a:gd name="connsiteY23" fmla="*/ 770021 h 2871537"/>
              <a:gd name="connsiteX24" fmla="*/ 1876927 w 5108590"/>
              <a:gd name="connsiteY24" fmla="*/ 0 h 2871537"/>
              <a:gd name="connsiteX25" fmla="*/ 2478132 w 5108590"/>
              <a:gd name="connsiteY25" fmla="*/ 208922 h 2871537"/>
              <a:gd name="connsiteX26" fmla="*/ 2500065 w 5108590"/>
              <a:gd name="connsiteY26" fmla="*/ 232394 h 2871537"/>
              <a:gd name="connsiteX27" fmla="*/ 2513944 w 5108590"/>
              <a:gd name="connsiteY27" fmla="*/ 219952 h 2871537"/>
              <a:gd name="connsiteX28" fmla="*/ 3108161 w 5108590"/>
              <a:gd name="connsiteY28" fmla="*/ 0 h 2871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108590" h="2871537">
                <a:moveTo>
                  <a:pt x="3108161" y="0"/>
                </a:moveTo>
                <a:cubicBezTo>
                  <a:pt x="3475013" y="0"/>
                  <a:pt x="3798453" y="146705"/>
                  <a:pt x="3989444" y="400035"/>
                </a:cubicBezTo>
                <a:lnTo>
                  <a:pt x="4086693" y="563266"/>
                </a:lnTo>
                <a:lnTo>
                  <a:pt x="4131348" y="534900"/>
                </a:lnTo>
                <a:cubicBezTo>
                  <a:pt x="4215506" y="491765"/>
                  <a:pt x="4308032" y="465220"/>
                  <a:pt x="4405156" y="465220"/>
                </a:cubicBezTo>
                <a:cubicBezTo>
                  <a:pt x="4793652" y="465220"/>
                  <a:pt x="5108590" y="713796"/>
                  <a:pt x="5108590" y="1102292"/>
                </a:cubicBezTo>
                <a:cubicBezTo>
                  <a:pt x="5108590" y="1345102"/>
                  <a:pt x="4985568" y="1533256"/>
                  <a:pt x="4798453" y="1640226"/>
                </a:cubicBezTo>
                <a:lnTo>
                  <a:pt x="4794480" y="1642029"/>
                </a:lnTo>
                <a:lnTo>
                  <a:pt x="4815013" y="1704408"/>
                </a:lnTo>
                <a:cubicBezTo>
                  <a:pt x="4826338" y="1757563"/>
                  <a:pt x="4832286" y="1813617"/>
                  <a:pt x="4832286" y="1872313"/>
                </a:cubicBezTo>
                <a:cubicBezTo>
                  <a:pt x="4832286" y="2341883"/>
                  <a:pt x="4451624" y="2642334"/>
                  <a:pt x="3982054" y="2642334"/>
                </a:cubicBezTo>
                <a:cubicBezTo>
                  <a:pt x="3747269" y="2642334"/>
                  <a:pt x="3534711" y="2513997"/>
                  <a:pt x="3380849" y="2353576"/>
                </a:cubicBezTo>
                <a:lnTo>
                  <a:pt x="3379137" y="2351518"/>
                </a:lnTo>
                <a:lnTo>
                  <a:pt x="3307654" y="2471502"/>
                </a:lnTo>
                <a:cubicBezTo>
                  <a:pt x="3116662" y="2724832"/>
                  <a:pt x="2793223" y="2871537"/>
                  <a:pt x="2426371" y="2871537"/>
                </a:cubicBezTo>
                <a:cubicBezTo>
                  <a:pt x="1986149" y="2871537"/>
                  <a:pt x="1608440" y="2510590"/>
                  <a:pt x="1447099" y="2194760"/>
                </a:cubicBezTo>
                <a:lnTo>
                  <a:pt x="1418508" y="2124456"/>
                </a:lnTo>
                <a:lnTo>
                  <a:pt x="1325605" y="2190236"/>
                </a:lnTo>
                <a:cubicBezTo>
                  <a:pt x="1189907" y="2267812"/>
                  <a:pt x="1026321" y="2310063"/>
                  <a:pt x="850232" y="2310063"/>
                </a:cubicBezTo>
                <a:cubicBezTo>
                  <a:pt x="380662" y="2310063"/>
                  <a:pt x="0" y="1796716"/>
                  <a:pt x="0" y="1540042"/>
                </a:cubicBezTo>
                <a:cubicBezTo>
                  <a:pt x="0" y="1283368"/>
                  <a:pt x="380662" y="770021"/>
                  <a:pt x="850232" y="770021"/>
                </a:cubicBezTo>
                <a:cubicBezTo>
                  <a:pt x="908928" y="770021"/>
                  <a:pt x="966235" y="774716"/>
                  <a:pt x="1021583" y="783848"/>
                </a:cubicBezTo>
                <a:lnTo>
                  <a:pt x="1029246" y="785791"/>
                </a:lnTo>
                <a:lnTo>
                  <a:pt x="1026695" y="770021"/>
                </a:lnTo>
                <a:cubicBezTo>
                  <a:pt x="1026695" y="513347"/>
                  <a:pt x="1407357" y="0"/>
                  <a:pt x="1876927" y="0"/>
                </a:cubicBezTo>
                <a:cubicBezTo>
                  <a:pt x="2111712" y="0"/>
                  <a:pt x="2324270" y="75113"/>
                  <a:pt x="2478132" y="208922"/>
                </a:cubicBezTo>
                <a:lnTo>
                  <a:pt x="2500065" y="232394"/>
                </a:lnTo>
                <a:lnTo>
                  <a:pt x="2513944" y="219952"/>
                </a:lnTo>
                <a:cubicBezTo>
                  <a:pt x="2683567" y="90237"/>
                  <a:pt x="2888050" y="0"/>
                  <a:pt x="3108161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4" name="Freeform 26"/>
          <p:cNvSpPr>
            <a:spLocks noEditPoints="1"/>
          </p:cNvSpPr>
          <p:nvPr>
            <p:custDataLst>
              <p:tags r:id="rId141"/>
            </p:custDataLst>
          </p:nvPr>
        </p:nvSpPr>
        <p:spPr bwMode="auto">
          <a:xfrm rot="21063611">
            <a:off x="800906" y="1268691"/>
            <a:ext cx="1058724" cy="517289"/>
          </a:xfrm>
          <a:custGeom>
            <a:avLst/>
            <a:gdLst>
              <a:gd name="T0" fmla="*/ 612 w 703"/>
              <a:gd name="T1" fmla="*/ 61 h 344"/>
              <a:gd name="T2" fmla="*/ 465 w 703"/>
              <a:gd name="T3" fmla="*/ 68 h 344"/>
              <a:gd name="T4" fmla="*/ 468 w 703"/>
              <a:gd name="T5" fmla="*/ 92 h 344"/>
              <a:gd name="T6" fmla="*/ 576 w 703"/>
              <a:gd name="T7" fmla="*/ 87 h 344"/>
              <a:gd name="T8" fmla="*/ 631 w 703"/>
              <a:gd name="T9" fmla="*/ 99 h 344"/>
              <a:gd name="T10" fmla="*/ 605 w 703"/>
              <a:gd name="T11" fmla="*/ 154 h 344"/>
              <a:gd name="T12" fmla="*/ 503 w 703"/>
              <a:gd name="T13" fmla="*/ 193 h 344"/>
              <a:gd name="T14" fmla="*/ 500 w 703"/>
              <a:gd name="T15" fmla="*/ 158 h 344"/>
              <a:gd name="T16" fmla="*/ 403 w 703"/>
              <a:gd name="T17" fmla="*/ 55 h 344"/>
              <a:gd name="T18" fmla="*/ 392 w 703"/>
              <a:gd name="T19" fmla="*/ 73 h 344"/>
              <a:gd name="T20" fmla="*/ 470 w 703"/>
              <a:gd name="T21" fmla="*/ 158 h 344"/>
              <a:gd name="T22" fmla="*/ 474 w 703"/>
              <a:gd name="T23" fmla="*/ 201 h 344"/>
              <a:gd name="T24" fmla="*/ 310 w 703"/>
              <a:gd name="T25" fmla="*/ 235 h 344"/>
              <a:gd name="T26" fmla="*/ 250 w 703"/>
              <a:gd name="T27" fmla="*/ 249 h 344"/>
              <a:gd name="T28" fmla="*/ 264 w 703"/>
              <a:gd name="T29" fmla="*/ 105 h 344"/>
              <a:gd name="T30" fmla="*/ 366 w 703"/>
              <a:gd name="T31" fmla="*/ 62 h 344"/>
              <a:gd name="T32" fmla="*/ 378 w 703"/>
              <a:gd name="T33" fmla="*/ 54 h 344"/>
              <a:gd name="T34" fmla="*/ 247 w 703"/>
              <a:gd name="T35" fmla="*/ 80 h 344"/>
              <a:gd name="T36" fmla="*/ 220 w 703"/>
              <a:gd name="T37" fmla="*/ 255 h 344"/>
              <a:gd name="T38" fmla="*/ 99 w 703"/>
              <a:gd name="T39" fmla="*/ 255 h 344"/>
              <a:gd name="T40" fmla="*/ 89 w 703"/>
              <a:gd name="T41" fmla="*/ 189 h 344"/>
              <a:gd name="T42" fmla="*/ 190 w 703"/>
              <a:gd name="T43" fmla="*/ 148 h 344"/>
              <a:gd name="T44" fmla="*/ 197 w 703"/>
              <a:gd name="T45" fmla="*/ 132 h 344"/>
              <a:gd name="T46" fmla="*/ 46 w 703"/>
              <a:gd name="T47" fmla="*/ 257 h 344"/>
              <a:gd name="T48" fmla="*/ 154 w 703"/>
              <a:gd name="T49" fmla="*/ 291 h 344"/>
              <a:gd name="T50" fmla="*/ 240 w 703"/>
              <a:gd name="T51" fmla="*/ 282 h 344"/>
              <a:gd name="T52" fmla="*/ 460 w 703"/>
              <a:gd name="T53" fmla="*/ 283 h 344"/>
              <a:gd name="T54" fmla="*/ 496 w 703"/>
              <a:gd name="T55" fmla="*/ 228 h 344"/>
              <a:gd name="T56" fmla="*/ 661 w 703"/>
              <a:gd name="T57" fmla="*/ 154 h 344"/>
              <a:gd name="T58" fmla="*/ 612 w 703"/>
              <a:gd name="T59" fmla="*/ 61 h 344"/>
              <a:gd name="T60" fmla="*/ 278 w 703"/>
              <a:gd name="T61" fmla="*/ 275 h 344"/>
              <a:gd name="T62" fmla="*/ 304 w 703"/>
              <a:gd name="T63" fmla="*/ 269 h 344"/>
              <a:gd name="T64" fmla="*/ 460 w 703"/>
              <a:gd name="T65" fmla="*/ 236 h 344"/>
              <a:gd name="T66" fmla="*/ 439 w 703"/>
              <a:gd name="T67" fmla="*/ 262 h 344"/>
              <a:gd name="T68" fmla="*/ 278 w 703"/>
              <a:gd name="T69" fmla="*/ 275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03" h="344">
                <a:moveTo>
                  <a:pt x="612" y="61"/>
                </a:moveTo>
                <a:cubicBezTo>
                  <a:pt x="565" y="51"/>
                  <a:pt x="511" y="58"/>
                  <a:pt x="465" y="68"/>
                </a:cubicBezTo>
                <a:cubicBezTo>
                  <a:pt x="451" y="71"/>
                  <a:pt x="455" y="91"/>
                  <a:pt x="468" y="92"/>
                </a:cubicBezTo>
                <a:cubicBezTo>
                  <a:pt x="504" y="94"/>
                  <a:pt x="540" y="86"/>
                  <a:pt x="576" y="87"/>
                </a:cubicBezTo>
                <a:cubicBezTo>
                  <a:pt x="595" y="87"/>
                  <a:pt x="615" y="89"/>
                  <a:pt x="631" y="99"/>
                </a:cubicBezTo>
                <a:cubicBezTo>
                  <a:pt x="665" y="120"/>
                  <a:pt x="623" y="145"/>
                  <a:pt x="605" y="154"/>
                </a:cubicBezTo>
                <a:cubicBezTo>
                  <a:pt x="572" y="171"/>
                  <a:pt x="538" y="183"/>
                  <a:pt x="503" y="193"/>
                </a:cubicBezTo>
                <a:cubicBezTo>
                  <a:pt x="504" y="181"/>
                  <a:pt x="503" y="169"/>
                  <a:pt x="500" y="158"/>
                </a:cubicBezTo>
                <a:cubicBezTo>
                  <a:pt x="490" y="115"/>
                  <a:pt x="444" y="68"/>
                  <a:pt x="403" y="55"/>
                </a:cubicBezTo>
                <a:cubicBezTo>
                  <a:pt x="392" y="52"/>
                  <a:pt x="386" y="66"/>
                  <a:pt x="392" y="73"/>
                </a:cubicBezTo>
                <a:cubicBezTo>
                  <a:pt x="419" y="103"/>
                  <a:pt x="454" y="119"/>
                  <a:pt x="470" y="158"/>
                </a:cubicBezTo>
                <a:cubicBezTo>
                  <a:pt x="475" y="173"/>
                  <a:pt x="476" y="187"/>
                  <a:pt x="474" y="201"/>
                </a:cubicBezTo>
                <a:cubicBezTo>
                  <a:pt x="420" y="214"/>
                  <a:pt x="364" y="223"/>
                  <a:pt x="310" y="235"/>
                </a:cubicBezTo>
                <a:cubicBezTo>
                  <a:pt x="291" y="240"/>
                  <a:pt x="271" y="244"/>
                  <a:pt x="250" y="249"/>
                </a:cubicBezTo>
                <a:cubicBezTo>
                  <a:pt x="216" y="205"/>
                  <a:pt x="234" y="145"/>
                  <a:pt x="264" y="105"/>
                </a:cubicBezTo>
                <a:cubicBezTo>
                  <a:pt x="284" y="80"/>
                  <a:pt x="333" y="33"/>
                  <a:pt x="366" y="62"/>
                </a:cubicBezTo>
                <a:cubicBezTo>
                  <a:pt x="372" y="68"/>
                  <a:pt x="382" y="61"/>
                  <a:pt x="378" y="54"/>
                </a:cubicBezTo>
                <a:cubicBezTo>
                  <a:pt x="345" y="0"/>
                  <a:pt x="276" y="47"/>
                  <a:pt x="247" y="80"/>
                </a:cubicBezTo>
                <a:cubicBezTo>
                  <a:pt x="204" y="130"/>
                  <a:pt x="189" y="198"/>
                  <a:pt x="220" y="255"/>
                </a:cubicBezTo>
                <a:cubicBezTo>
                  <a:pt x="179" y="262"/>
                  <a:pt x="137" y="265"/>
                  <a:pt x="99" y="255"/>
                </a:cubicBezTo>
                <a:cubicBezTo>
                  <a:pt x="61" y="245"/>
                  <a:pt x="65" y="212"/>
                  <a:pt x="89" y="189"/>
                </a:cubicBezTo>
                <a:cubicBezTo>
                  <a:pt x="111" y="167"/>
                  <a:pt x="158" y="143"/>
                  <a:pt x="190" y="148"/>
                </a:cubicBezTo>
                <a:cubicBezTo>
                  <a:pt x="199" y="149"/>
                  <a:pt x="207" y="136"/>
                  <a:pt x="197" y="132"/>
                </a:cubicBezTo>
                <a:cubicBezTo>
                  <a:pt x="134" y="104"/>
                  <a:pt x="0" y="180"/>
                  <a:pt x="46" y="257"/>
                </a:cubicBezTo>
                <a:cubicBezTo>
                  <a:pt x="67" y="291"/>
                  <a:pt x="119" y="292"/>
                  <a:pt x="154" y="291"/>
                </a:cubicBezTo>
                <a:cubicBezTo>
                  <a:pt x="183" y="291"/>
                  <a:pt x="212" y="287"/>
                  <a:pt x="240" y="282"/>
                </a:cubicBezTo>
                <a:cubicBezTo>
                  <a:pt x="299" y="344"/>
                  <a:pt x="398" y="338"/>
                  <a:pt x="460" y="283"/>
                </a:cubicBezTo>
                <a:cubicBezTo>
                  <a:pt x="477" y="268"/>
                  <a:pt x="489" y="249"/>
                  <a:pt x="496" y="228"/>
                </a:cubicBezTo>
                <a:cubicBezTo>
                  <a:pt x="554" y="215"/>
                  <a:pt x="619" y="195"/>
                  <a:pt x="661" y="154"/>
                </a:cubicBezTo>
                <a:cubicBezTo>
                  <a:pt x="703" y="113"/>
                  <a:pt x="652" y="69"/>
                  <a:pt x="612" y="61"/>
                </a:cubicBezTo>
                <a:moveTo>
                  <a:pt x="278" y="275"/>
                </a:moveTo>
                <a:cubicBezTo>
                  <a:pt x="287" y="273"/>
                  <a:pt x="296" y="271"/>
                  <a:pt x="304" y="269"/>
                </a:cubicBezTo>
                <a:cubicBezTo>
                  <a:pt x="356" y="258"/>
                  <a:pt x="408" y="248"/>
                  <a:pt x="460" y="236"/>
                </a:cubicBezTo>
                <a:cubicBezTo>
                  <a:pt x="454" y="246"/>
                  <a:pt x="447" y="255"/>
                  <a:pt x="439" y="262"/>
                </a:cubicBezTo>
                <a:cubicBezTo>
                  <a:pt x="394" y="306"/>
                  <a:pt x="327" y="307"/>
                  <a:pt x="278" y="27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142"/>
            </p:custDataLst>
          </p:nvPr>
        </p:nvSpPr>
        <p:spPr>
          <a:xfrm>
            <a:off x="2841222" y="2186716"/>
            <a:ext cx="1261927" cy="707886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>
              <a:defRPr sz="4000">
                <a:solidFill>
                  <a:schemeClr val="tx2"/>
                </a:solidFill>
                <a:latin typeface="+mn-ea"/>
              </a:defRPr>
            </a:lvl1pPr>
          </a:lstStyle>
          <a:p>
            <a:r>
              <a:rPr lang="zh-CN" altLang="en-US" dirty="0">
                <a:latin typeface="+mj-lt"/>
                <a:ea typeface="+mj-ea"/>
                <a:cs typeface="+mj-cs"/>
              </a:rPr>
              <a:t>目录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>
            <p:custDataLst>
              <p:tags r:id="rId143"/>
            </p:custDataLst>
          </p:nvPr>
        </p:nvSpPr>
        <p:spPr>
          <a:xfrm>
            <a:off x="7149647" y="2079742"/>
            <a:ext cx="2654236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>
              <a:defRPr sz="2800" b="1">
                <a:solidFill>
                  <a:schemeClr val="tx2"/>
                </a:solidFill>
                <a:latin typeface="汉仪乐喵体W" panose="00020600040101010101" pitchFamily="18" charset="-122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</a:rPr>
              <a:t>晨练流程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144"/>
            </p:custDataLst>
          </p:nvPr>
        </p:nvSpPr>
        <p:spPr>
          <a:xfrm>
            <a:off x="7149647" y="3132605"/>
            <a:ext cx="2780665" cy="52324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>
              <a:defRPr sz="2800" b="1">
                <a:solidFill>
                  <a:schemeClr val="tx2"/>
                </a:solidFill>
                <a:latin typeface="汉仪乐喵体W" panose="00020600040101010101" pitchFamily="18" charset="-122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sym typeface="+mn-ea"/>
              </a:rPr>
              <a:t>背景目的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145"/>
            </p:custDataLst>
          </p:nvPr>
        </p:nvSpPr>
        <p:spPr>
          <a:xfrm>
            <a:off x="7149647" y="4185489"/>
            <a:ext cx="2654236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>
              <a:defRPr sz="2800" b="1">
                <a:solidFill>
                  <a:schemeClr val="tx2"/>
                </a:solidFill>
                <a:latin typeface="汉仪乐喵体W" panose="00020600040101010101" pitchFamily="18" charset="-122"/>
                <a:ea typeface="汉仪乐喵体W" panose="00020600040101010101" pitchFamily="18" charset="-122"/>
              </a:defRPr>
            </a:lvl1pPr>
          </a:lstStyle>
          <a:p>
            <a:r>
              <a:rPr lang="zh-CN" altLang="en-US">
                <a:latin typeface="+mn-lt"/>
                <a:ea typeface="+mn-ea"/>
                <a:sym typeface="+mn-ea"/>
              </a:rPr>
              <a:t>应用技术</a:t>
            </a:r>
            <a:endParaRPr lang="zh-CN" altLang="en-US">
              <a:latin typeface="+mn-lt"/>
              <a:ea typeface="+mn-ea"/>
            </a:endParaRPr>
          </a:p>
        </p:txBody>
      </p:sp>
      <p:cxnSp>
        <p:nvCxnSpPr>
          <p:cNvPr id="46" name="直接连接符 45"/>
          <p:cNvCxnSpPr/>
          <p:nvPr>
            <p:custDataLst>
              <p:tags r:id="rId146"/>
            </p:custDataLst>
          </p:nvPr>
        </p:nvCxnSpPr>
        <p:spPr>
          <a:xfrm>
            <a:off x="7130053" y="5638024"/>
            <a:ext cx="265176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>
            <p:custDataLst>
              <p:tags r:id="rId147"/>
            </p:custDataLst>
          </p:nvPr>
        </p:nvGrpSpPr>
        <p:grpSpPr>
          <a:xfrm>
            <a:off x="6180444" y="5175823"/>
            <a:ext cx="438610" cy="391672"/>
            <a:chOff x="4577745" y="4336117"/>
            <a:chExt cx="557229" cy="497597"/>
          </a:xfrm>
        </p:grpSpPr>
        <p:sp>
          <p:nvSpPr>
            <p:cNvPr id="48" name="任意多边形 47"/>
            <p:cNvSpPr/>
            <p:nvPr>
              <p:custDataLst>
                <p:tags r:id="rId148"/>
              </p:custDataLst>
            </p:nvPr>
          </p:nvSpPr>
          <p:spPr>
            <a:xfrm>
              <a:off x="4577745" y="4392897"/>
              <a:ext cx="557229" cy="440817"/>
            </a:xfrm>
            <a:custGeom>
              <a:avLst/>
              <a:gdLst>
                <a:gd name="connsiteX0" fmla="*/ 14510 w 533941"/>
                <a:gd name="connsiteY0" fmla="*/ 334613 h 439545"/>
                <a:gd name="connsiteX1" fmla="*/ 33171 w 533941"/>
                <a:gd name="connsiteY1" fmla="*/ 415479 h 439545"/>
                <a:gd name="connsiteX2" fmla="*/ 219783 w 533941"/>
                <a:gd name="connsiteY2" fmla="*/ 415479 h 439545"/>
                <a:gd name="connsiteX3" fmla="*/ 505922 w 533941"/>
                <a:gd name="connsiteY3" fmla="*/ 135560 h 439545"/>
                <a:gd name="connsiteX4" fmla="*/ 487261 w 533941"/>
                <a:gd name="connsiteY4" fmla="*/ 4932 h 439545"/>
                <a:gd name="connsiteX5" fmla="*/ 188681 w 533941"/>
                <a:gd name="connsiteY5" fmla="*/ 297291 h 439545"/>
                <a:gd name="connsiteX6" fmla="*/ 14510 w 533941"/>
                <a:gd name="connsiteY6" fmla="*/ 334613 h 439545"/>
                <a:gd name="connsiteX0-1" fmla="*/ 11897 w 542181"/>
                <a:gd name="connsiteY0-2" fmla="*/ 307480 h 440817"/>
                <a:gd name="connsiteX1-3" fmla="*/ 41411 w 542181"/>
                <a:gd name="connsiteY1-4" fmla="*/ 415479 h 440817"/>
                <a:gd name="connsiteX2-5" fmla="*/ 228023 w 542181"/>
                <a:gd name="connsiteY2-6" fmla="*/ 415479 h 440817"/>
                <a:gd name="connsiteX3-7" fmla="*/ 514162 w 542181"/>
                <a:gd name="connsiteY3-8" fmla="*/ 135560 h 440817"/>
                <a:gd name="connsiteX4-9" fmla="*/ 495501 w 542181"/>
                <a:gd name="connsiteY4-10" fmla="*/ 4932 h 440817"/>
                <a:gd name="connsiteX5-11" fmla="*/ 196921 w 542181"/>
                <a:gd name="connsiteY5-12" fmla="*/ 297291 h 440817"/>
                <a:gd name="connsiteX6-13" fmla="*/ 11897 w 542181"/>
                <a:gd name="connsiteY6-14" fmla="*/ 307480 h 440817"/>
                <a:gd name="connsiteX0-15" fmla="*/ 26945 w 557229"/>
                <a:gd name="connsiteY0-16" fmla="*/ 307480 h 440817"/>
                <a:gd name="connsiteX1-17" fmla="*/ 23898 w 557229"/>
                <a:gd name="connsiteY1-18" fmla="*/ 415479 h 440817"/>
                <a:gd name="connsiteX2-19" fmla="*/ 243071 w 557229"/>
                <a:gd name="connsiteY2-20" fmla="*/ 415479 h 440817"/>
                <a:gd name="connsiteX3-21" fmla="*/ 529210 w 557229"/>
                <a:gd name="connsiteY3-22" fmla="*/ 135560 h 440817"/>
                <a:gd name="connsiteX4-23" fmla="*/ 510549 w 557229"/>
                <a:gd name="connsiteY4-24" fmla="*/ 4932 h 440817"/>
                <a:gd name="connsiteX5-25" fmla="*/ 211969 w 557229"/>
                <a:gd name="connsiteY5-26" fmla="*/ 297291 h 440817"/>
                <a:gd name="connsiteX6-27" fmla="*/ 26945 w 557229"/>
                <a:gd name="connsiteY6-28" fmla="*/ 307480 h 4408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557229" h="440817">
                  <a:moveTo>
                    <a:pt x="26945" y="307480"/>
                  </a:moveTo>
                  <a:cubicBezTo>
                    <a:pt x="-4400" y="327178"/>
                    <a:pt x="-12123" y="397479"/>
                    <a:pt x="23898" y="415479"/>
                  </a:cubicBezTo>
                  <a:cubicBezTo>
                    <a:pt x="59919" y="433479"/>
                    <a:pt x="158852" y="462132"/>
                    <a:pt x="243071" y="415479"/>
                  </a:cubicBezTo>
                  <a:cubicBezTo>
                    <a:pt x="327290" y="368826"/>
                    <a:pt x="484630" y="203984"/>
                    <a:pt x="529210" y="135560"/>
                  </a:cubicBezTo>
                  <a:cubicBezTo>
                    <a:pt x="573790" y="67136"/>
                    <a:pt x="563422" y="-22023"/>
                    <a:pt x="510549" y="4932"/>
                  </a:cubicBezTo>
                  <a:cubicBezTo>
                    <a:pt x="457676" y="31887"/>
                    <a:pt x="292570" y="246866"/>
                    <a:pt x="211969" y="297291"/>
                  </a:cubicBezTo>
                  <a:cubicBezTo>
                    <a:pt x="131368" y="347716"/>
                    <a:pt x="58290" y="287782"/>
                    <a:pt x="26945" y="307480"/>
                  </a:cubicBezTo>
                  <a:close/>
                </a:path>
              </a:pathLst>
            </a:custGeom>
            <a:noFill/>
            <a:ln w="254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>
              <p:custDataLst>
                <p:tags r:id="rId149"/>
              </p:custDataLst>
            </p:nvPr>
          </p:nvSpPr>
          <p:spPr>
            <a:xfrm>
              <a:off x="4611655" y="4336117"/>
              <a:ext cx="513962" cy="482779"/>
            </a:xfrm>
            <a:custGeom>
              <a:avLst/>
              <a:gdLst>
                <a:gd name="connsiteX0" fmla="*/ 198035 w 502835"/>
                <a:gd name="connsiteY0" fmla="*/ 493056 h 493056"/>
                <a:gd name="connsiteX1" fmla="*/ 123390 w 502835"/>
                <a:gd name="connsiteY1" fmla="*/ 368648 h 493056"/>
                <a:gd name="connsiteX2" fmla="*/ 5203 w 502835"/>
                <a:gd name="connsiteY2" fmla="*/ 393529 h 493056"/>
                <a:gd name="connsiteX3" fmla="*/ 310003 w 502835"/>
                <a:gd name="connsiteY3" fmla="*/ 32746 h 493056"/>
                <a:gd name="connsiteX4" fmla="*/ 502835 w 502835"/>
                <a:gd name="connsiteY4" fmla="*/ 38966 h 493056"/>
                <a:gd name="connsiteX0-1" fmla="*/ 205934 w 510734"/>
                <a:gd name="connsiteY0-2" fmla="*/ 491889 h 491889"/>
                <a:gd name="connsiteX1-3" fmla="*/ 131289 w 510734"/>
                <a:gd name="connsiteY1-4" fmla="*/ 367481 h 491889"/>
                <a:gd name="connsiteX2-5" fmla="*/ 4962 w 510734"/>
                <a:gd name="connsiteY2-6" fmla="*/ 376082 h 491889"/>
                <a:gd name="connsiteX3-7" fmla="*/ 317902 w 510734"/>
                <a:gd name="connsiteY3-8" fmla="*/ 31579 h 491889"/>
                <a:gd name="connsiteX4-9" fmla="*/ 510734 w 510734"/>
                <a:gd name="connsiteY4-10" fmla="*/ 37799 h 491889"/>
                <a:gd name="connsiteX0-11" fmla="*/ 205532 w 510332"/>
                <a:gd name="connsiteY0-12" fmla="*/ 491889 h 491889"/>
                <a:gd name="connsiteX1-13" fmla="*/ 136314 w 510332"/>
                <a:gd name="connsiteY1-14" fmla="*/ 383761 h 491889"/>
                <a:gd name="connsiteX2-15" fmla="*/ 4560 w 510332"/>
                <a:gd name="connsiteY2-16" fmla="*/ 376082 h 491889"/>
                <a:gd name="connsiteX3-17" fmla="*/ 317500 w 510332"/>
                <a:gd name="connsiteY3-18" fmla="*/ 31579 h 491889"/>
                <a:gd name="connsiteX4-19" fmla="*/ 510332 w 510332"/>
                <a:gd name="connsiteY4-20" fmla="*/ 37799 h 491889"/>
                <a:gd name="connsiteX0-21" fmla="*/ 159192 w 510119"/>
                <a:gd name="connsiteY0-22" fmla="*/ 489175 h 489175"/>
                <a:gd name="connsiteX1-23" fmla="*/ 136101 w 510119"/>
                <a:gd name="connsiteY1-24" fmla="*/ 383761 h 489175"/>
                <a:gd name="connsiteX2-25" fmla="*/ 4347 w 510119"/>
                <a:gd name="connsiteY2-26" fmla="*/ 376082 h 489175"/>
                <a:gd name="connsiteX3-27" fmla="*/ 317287 w 510119"/>
                <a:gd name="connsiteY3-28" fmla="*/ 31579 h 489175"/>
                <a:gd name="connsiteX4-29" fmla="*/ 510119 w 510119"/>
                <a:gd name="connsiteY4-30" fmla="*/ 37799 h 489175"/>
                <a:gd name="connsiteX0-31" fmla="*/ 159192 w 510119"/>
                <a:gd name="connsiteY0-32" fmla="*/ 489175 h 489175"/>
                <a:gd name="connsiteX1-33" fmla="*/ 136101 w 510119"/>
                <a:gd name="connsiteY1-34" fmla="*/ 383761 h 489175"/>
                <a:gd name="connsiteX2-35" fmla="*/ 4347 w 510119"/>
                <a:gd name="connsiteY2-36" fmla="*/ 376082 h 489175"/>
                <a:gd name="connsiteX3-37" fmla="*/ 317287 w 510119"/>
                <a:gd name="connsiteY3-38" fmla="*/ 31579 h 489175"/>
                <a:gd name="connsiteX4-39" fmla="*/ 510119 w 510119"/>
                <a:gd name="connsiteY4-40" fmla="*/ 37799 h 489175"/>
                <a:gd name="connsiteX0-41" fmla="*/ 151016 w 510083"/>
                <a:gd name="connsiteY0-42" fmla="*/ 483748 h 483748"/>
                <a:gd name="connsiteX1-43" fmla="*/ 136065 w 510083"/>
                <a:gd name="connsiteY1-44" fmla="*/ 383761 h 483748"/>
                <a:gd name="connsiteX2-45" fmla="*/ 4311 w 510083"/>
                <a:gd name="connsiteY2-46" fmla="*/ 376082 h 483748"/>
                <a:gd name="connsiteX3-47" fmla="*/ 317251 w 510083"/>
                <a:gd name="connsiteY3-48" fmla="*/ 31579 h 483748"/>
                <a:gd name="connsiteX4-49" fmla="*/ 510083 w 510083"/>
                <a:gd name="connsiteY4-50" fmla="*/ 37799 h 483748"/>
                <a:gd name="connsiteX0-51" fmla="*/ 150514 w 509581"/>
                <a:gd name="connsiteY0-52" fmla="*/ 483748 h 483748"/>
                <a:gd name="connsiteX1-53" fmla="*/ 135563 w 509581"/>
                <a:gd name="connsiteY1-54" fmla="*/ 383761 h 483748"/>
                <a:gd name="connsiteX2-55" fmla="*/ 3809 w 509581"/>
                <a:gd name="connsiteY2-56" fmla="*/ 376082 h 483748"/>
                <a:gd name="connsiteX3-57" fmla="*/ 316749 w 509581"/>
                <a:gd name="connsiteY3-58" fmla="*/ 31579 h 483748"/>
                <a:gd name="connsiteX4-59" fmla="*/ 509581 w 509581"/>
                <a:gd name="connsiteY4-60" fmla="*/ 37799 h 483748"/>
                <a:gd name="connsiteX0-61" fmla="*/ 146758 w 505825"/>
                <a:gd name="connsiteY0-62" fmla="*/ 483748 h 483748"/>
                <a:gd name="connsiteX1-63" fmla="*/ 131807 w 505825"/>
                <a:gd name="connsiteY1-64" fmla="*/ 383761 h 483748"/>
                <a:gd name="connsiteX2-65" fmla="*/ 53 w 505825"/>
                <a:gd name="connsiteY2-66" fmla="*/ 376082 h 483748"/>
                <a:gd name="connsiteX3-67" fmla="*/ 312993 w 505825"/>
                <a:gd name="connsiteY3-68" fmla="*/ 31579 h 483748"/>
                <a:gd name="connsiteX4-69" fmla="*/ 505825 w 505825"/>
                <a:gd name="connsiteY4-70" fmla="*/ 37799 h 483748"/>
                <a:gd name="connsiteX0-71" fmla="*/ 154904 w 513971"/>
                <a:gd name="connsiteY0-72" fmla="*/ 482779 h 482779"/>
                <a:gd name="connsiteX1-73" fmla="*/ 139953 w 513971"/>
                <a:gd name="connsiteY1-74" fmla="*/ 382792 h 482779"/>
                <a:gd name="connsiteX2-75" fmla="*/ 59 w 513971"/>
                <a:gd name="connsiteY2-76" fmla="*/ 361546 h 482779"/>
                <a:gd name="connsiteX3-77" fmla="*/ 321139 w 513971"/>
                <a:gd name="connsiteY3-78" fmla="*/ 30610 h 482779"/>
                <a:gd name="connsiteX4-79" fmla="*/ 513971 w 513971"/>
                <a:gd name="connsiteY4-80" fmla="*/ 36830 h 482779"/>
                <a:gd name="connsiteX0-81" fmla="*/ 154895 w 513962"/>
                <a:gd name="connsiteY0-82" fmla="*/ 482779 h 482779"/>
                <a:gd name="connsiteX1-83" fmla="*/ 139944 w 513962"/>
                <a:gd name="connsiteY1-84" fmla="*/ 382792 h 482779"/>
                <a:gd name="connsiteX2-85" fmla="*/ 50 w 513962"/>
                <a:gd name="connsiteY2-86" fmla="*/ 361546 h 482779"/>
                <a:gd name="connsiteX3-87" fmla="*/ 321130 w 513962"/>
                <a:gd name="connsiteY3-88" fmla="*/ 30610 h 482779"/>
                <a:gd name="connsiteX4-89" fmla="*/ 513962 w 513962"/>
                <a:gd name="connsiteY4-90" fmla="*/ 36830 h 4827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13962" h="482779">
                  <a:moveTo>
                    <a:pt x="154895" y="482779"/>
                  </a:moveTo>
                  <a:cubicBezTo>
                    <a:pt x="158062" y="428869"/>
                    <a:pt x="144044" y="389430"/>
                    <a:pt x="139944" y="382792"/>
                  </a:cubicBezTo>
                  <a:cubicBezTo>
                    <a:pt x="135844" y="376154"/>
                    <a:pt x="-3014" y="379542"/>
                    <a:pt x="50" y="361546"/>
                  </a:cubicBezTo>
                  <a:cubicBezTo>
                    <a:pt x="3114" y="343550"/>
                    <a:pt x="235478" y="84729"/>
                    <a:pt x="321130" y="30610"/>
                  </a:cubicBezTo>
                  <a:cubicBezTo>
                    <a:pt x="406782" y="-23509"/>
                    <a:pt x="459015" y="4173"/>
                    <a:pt x="513962" y="3683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/>
          <p:cNvSpPr txBox="1"/>
          <p:nvPr>
            <p:custDataLst>
              <p:tags r:id="rId150"/>
            </p:custDataLst>
          </p:nvPr>
        </p:nvSpPr>
        <p:spPr>
          <a:xfrm>
            <a:off x="7149647" y="5101159"/>
            <a:ext cx="2654236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>
              <a:defRPr sz="2800" b="1">
                <a:solidFill>
                  <a:schemeClr val="tx2"/>
                </a:solidFill>
                <a:latin typeface="汉仪乐喵体W" panose="00020600040101010101" pitchFamily="18" charset="-122"/>
                <a:ea typeface="汉仪乐喵体W" panose="00020600040101010101" pitchFamily="18" charset="-122"/>
              </a:defRPr>
            </a:lvl1pPr>
          </a:lstStyle>
          <a:p>
            <a:r>
              <a:rPr lang="zh-CN" altLang="en-US">
                <a:latin typeface="+mn-lt"/>
                <a:ea typeface="+mn-ea"/>
                <a:sym typeface="+mn-ea"/>
              </a:rPr>
              <a:t>软件功能</a:t>
            </a:r>
            <a:endParaRPr lang="zh-CN" altLang="en-US">
              <a:latin typeface="+mn-lt"/>
              <a:ea typeface="+mn-ea"/>
            </a:endParaRPr>
          </a:p>
        </p:txBody>
      </p:sp>
      <p:sp>
        <p:nvSpPr>
          <p:cNvPr id="51" name="椭圆 31"/>
          <p:cNvSpPr/>
          <p:nvPr>
            <p:custDataLst>
              <p:tags r:id="rId151"/>
            </p:custDataLst>
          </p:nvPr>
        </p:nvSpPr>
        <p:spPr>
          <a:xfrm>
            <a:off x="6054283" y="4078172"/>
            <a:ext cx="690931" cy="675624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43466" h="629209">
                <a:moveTo>
                  <a:pt x="103603" y="32533"/>
                </a:moveTo>
                <a:cubicBezTo>
                  <a:pt x="175931" y="-9990"/>
                  <a:pt x="458358" y="-11990"/>
                  <a:pt x="546957" y="33410"/>
                </a:cubicBezTo>
                <a:cubicBezTo>
                  <a:pt x="635556" y="78810"/>
                  <a:pt x="631492" y="212566"/>
                  <a:pt x="635195" y="304935"/>
                </a:cubicBezTo>
                <a:cubicBezTo>
                  <a:pt x="638898" y="397304"/>
                  <a:pt x="672952" y="546737"/>
                  <a:pt x="569176" y="587622"/>
                </a:cubicBezTo>
                <a:cubicBezTo>
                  <a:pt x="465400" y="628507"/>
                  <a:pt x="24082" y="670068"/>
                  <a:pt x="12537" y="550244"/>
                </a:cubicBezTo>
                <a:cubicBezTo>
                  <a:pt x="992" y="430420"/>
                  <a:pt x="-4426" y="210669"/>
                  <a:pt x="4334" y="102019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accent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32" name="组合 131"/>
          <p:cNvGrpSpPr/>
          <p:nvPr>
            <p:custDataLst>
              <p:tags r:id="rId152"/>
            </p:custDataLst>
          </p:nvPr>
        </p:nvGrpSpPr>
        <p:grpSpPr>
          <a:xfrm>
            <a:off x="6179809" y="4219513"/>
            <a:ext cx="438610" cy="391672"/>
            <a:chOff x="4577745" y="4336117"/>
            <a:chExt cx="557229" cy="497597"/>
          </a:xfrm>
        </p:grpSpPr>
        <p:sp>
          <p:nvSpPr>
            <p:cNvPr id="133" name="任意多边形 132"/>
            <p:cNvSpPr/>
            <p:nvPr>
              <p:custDataLst>
                <p:tags r:id="rId153"/>
              </p:custDataLst>
            </p:nvPr>
          </p:nvSpPr>
          <p:spPr>
            <a:xfrm>
              <a:off x="4577745" y="4392897"/>
              <a:ext cx="557229" cy="440817"/>
            </a:xfrm>
            <a:custGeom>
              <a:avLst/>
              <a:gdLst>
                <a:gd name="connsiteX0" fmla="*/ 14510 w 533941"/>
                <a:gd name="connsiteY0" fmla="*/ 334613 h 439545"/>
                <a:gd name="connsiteX1" fmla="*/ 33171 w 533941"/>
                <a:gd name="connsiteY1" fmla="*/ 415479 h 439545"/>
                <a:gd name="connsiteX2" fmla="*/ 219783 w 533941"/>
                <a:gd name="connsiteY2" fmla="*/ 415479 h 439545"/>
                <a:gd name="connsiteX3" fmla="*/ 505922 w 533941"/>
                <a:gd name="connsiteY3" fmla="*/ 135560 h 439545"/>
                <a:gd name="connsiteX4" fmla="*/ 487261 w 533941"/>
                <a:gd name="connsiteY4" fmla="*/ 4932 h 439545"/>
                <a:gd name="connsiteX5" fmla="*/ 188681 w 533941"/>
                <a:gd name="connsiteY5" fmla="*/ 297291 h 439545"/>
                <a:gd name="connsiteX6" fmla="*/ 14510 w 533941"/>
                <a:gd name="connsiteY6" fmla="*/ 334613 h 439545"/>
                <a:gd name="connsiteX0-1" fmla="*/ 11897 w 542181"/>
                <a:gd name="connsiteY0-2" fmla="*/ 307480 h 440817"/>
                <a:gd name="connsiteX1-3" fmla="*/ 41411 w 542181"/>
                <a:gd name="connsiteY1-4" fmla="*/ 415479 h 440817"/>
                <a:gd name="connsiteX2-5" fmla="*/ 228023 w 542181"/>
                <a:gd name="connsiteY2-6" fmla="*/ 415479 h 440817"/>
                <a:gd name="connsiteX3-7" fmla="*/ 514162 w 542181"/>
                <a:gd name="connsiteY3-8" fmla="*/ 135560 h 440817"/>
                <a:gd name="connsiteX4-9" fmla="*/ 495501 w 542181"/>
                <a:gd name="connsiteY4-10" fmla="*/ 4932 h 440817"/>
                <a:gd name="connsiteX5-11" fmla="*/ 196921 w 542181"/>
                <a:gd name="connsiteY5-12" fmla="*/ 297291 h 440817"/>
                <a:gd name="connsiteX6-13" fmla="*/ 11897 w 542181"/>
                <a:gd name="connsiteY6-14" fmla="*/ 307480 h 440817"/>
                <a:gd name="connsiteX0-15" fmla="*/ 26945 w 557229"/>
                <a:gd name="connsiteY0-16" fmla="*/ 307480 h 440817"/>
                <a:gd name="connsiteX1-17" fmla="*/ 23898 w 557229"/>
                <a:gd name="connsiteY1-18" fmla="*/ 415479 h 440817"/>
                <a:gd name="connsiteX2-19" fmla="*/ 243071 w 557229"/>
                <a:gd name="connsiteY2-20" fmla="*/ 415479 h 440817"/>
                <a:gd name="connsiteX3-21" fmla="*/ 529210 w 557229"/>
                <a:gd name="connsiteY3-22" fmla="*/ 135560 h 440817"/>
                <a:gd name="connsiteX4-23" fmla="*/ 510549 w 557229"/>
                <a:gd name="connsiteY4-24" fmla="*/ 4932 h 440817"/>
                <a:gd name="connsiteX5-25" fmla="*/ 211969 w 557229"/>
                <a:gd name="connsiteY5-26" fmla="*/ 297291 h 440817"/>
                <a:gd name="connsiteX6-27" fmla="*/ 26945 w 557229"/>
                <a:gd name="connsiteY6-28" fmla="*/ 307480 h 4408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557229" h="440817">
                  <a:moveTo>
                    <a:pt x="26945" y="307480"/>
                  </a:moveTo>
                  <a:cubicBezTo>
                    <a:pt x="-4400" y="327178"/>
                    <a:pt x="-12123" y="397479"/>
                    <a:pt x="23898" y="415479"/>
                  </a:cubicBezTo>
                  <a:cubicBezTo>
                    <a:pt x="59919" y="433479"/>
                    <a:pt x="158852" y="462132"/>
                    <a:pt x="243071" y="415479"/>
                  </a:cubicBezTo>
                  <a:cubicBezTo>
                    <a:pt x="327290" y="368826"/>
                    <a:pt x="484630" y="203984"/>
                    <a:pt x="529210" y="135560"/>
                  </a:cubicBezTo>
                  <a:cubicBezTo>
                    <a:pt x="573790" y="67136"/>
                    <a:pt x="563422" y="-22023"/>
                    <a:pt x="510549" y="4932"/>
                  </a:cubicBezTo>
                  <a:cubicBezTo>
                    <a:pt x="457676" y="31887"/>
                    <a:pt x="292570" y="246866"/>
                    <a:pt x="211969" y="297291"/>
                  </a:cubicBezTo>
                  <a:cubicBezTo>
                    <a:pt x="131368" y="347716"/>
                    <a:pt x="58290" y="287782"/>
                    <a:pt x="26945" y="307480"/>
                  </a:cubicBezTo>
                  <a:close/>
                </a:path>
              </a:pathLst>
            </a:custGeom>
            <a:noFill/>
            <a:ln w="254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任意多边形 133"/>
            <p:cNvSpPr/>
            <p:nvPr>
              <p:custDataLst>
                <p:tags r:id="rId154"/>
              </p:custDataLst>
            </p:nvPr>
          </p:nvSpPr>
          <p:spPr>
            <a:xfrm>
              <a:off x="4611655" y="4336117"/>
              <a:ext cx="513962" cy="482779"/>
            </a:xfrm>
            <a:custGeom>
              <a:avLst/>
              <a:gdLst>
                <a:gd name="connsiteX0" fmla="*/ 198035 w 502835"/>
                <a:gd name="connsiteY0" fmla="*/ 493056 h 493056"/>
                <a:gd name="connsiteX1" fmla="*/ 123390 w 502835"/>
                <a:gd name="connsiteY1" fmla="*/ 368648 h 493056"/>
                <a:gd name="connsiteX2" fmla="*/ 5203 w 502835"/>
                <a:gd name="connsiteY2" fmla="*/ 393529 h 493056"/>
                <a:gd name="connsiteX3" fmla="*/ 310003 w 502835"/>
                <a:gd name="connsiteY3" fmla="*/ 32746 h 493056"/>
                <a:gd name="connsiteX4" fmla="*/ 502835 w 502835"/>
                <a:gd name="connsiteY4" fmla="*/ 38966 h 493056"/>
                <a:gd name="connsiteX0-1" fmla="*/ 205934 w 510734"/>
                <a:gd name="connsiteY0-2" fmla="*/ 491889 h 491889"/>
                <a:gd name="connsiteX1-3" fmla="*/ 131289 w 510734"/>
                <a:gd name="connsiteY1-4" fmla="*/ 367481 h 491889"/>
                <a:gd name="connsiteX2-5" fmla="*/ 4962 w 510734"/>
                <a:gd name="connsiteY2-6" fmla="*/ 376082 h 491889"/>
                <a:gd name="connsiteX3-7" fmla="*/ 317902 w 510734"/>
                <a:gd name="connsiteY3-8" fmla="*/ 31579 h 491889"/>
                <a:gd name="connsiteX4-9" fmla="*/ 510734 w 510734"/>
                <a:gd name="connsiteY4-10" fmla="*/ 37799 h 491889"/>
                <a:gd name="connsiteX0-11" fmla="*/ 205532 w 510332"/>
                <a:gd name="connsiteY0-12" fmla="*/ 491889 h 491889"/>
                <a:gd name="connsiteX1-13" fmla="*/ 136314 w 510332"/>
                <a:gd name="connsiteY1-14" fmla="*/ 383761 h 491889"/>
                <a:gd name="connsiteX2-15" fmla="*/ 4560 w 510332"/>
                <a:gd name="connsiteY2-16" fmla="*/ 376082 h 491889"/>
                <a:gd name="connsiteX3-17" fmla="*/ 317500 w 510332"/>
                <a:gd name="connsiteY3-18" fmla="*/ 31579 h 491889"/>
                <a:gd name="connsiteX4-19" fmla="*/ 510332 w 510332"/>
                <a:gd name="connsiteY4-20" fmla="*/ 37799 h 491889"/>
                <a:gd name="connsiteX0-21" fmla="*/ 159192 w 510119"/>
                <a:gd name="connsiteY0-22" fmla="*/ 489175 h 489175"/>
                <a:gd name="connsiteX1-23" fmla="*/ 136101 w 510119"/>
                <a:gd name="connsiteY1-24" fmla="*/ 383761 h 489175"/>
                <a:gd name="connsiteX2-25" fmla="*/ 4347 w 510119"/>
                <a:gd name="connsiteY2-26" fmla="*/ 376082 h 489175"/>
                <a:gd name="connsiteX3-27" fmla="*/ 317287 w 510119"/>
                <a:gd name="connsiteY3-28" fmla="*/ 31579 h 489175"/>
                <a:gd name="connsiteX4-29" fmla="*/ 510119 w 510119"/>
                <a:gd name="connsiteY4-30" fmla="*/ 37799 h 489175"/>
                <a:gd name="connsiteX0-31" fmla="*/ 159192 w 510119"/>
                <a:gd name="connsiteY0-32" fmla="*/ 489175 h 489175"/>
                <a:gd name="connsiteX1-33" fmla="*/ 136101 w 510119"/>
                <a:gd name="connsiteY1-34" fmla="*/ 383761 h 489175"/>
                <a:gd name="connsiteX2-35" fmla="*/ 4347 w 510119"/>
                <a:gd name="connsiteY2-36" fmla="*/ 376082 h 489175"/>
                <a:gd name="connsiteX3-37" fmla="*/ 317287 w 510119"/>
                <a:gd name="connsiteY3-38" fmla="*/ 31579 h 489175"/>
                <a:gd name="connsiteX4-39" fmla="*/ 510119 w 510119"/>
                <a:gd name="connsiteY4-40" fmla="*/ 37799 h 489175"/>
                <a:gd name="connsiteX0-41" fmla="*/ 151016 w 510083"/>
                <a:gd name="connsiteY0-42" fmla="*/ 483748 h 483748"/>
                <a:gd name="connsiteX1-43" fmla="*/ 136065 w 510083"/>
                <a:gd name="connsiteY1-44" fmla="*/ 383761 h 483748"/>
                <a:gd name="connsiteX2-45" fmla="*/ 4311 w 510083"/>
                <a:gd name="connsiteY2-46" fmla="*/ 376082 h 483748"/>
                <a:gd name="connsiteX3-47" fmla="*/ 317251 w 510083"/>
                <a:gd name="connsiteY3-48" fmla="*/ 31579 h 483748"/>
                <a:gd name="connsiteX4-49" fmla="*/ 510083 w 510083"/>
                <a:gd name="connsiteY4-50" fmla="*/ 37799 h 483748"/>
                <a:gd name="connsiteX0-51" fmla="*/ 150514 w 509581"/>
                <a:gd name="connsiteY0-52" fmla="*/ 483748 h 483748"/>
                <a:gd name="connsiteX1-53" fmla="*/ 135563 w 509581"/>
                <a:gd name="connsiteY1-54" fmla="*/ 383761 h 483748"/>
                <a:gd name="connsiteX2-55" fmla="*/ 3809 w 509581"/>
                <a:gd name="connsiteY2-56" fmla="*/ 376082 h 483748"/>
                <a:gd name="connsiteX3-57" fmla="*/ 316749 w 509581"/>
                <a:gd name="connsiteY3-58" fmla="*/ 31579 h 483748"/>
                <a:gd name="connsiteX4-59" fmla="*/ 509581 w 509581"/>
                <a:gd name="connsiteY4-60" fmla="*/ 37799 h 483748"/>
                <a:gd name="connsiteX0-61" fmla="*/ 146758 w 505825"/>
                <a:gd name="connsiteY0-62" fmla="*/ 483748 h 483748"/>
                <a:gd name="connsiteX1-63" fmla="*/ 131807 w 505825"/>
                <a:gd name="connsiteY1-64" fmla="*/ 383761 h 483748"/>
                <a:gd name="connsiteX2-65" fmla="*/ 53 w 505825"/>
                <a:gd name="connsiteY2-66" fmla="*/ 376082 h 483748"/>
                <a:gd name="connsiteX3-67" fmla="*/ 312993 w 505825"/>
                <a:gd name="connsiteY3-68" fmla="*/ 31579 h 483748"/>
                <a:gd name="connsiteX4-69" fmla="*/ 505825 w 505825"/>
                <a:gd name="connsiteY4-70" fmla="*/ 37799 h 483748"/>
                <a:gd name="connsiteX0-71" fmla="*/ 154904 w 513971"/>
                <a:gd name="connsiteY0-72" fmla="*/ 482779 h 482779"/>
                <a:gd name="connsiteX1-73" fmla="*/ 139953 w 513971"/>
                <a:gd name="connsiteY1-74" fmla="*/ 382792 h 482779"/>
                <a:gd name="connsiteX2-75" fmla="*/ 59 w 513971"/>
                <a:gd name="connsiteY2-76" fmla="*/ 361546 h 482779"/>
                <a:gd name="connsiteX3-77" fmla="*/ 321139 w 513971"/>
                <a:gd name="connsiteY3-78" fmla="*/ 30610 h 482779"/>
                <a:gd name="connsiteX4-79" fmla="*/ 513971 w 513971"/>
                <a:gd name="connsiteY4-80" fmla="*/ 36830 h 482779"/>
                <a:gd name="connsiteX0-81" fmla="*/ 154895 w 513962"/>
                <a:gd name="connsiteY0-82" fmla="*/ 482779 h 482779"/>
                <a:gd name="connsiteX1-83" fmla="*/ 139944 w 513962"/>
                <a:gd name="connsiteY1-84" fmla="*/ 382792 h 482779"/>
                <a:gd name="connsiteX2-85" fmla="*/ 50 w 513962"/>
                <a:gd name="connsiteY2-86" fmla="*/ 361546 h 482779"/>
                <a:gd name="connsiteX3-87" fmla="*/ 321130 w 513962"/>
                <a:gd name="connsiteY3-88" fmla="*/ 30610 h 482779"/>
                <a:gd name="connsiteX4-89" fmla="*/ 513962 w 513962"/>
                <a:gd name="connsiteY4-90" fmla="*/ 36830 h 4827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13962" h="482779">
                  <a:moveTo>
                    <a:pt x="154895" y="482779"/>
                  </a:moveTo>
                  <a:cubicBezTo>
                    <a:pt x="158062" y="428869"/>
                    <a:pt x="144044" y="389430"/>
                    <a:pt x="139944" y="382792"/>
                  </a:cubicBezTo>
                  <a:cubicBezTo>
                    <a:pt x="135844" y="376154"/>
                    <a:pt x="-3014" y="379542"/>
                    <a:pt x="50" y="361546"/>
                  </a:cubicBezTo>
                  <a:cubicBezTo>
                    <a:pt x="3114" y="343550"/>
                    <a:pt x="235478" y="84729"/>
                    <a:pt x="321130" y="30610"/>
                  </a:cubicBezTo>
                  <a:cubicBezTo>
                    <a:pt x="406782" y="-23509"/>
                    <a:pt x="459015" y="4173"/>
                    <a:pt x="513962" y="36830"/>
                  </a:cubicBezTo>
                </a:path>
              </a:pathLst>
            </a:custGeom>
            <a:noFill/>
            <a:ln w="254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55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bldLvl="0" animBg="1"/>
      <p:bldP spid="162" grpId="1" animBg="1"/>
      <p:bldP spid="182" grpId="0" bldLvl="0" animBg="1"/>
      <p:bldP spid="182" grpId="1" animBg="1"/>
      <p:bldP spid="191" grpId="0" bldLvl="0" animBg="1"/>
      <p:bldP spid="19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" grpId="0"/>
      <p:bldP spid="2" grpId="1"/>
      <p:bldP spid="5" grpId="0"/>
      <p:bldP spid="5" grpId="1"/>
      <p:bldP spid="43" grpId="0"/>
      <p:bldP spid="43" grpId="1"/>
      <p:bldP spid="45" grpId="0"/>
      <p:bldP spid="45" grpId="1"/>
      <p:bldP spid="50" grpId="0"/>
      <p:bldP spid="50" grpId="1"/>
      <p:bldP spid="51" grpId="0" bldLvl="0" animBg="1"/>
      <p:bldP spid="5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背景，目的</a:t>
            </a:r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/>
              <a:t>PART 01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010275" y="2293110"/>
            <a:ext cx="5486400" cy="1108400"/>
          </a:xfrm>
        </p:spPr>
        <p:txBody>
          <a:bodyPr>
            <a:noAutofit/>
          </a:bodyPr>
          <a:lstStyle/>
          <a:p>
            <a:r>
              <a:rPr lang="zh-CN" altLang="en-US" sz="2400"/>
              <a:t>方便晨练：【模拟面试】【演讲课】</a:t>
            </a:r>
            <a:br>
              <a:rPr lang="zh-CN" altLang="en-US" sz="2400"/>
            </a:br>
            <a:r>
              <a:rPr lang="zh-CN" altLang="en-US" sz="2400"/>
              <a:t> 有助老师更好了解每位学员的晨练情况</a:t>
            </a:r>
            <a:endParaRPr lang="zh-CN" altLang="en-US" sz="2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930265" y="3599815"/>
            <a:ext cx="5975350" cy="2100580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>
                <a:sym typeface="+mn-ea"/>
              </a:rPr>
              <a:t>1.</a:t>
            </a:r>
            <a:r>
              <a:rPr lang="zh-CN" altLang="en-US" sz="2000">
                <a:sym typeface="+mn-ea"/>
              </a:rPr>
              <a:t>为晨练部部员减负。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2.</a:t>
            </a:r>
            <a:r>
              <a:rPr lang="zh-CN" altLang="en-US" sz="2000">
                <a:sym typeface="+mn-ea"/>
              </a:rPr>
              <a:t>实际班级出勤信息都是由班级负责人统计。</a:t>
            </a:r>
            <a:endParaRPr lang="en-US" altLang="zh-CN" sz="2000"/>
          </a:p>
          <a:p>
            <a:pPr algn="l"/>
            <a:r>
              <a:rPr lang="en-US" altLang="zh-CN" sz="2000"/>
              <a:t>3.</a:t>
            </a:r>
            <a:r>
              <a:rPr lang="zh-CN" altLang="en-US" sz="2000"/>
              <a:t>查询过往信息，与汇总统计时人工统计太过繁琐。</a:t>
            </a:r>
            <a:endParaRPr lang="zh-CN" altLang="en-US" sz="2000"/>
          </a:p>
          <a:p>
            <a:pPr algn="l"/>
            <a:r>
              <a:rPr lang="en-US" altLang="zh-CN" sz="2000"/>
              <a:t>3.</a:t>
            </a:r>
            <a:r>
              <a:rPr lang="zh-CN" altLang="en-US" sz="2000"/>
              <a:t>纸质文件不利于保存，容易丢失。</a:t>
            </a:r>
            <a:endParaRPr lang="zh-CN" altLang="en-US" sz="2000"/>
          </a:p>
          <a:p>
            <a:pPr algn="l"/>
            <a:endParaRPr lang="zh-CN" altLang="en-US" sz="2000"/>
          </a:p>
        </p:txBody>
      </p:sp>
    </p:spTree>
    <p:custDataLst>
      <p:tags r:id="rId3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1" build="p"/>
      <p:bldP spid="3" grpId="2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晨练流程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>
                <a:sym typeface="+mn-ea"/>
              </a:rPr>
              <a:t>RART  02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/>
        </p:nvSpPr>
        <p:spPr>
          <a:xfrm>
            <a:off x="2294890" y="4283075"/>
            <a:ext cx="3355340" cy="15036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r>
              <a:rPr lang="zh-CN" altLang="en-US" sz="1500" b="1" kern="100" dirty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晨练部员：进行点评，打分</a:t>
            </a:r>
            <a:endParaRPr lang="zh-CN" altLang="en-US" sz="1500" b="1" kern="100" dirty="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右箭头 12"/>
          <p:cNvSpPr/>
          <p:nvPr/>
        </p:nvSpPr>
        <p:spPr>
          <a:xfrm rot="5400000">
            <a:off x="3480435" y="3425825"/>
            <a:ext cx="984250" cy="4508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3" name="右箭头 12"/>
          <p:cNvSpPr/>
          <p:nvPr/>
        </p:nvSpPr>
        <p:spPr>
          <a:xfrm rot="5400000">
            <a:off x="3679190" y="6132830"/>
            <a:ext cx="586740" cy="4508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2" name="矩形 9"/>
          <p:cNvSpPr/>
          <p:nvPr/>
        </p:nvSpPr>
        <p:spPr>
          <a:xfrm>
            <a:off x="2294890" y="985520"/>
            <a:ext cx="3355340" cy="15036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r>
              <a:rPr lang="zh-CN" altLang="en-US" b="1" kern="100" dirty="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演讲课：给定话题，每位同学上台演讲，发表自己的观点</a:t>
            </a:r>
            <a:endParaRPr lang="zh-CN" altLang="en-US" b="1" kern="100" dirty="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图片 3" descr="2e1304cc93f4226d600f496dc6a502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4235" y="1087755"/>
            <a:ext cx="3338195" cy="4451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9" grpId="2" bldLvl="0" animBg="1"/>
      <p:bldP spid="2" grpId="1" animBg="1"/>
      <p:bldP spid="2" grpId="2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4"/>
          <p:cNvSpPr/>
          <p:nvPr/>
        </p:nvSpPr>
        <p:spPr>
          <a:xfrm>
            <a:off x="2290445" y="4392295"/>
            <a:ext cx="3406140" cy="1510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r>
              <a:rPr lang="zh-CN" b="1" kern="100" dirty="0" err="1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晨练部员对此进行计时，打分</a:t>
            </a:r>
            <a:endParaRPr lang="zh-CN" b="1" kern="100" dirty="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右箭头 12"/>
          <p:cNvSpPr/>
          <p:nvPr/>
        </p:nvSpPr>
        <p:spPr>
          <a:xfrm rot="5400000">
            <a:off x="3373120" y="3294380"/>
            <a:ext cx="1019175" cy="52260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4" name="右箭头 12"/>
          <p:cNvSpPr/>
          <p:nvPr/>
        </p:nvSpPr>
        <p:spPr>
          <a:xfrm rot="5400000">
            <a:off x="3589020" y="584835"/>
            <a:ext cx="586740" cy="4508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10" name="矩形 10"/>
          <p:cNvSpPr/>
          <p:nvPr/>
        </p:nvSpPr>
        <p:spPr>
          <a:xfrm>
            <a:off x="2290445" y="1273810"/>
            <a:ext cx="3406140" cy="15214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just"/>
            <a:r>
              <a:rPr lang="zh-CN" b="1" kern="100" dirty="0" err="1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模拟面试：周三周四指定班级全部人员，到操场。进行模拟面试。</a:t>
            </a:r>
            <a:endParaRPr lang="zh-CN" b="1" kern="100" dirty="0"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9605" y="931545"/>
            <a:ext cx="3965575" cy="2205355"/>
          </a:xfrm>
          <a:prstGeom prst="rect">
            <a:avLst/>
          </a:prstGeom>
        </p:spPr>
      </p:pic>
      <p:sp>
        <p:nvSpPr>
          <p:cNvPr id="2" name="右箭头 12"/>
          <p:cNvSpPr/>
          <p:nvPr/>
        </p:nvSpPr>
        <p:spPr>
          <a:xfrm rot="5400000">
            <a:off x="3589020" y="6158865"/>
            <a:ext cx="586740" cy="45085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pic>
        <p:nvPicPr>
          <p:cNvPr id="5" name="图片 4" descr="53b262a1d7620ed41d63dd63869f88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720" y="3432810"/>
            <a:ext cx="2272665" cy="31603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  <p:bldP spid="14" grpId="2" bldLvl="0" animBg="1"/>
      <p:bldP spid="10" grpId="1" animBg="1"/>
      <p:bldP spid="10" grpId="2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+mn-lt"/>
                <a:ea typeface="+mn-ea"/>
              </a:rPr>
              <a:t>应用技术</a:t>
            </a:r>
            <a:br>
              <a:rPr lang="zh-CN" altLang="en-US" dirty="0">
                <a:latin typeface="+mn-lt"/>
                <a:ea typeface="+mn-ea"/>
              </a:rPr>
            </a:br>
            <a:br>
              <a:rPr lang="zh-CN" altLang="en-US" dirty="0">
                <a:latin typeface="+mn-lt"/>
                <a:ea typeface="+mn-ea"/>
              </a:rPr>
            </a:b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RART  03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ransition>
    <p:push dir="u"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508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43"/>
  <p:tag name="KSO_WM_TEMPLATE_CATEGORY" val="custom"/>
  <p:tag name="KSO_WM_TEMPLATE_INDEX" val="20185081"/>
  <p:tag name="KSO_WM_UNIT_INDEX" val="43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69"/>
  <p:tag name="KSO_WM_TEMPLATE_CATEGORY" val="custom"/>
  <p:tag name="KSO_WM_TEMPLATE_INDEX" val="20185081"/>
  <p:tag name="KSO_WM_UNIT_INDEX" val="169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70"/>
  <p:tag name="KSO_WM_TEMPLATE_CATEGORY" val="custom"/>
  <p:tag name="KSO_WM_TEMPLATE_INDEX" val="20185081"/>
  <p:tag name="KSO_WM_UNIT_INDEX" val="170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71"/>
  <p:tag name="KSO_WM_TEMPLATE_CATEGORY" val="custom"/>
  <p:tag name="KSO_WM_TEMPLATE_INDEX" val="20185081"/>
  <p:tag name="KSO_WM_UNIT_INDEX" val="171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72"/>
  <p:tag name="KSO_WM_TEMPLATE_CATEGORY" val="custom"/>
  <p:tag name="KSO_WM_TEMPLATE_INDEX" val="20185081"/>
  <p:tag name="KSO_WM_UNIT_INDEX" val="172"/>
</p:tagLst>
</file>

<file path=ppt/tags/tag1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73"/>
  <p:tag name="KSO_WM_TEMPLATE_CATEGORY" val="custom"/>
  <p:tag name="KSO_WM_TEMPLATE_INDEX" val="20185081"/>
  <p:tag name="KSO_WM_UNIT_INDEX" val="173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74"/>
  <p:tag name="KSO_WM_TEMPLATE_CATEGORY" val="custom"/>
  <p:tag name="KSO_WM_TEMPLATE_INDEX" val="20185081"/>
  <p:tag name="KSO_WM_UNIT_INDEX" val="174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75"/>
  <p:tag name="KSO_WM_TEMPLATE_CATEGORY" val="custom"/>
  <p:tag name="KSO_WM_TEMPLATE_INDEX" val="20185081"/>
  <p:tag name="KSO_WM_UNIT_INDEX" val="175"/>
</p:tagLst>
</file>

<file path=ppt/tags/tag1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76"/>
  <p:tag name="KSO_WM_TEMPLATE_CATEGORY" val="custom"/>
  <p:tag name="KSO_WM_TEMPLATE_INDEX" val="20185081"/>
  <p:tag name="KSO_WM_UNIT_INDEX" val="176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77"/>
  <p:tag name="KSO_WM_TEMPLATE_CATEGORY" val="custom"/>
  <p:tag name="KSO_WM_TEMPLATE_INDEX" val="20185081"/>
  <p:tag name="KSO_WM_UNIT_INDEX" val="177"/>
</p:tagLst>
</file>

<file path=ppt/tags/tag10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78"/>
  <p:tag name="KSO_WM_TEMPLATE_CATEGORY" val="custom"/>
  <p:tag name="KSO_WM_TEMPLATE_INDEX" val="20185081"/>
  <p:tag name="KSO_WM_UNIT_INDEX" val="178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44"/>
  <p:tag name="KSO_WM_TEMPLATE_CATEGORY" val="custom"/>
  <p:tag name="KSO_WM_TEMPLATE_INDEX" val="20185081"/>
  <p:tag name="KSO_WM_UNIT_INDEX" val="44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79"/>
  <p:tag name="KSO_WM_TEMPLATE_CATEGORY" val="custom"/>
  <p:tag name="KSO_WM_TEMPLATE_INDEX" val="20185081"/>
  <p:tag name="KSO_WM_UNIT_INDEX" val="179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80"/>
  <p:tag name="KSO_WM_TEMPLATE_CATEGORY" val="custom"/>
  <p:tag name="KSO_WM_TEMPLATE_INDEX" val="20185081"/>
  <p:tag name="KSO_WM_UNIT_INDEX" val="180"/>
</p:tagLst>
</file>

<file path=ppt/tags/tag1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81"/>
  <p:tag name="KSO_WM_TEMPLATE_CATEGORY" val="custom"/>
  <p:tag name="KSO_WM_TEMPLATE_INDEX" val="20185081"/>
  <p:tag name="KSO_WM_UNIT_INDEX" val="181"/>
</p:tagLst>
</file>

<file path=ppt/tags/tag1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82"/>
  <p:tag name="KSO_WM_TEMPLATE_CATEGORY" val="custom"/>
  <p:tag name="KSO_WM_TEMPLATE_INDEX" val="20185081"/>
  <p:tag name="KSO_WM_UNIT_INDEX" val="182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83"/>
  <p:tag name="KSO_WM_TEMPLATE_CATEGORY" val="custom"/>
  <p:tag name="KSO_WM_TEMPLATE_INDEX" val="20185081"/>
  <p:tag name="KSO_WM_UNIT_INDEX" val="183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84"/>
  <p:tag name="KSO_WM_TEMPLATE_CATEGORY" val="custom"/>
  <p:tag name="KSO_WM_TEMPLATE_INDEX" val="20185081"/>
  <p:tag name="KSO_WM_UNIT_INDEX" val="184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85"/>
  <p:tag name="KSO_WM_TEMPLATE_CATEGORY" val="custom"/>
  <p:tag name="KSO_WM_TEMPLATE_INDEX" val="20185081"/>
  <p:tag name="KSO_WM_UNIT_INDEX" val="185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86"/>
  <p:tag name="KSO_WM_TEMPLATE_CATEGORY" val="custom"/>
  <p:tag name="KSO_WM_TEMPLATE_INDEX" val="20185081"/>
  <p:tag name="KSO_WM_UNIT_INDEX" val="186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87"/>
  <p:tag name="KSO_WM_TEMPLATE_CATEGORY" val="custom"/>
  <p:tag name="KSO_WM_TEMPLATE_INDEX" val="20185081"/>
  <p:tag name="KSO_WM_UNIT_INDEX" val="187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88"/>
  <p:tag name="KSO_WM_TEMPLATE_CATEGORY" val="custom"/>
  <p:tag name="KSO_WM_TEMPLATE_INDEX" val="20185081"/>
  <p:tag name="KSO_WM_UNIT_INDEX" val="188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45"/>
  <p:tag name="KSO_WM_TEMPLATE_CATEGORY" val="custom"/>
  <p:tag name="KSO_WM_TEMPLATE_INDEX" val="20185081"/>
  <p:tag name="KSO_WM_UNIT_INDEX" val="45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89"/>
  <p:tag name="KSO_WM_TEMPLATE_CATEGORY" val="custom"/>
  <p:tag name="KSO_WM_TEMPLATE_INDEX" val="20185081"/>
  <p:tag name="KSO_WM_UNIT_INDEX" val="189"/>
</p:tagLst>
</file>

<file path=ppt/tags/tag1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90"/>
  <p:tag name="KSO_WM_TEMPLATE_CATEGORY" val="custom"/>
  <p:tag name="KSO_WM_TEMPLATE_INDEX" val="20185081"/>
  <p:tag name="KSO_WM_UNIT_INDEX" val="190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91"/>
  <p:tag name="KSO_WM_TEMPLATE_CATEGORY" val="custom"/>
  <p:tag name="KSO_WM_TEMPLATE_INDEX" val="20185081"/>
  <p:tag name="KSO_WM_UNIT_INDEX" val="191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92"/>
  <p:tag name="KSO_WM_TEMPLATE_CATEGORY" val="custom"/>
  <p:tag name="KSO_WM_TEMPLATE_INDEX" val="20185081"/>
  <p:tag name="KSO_WM_UNIT_INDEX" val="192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93"/>
  <p:tag name="KSO_WM_TEMPLATE_CATEGORY" val="custom"/>
  <p:tag name="KSO_WM_TEMPLATE_INDEX" val="20185081"/>
  <p:tag name="KSO_WM_UNIT_INDEX" val="193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94"/>
  <p:tag name="KSO_WM_TEMPLATE_CATEGORY" val="custom"/>
  <p:tag name="KSO_WM_TEMPLATE_INDEX" val="20185081"/>
  <p:tag name="KSO_WM_UNIT_INDEX" val="194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95"/>
  <p:tag name="KSO_WM_TEMPLATE_CATEGORY" val="custom"/>
  <p:tag name="KSO_WM_TEMPLATE_INDEX" val="20185081"/>
  <p:tag name="KSO_WM_UNIT_INDEX" val="195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96"/>
  <p:tag name="KSO_WM_TEMPLATE_CATEGORY" val="custom"/>
  <p:tag name="KSO_WM_TEMPLATE_INDEX" val="20185081"/>
  <p:tag name="KSO_WM_UNIT_INDEX" val="196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97"/>
  <p:tag name="KSO_WM_TEMPLATE_CATEGORY" val="custom"/>
  <p:tag name="KSO_WM_TEMPLATE_INDEX" val="20185081"/>
  <p:tag name="KSO_WM_UNIT_INDEX" val="197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98"/>
  <p:tag name="KSO_WM_TEMPLATE_CATEGORY" val="custom"/>
  <p:tag name="KSO_WM_TEMPLATE_INDEX" val="20185081"/>
  <p:tag name="KSO_WM_UNIT_INDEX" val="198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46"/>
  <p:tag name="KSO_WM_TEMPLATE_CATEGORY" val="custom"/>
  <p:tag name="KSO_WM_TEMPLATE_INDEX" val="20185081"/>
  <p:tag name="KSO_WM_UNIT_INDEX" val="46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99"/>
  <p:tag name="KSO_WM_TEMPLATE_CATEGORY" val="custom"/>
  <p:tag name="KSO_WM_TEMPLATE_INDEX" val="20185081"/>
  <p:tag name="KSO_WM_UNIT_INDEX" val="199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00"/>
  <p:tag name="KSO_WM_TEMPLATE_CATEGORY" val="custom"/>
  <p:tag name="KSO_WM_TEMPLATE_INDEX" val="20185081"/>
  <p:tag name="KSO_WM_UNIT_INDEX" val="200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01"/>
  <p:tag name="KSO_WM_TEMPLATE_CATEGORY" val="custom"/>
  <p:tag name="KSO_WM_TEMPLATE_INDEX" val="20185081"/>
  <p:tag name="KSO_WM_UNIT_INDEX" val="201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02"/>
  <p:tag name="KSO_WM_TEMPLATE_CATEGORY" val="custom"/>
  <p:tag name="KSO_WM_TEMPLATE_INDEX" val="20185081"/>
  <p:tag name="KSO_WM_UNIT_INDEX" val="202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03"/>
  <p:tag name="KSO_WM_TEMPLATE_CATEGORY" val="custom"/>
  <p:tag name="KSO_WM_TEMPLATE_INDEX" val="20185081"/>
  <p:tag name="KSO_WM_UNIT_INDEX" val="203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04"/>
  <p:tag name="KSO_WM_TEMPLATE_CATEGORY" val="custom"/>
  <p:tag name="KSO_WM_TEMPLATE_INDEX" val="20185081"/>
  <p:tag name="KSO_WM_UNIT_INDEX" val="204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05"/>
  <p:tag name="KSO_WM_TEMPLATE_CATEGORY" val="custom"/>
  <p:tag name="KSO_WM_TEMPLATE_INDEX" val="20185081"/>
  <p:tag name="KSO_WM_UNIT_INDEX" val="205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06"/>
  <p:tag name="KSO_WM_TEMPLATE_CATEGORY" val="custom"/>
  <p:tag name="KSO_WM_TEMPLATE_INDEX" val="20185081"/>
  <p:tag name="KSO_WM_UNIT_INDEX" val="206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07"/>
  <p:tag name="KSO_WM_TEMPLATE_CATEGORY" val="custom"/>
  <p:tag name="KSO_WM_TEMPLATE_INDEX" val="20185081"/>
  <p:tag name="KSO_WM_UNIT_INDEX" val="207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08"/>
  <p:tag name="KSO_WM_TEMPLATE_CATEGORY" val="custom"/>
  <p:tag name="KSO_WM_TEMPLATE_INDEX" val="20185081"/>
  <p:tag name="KSO_WM_UNIT_INDEX" val="208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47"/>
  <p:tag name="KSO_WM_TEMPLATE_CATEGORY" val="custom"/>
  <p:tag name="KSO_WM_TEMPLATE_INDEX" val="20185081"/>
  <p:tag name="KSO_WM_UNIT_INDEX" val="47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09"/>
  <p:tag name="KSO_WM_TEMPLATE_CATEGORY" val="custom"/>
  <p:tag name="KSO_WM_TEMPLATE_INDEX" val="20185081"/>
  <p:tag name="KSO_WM_UNIT_INDEX" val="209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10"/>
  <p:tag name="KSO_WM_TEMPLATE_CATEGORY" val="custom"/>
  <p:tag name="KSO_WM_TEMPLATE_INDEX" val="20185081"/>
  <p:tag name="KSO_WM_UNIT_INDEX" val="210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11"/>
  <p:tag name="KSO_WM_TEMPLATE_CATEGORY" val="custom"/>
  <p:tag name="KSO_WM_TEMPLATE_INDEX" val="20185081"/>
  <p:tag name="KSO_WM_UNIT_INDEX" val="211"/>
</p:tagLst>
</file>

<file path=ppt/tags/tag1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12"/>
  <p:tag name="KSO_WM_TEMPLATE_CATEGORY" val="custom"/>
  <p:tag name="KSO_WM_TEMPLATE_INDEX" val="20185081"/>
  <p:tag name="KSO_WM_UNIT_INDEX" val="212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13"/>
  <p:tag name="KSO_WM_TEMPLATE_CATEGORY" val="custom"/>
  <p:tag name="KSO_WM_TEMPLATE_INDEX" val="20185081"/>
  <p:tag name="KSO_WM_UNIT_INDEX" val="213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14"/>
  <p:tag name="KSO_WM_TEMPLATE_CATEGORY" val="custom"/>
  <p:tag name="KSO_WM_TEMPLATE_INDEX" val="20185081"/>
  <p:tag name="KSO_WM_UNIT_INDEX" val="214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15"/>
  <p:tag name="KSO_WM_TEMPLATE_CATEGORY" val="custom"/>
  <p:tag name="KSO_WM_TEMPLATE_INDEX" val="20185081"/>
  <p:tag name="KSO_WM_UNIT_INDEX" val="215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16"/>
  <p:tag name="KSO_WM_TEMPLATE_CATEGORY" val="custom"/>
  <p:tag name="KSO_WM_TEMPLATE_INDEX" val="20185081"/>
  <p:tag name="KSO_WM_UNIT_INDEX" val="216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17"/>
  <p:tag name="KSO_WM_TEMPLATE_CATEGORY" val="custom"/>
  <p:tag name="KSO_WM_TEMPLATE_INDEX" val="20185081"/>
  <p:tag name="KSO_WM_UNIT_INDEX" val="217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18"/>
  <p:tag name="KSO_WM_TEMPLATE_CATEGORY" val="custom"/>
  <p:tag name="KSO_WM_TEMPLATE_INDEX" val="20185081"/>
  <p:tag name="KSO_WM_UNIT_INDEX" val="218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48"/>
  <p:tag name="KSO_WM_TEMPLATE_CATEGORY" val="custom"/>
  <p:tag name="KSO_WM_TEMPLATE_INDEX" val="20185081"/>
  <p:tag name="KSO_WM_UNIT_INDEX" val="48"/>
</p:tagLst>
</file>

<file path=ppt/tags/tag1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19"/>
  <p:tag name="KSO_WM_TEMPLATE_CATEGORY" val="custom"/>
  <p:tag name="KSO_WM_TEMPLATE_INDEX" val="20185081"/>
  <p:tag name="KSO_WM_UNIT_INDEX" val="219"/>
</p:tagLst>
</file>

<file path=ppt/tags/tag1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20"/>
  <p:tag name="KSO_WM_TEMPLATE_CATEGORY" val="custom"/>
  <p:tag name="KSO_WM_TEMPLATE_INDEX" val="20185081"/>
  <p:tag name="KSO_WM_UNIT_INDEX" val="220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21"/>
  <p:tag name="KSO_WM_TEMPLATE_CATEGORY" val="custom"/>
  <p:tag name="KSO_WM_TEMPLATE_INDEX" val="20185081"/>
  <p:tag name="KSO_WM_UNIT_INDEX" val="221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22"/>
  <p:tag name="KSO_WM_TEMPLATE_CATEGORY" val="custom"/>
  <p:tag name="KSO_WM_TEMPLATE_INDEX" val="20185081"/>
  <p:tag name="KSO_WM_UNIT_INDEX" val="222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23"/>
  <p:tag name="KSO_WM_TEMPLATE_CATEGORY" val="custom"/>
  <p:tag name="KSO_WM_TEMPLATE_INDEX" val="20185081"/>
  <p:tag name="KSO_WM_UNIT_INDEX" val="223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24"/>
  <p:tag name="KSO_WM_TEMPLATE_CATEGORY" val="custom"/>
  <p:tag name="KSO_WM_TEMPLATE_INDEX" val="20185081"/>
  <p:tag name="KSO_WM_UNIT_INDEX" val="224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25"/>
  <p:tag name="KSO_WM_TEMPLATE_CATEGORY" val="custom"/>
  <p:tag name="KSO_WM_TEMPLATE_INDEX" val="20185081"/>
  <p:tag name="KSO_WM_UNIT_INDEX" val="225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26"/>
  <p:tag name="KSO_WM_TEMPLATE_CATEGORY" val="custom"/>
  <p:tag name="KSO_WM_TEMPLATE_INDEX" val="20185081"/>
  <p:tag name="KSO_WM_UNIT_INDEX" val="226"/>
</p:tagLst>
</file>

<file path=ppt/tags/tag1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27"/>
  <p:tag name="KSO_WM_TEMPLATE_CATEGORY" val="custom"/>
  <p:tag name="KSO_WM_TEMPLATE_INDEX" val="20185081"/>
  <p:tag name="KSO_WM_UNIT_INDEX" val="227"/>
</p:tagLst>
</file>

<file path=ppt/tags/tag1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28"/>
  <p:tag name="KSO_WM_TEMPLATE_CATEGORY" val="custom"/>
  <p:tag name="KSO_WM_TEMPLATE_INDEX" val="20185081"/>
  <p:tag name="KSO_WM_UNIT_INDEX" val="228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49"/>
  <p:tag name="KSO_WM_TEMPLATE_CATEGORY" val="custom"/>
  <p:tag name="KSO_WM_TEMPLATE_INDEX" val="20185081"/>
  <p:tag name="KSO_WM_UNIT_INDEX" val="49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29"/>
  <p:tag name="KSO_WM_TEMPLATE_CATEGORY" val="custom"/>
  <p:tag name="KSO_WM_TEMPLATE_INDEX" val="20185081"/>
  <p:tag name="KSO_WM_UNIT_INDEX" val="229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30"/>
  <p:tag name="KSO_WM_TEMPLATE_CATEGORY" val="custom"/>
  <p:tag name="KSO_WM_TEMPLATE_INDEX" val="20185081"/>
  <p:tag name="KSO_WM_UNIT_INDEX" val="230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31"/>
  <p:tag name="KSO_WM_TEMPLATE_CATEGORY" val="custom"/>
  <p:tag name="KSO_WM_TEMPLATE_INDEX" val="20185081"/>
  <p:tag name="KSO_WM_UNIT_INDEX" val="231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32"/>
  <p:tag name="KSO_WM_TEMPLATE_CATEGORY" val="custom"/>
  <p:tag name="KSO_WM_TEMPLATE_INDEX" val="20185081"/>
  <p:tag name="KSO_WM_UNIT_INDEX" val="232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33"/>
  <p:tag name="KSO_WM_TEMPLATE_CATEGORY" val="custom"/>
  <p:tag name="KSO_WM_TEMPLATE_INDEX" val="20185081"/>
  <p:tag name="KSO_WM_UNIT_INDEX" val="233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34"/>
  <p:tag name="KSO_WM_TEMPLATE_CATEGORY" val="custom"/>
  <p:tag name="KSO_WM_TEMPLATE_INDEX" val="20185081"/>
  <p:tag name="KSO_WM_UNIT_INDEX" val="234"/>
</p:tagLst>
</file>

<file path=ppt/tags/tag166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2_1"/>
  <p:tag name="KSO_WM_UNIT_ID" val="custom20185081_6*l_h_i*1_2_1"/>
  <p:tag name="KSO_WM_UNIT_LAYERLEVEL" val="1_1_1"/>
  <p:tag name="KSO_WM_BEAUTIFY_FLAG" val="#wm#"/>
  <p:tag name="KSO_WM_TAG_VERSION" val="1.0"/>
  <p:tag name="KSO_WM_DIAGRAM_GROUP_CODE" val="l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2_2"/>
  <p:tag name="KSO_WM_UNIT_ID" val="custom20185081_6*l_h_i*1_2_2"/>
  <p:tag name="KSO_WM_UNIT_LAYERLEVEL" val="1_1_1"/>
  <p:tag name="KSO_WM_BEAUTIFY_FLAG" val="#wm#"/>
  <p:tag name="KSO_WM_TAG_VERSION" val="1.0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54"/>
  <p:tag name="KSO_WM_TEMPLATE_CATEGORY" val="custom"/>
  <p:tag name="KSO_WM_TEMPLATE_INDEX" val="20185081"/>
  <p:tag name="KSO_WM_UNIT_INDEX" val="254"/>
</p:tagLst>
</file>

<file path=ppt/tags/tag169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2_3"/>
  <p:tag name="KSO_WM_UNIT_ID" val="custom20185081_6*l_h_i*1_2_3"/>
  <p:tag name="KSO_WM_UNIT_LAYERLEVEL" val="1_1_1"/>
  <p:tag name="KSO_WM_BEAUTIFY_FLAG" val="#wm#"/>
  <p:tag name="KSO_WM_TAG_VERSION" val="1.0"/>
  <p:tag name="KSO_WM_DIAGRAM_GROUP_CODE" val="l1-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50"/>
  <p:tag name="KSO_WM_TEMPLATE_CATEGORY" val="custom"/>
  <p:tag name="KSO_WM_TEMPLATE_INDEX" val="20185081"/>
  <p:tag name="KSO_WM_UNIT_INDEX" val="50"/>
</p:tagLst>
</file>

<file path=ppt/tags/tag170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2_4"/>
  <p:tag name="KSO_WM_UNIT_ID" val="custom20185081_6*l_h_i*1_2_4"/>
  <p:tag name="KSO_WM_UNIT_LAYERLEVEL" val="1_1_1"/>
  <p:tag name="KSO_WM_BEAUTIFY_FLAG" val="#wm#"/>
  <p:tag name="KSO_WM_TAG_VERSION" val="1.0"/>
  <p:tag name="KSO_WM_DIAGRAM_GROUP_CODE" val="l1-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2_5"/>
  <p:tag name="KSO_WM_UNIT_ID" val="custom20185081_6*l_h_i*1_2_5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2_6"/>
  <p:tag name="KSO_WM_UNIT_ID" val="custom20185081_6*l_h_i*1_2_6"/>
  <p:tag name="KSO_WM_UNIT_LAYERLEVEL" val="1_1_1"/>
  <p:tag name="KSO_WM_BEAUTIFY_FLAG" val="#wm#"/>
  <p:tag name="KSO_WM_TAG_VERSION" val="1.0"/>
  <p:tag name="KSO_WM_DIAGRAM_GROUP_CODE" val="l1-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3_1"/>
  <p:tag name="KSO_WM_UNIT_ID" val="custom20185081_6*l_h_i*1_3_1"/>
  <p:tag name="KSO_WM_UNIT_LAYERLEVEL" val="1_1_1"/>
  <p:tag name="KSO_WM_BEAUTIFY_FLAG" val="#wm#"/>
  <p:tag name="KSO_WM_TAG_VERSION" val="1.0"/>
  <p:tag name="KSO_WM_DIAGRAM_GROUP_CODE" val="l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3_2"/>
  <p:tag name="KSO_WM_UNIT_ID" val="custom20185081_6*l_h_i*1_3_2"/>
  <p:tag name="KSO_WM_UNIT_LAYERLEVEL" val="1_1_1"/>
  <p:tag name="KSO_WM_BEAUTIFY_FLAG" val="#wm#"/>
  <p:tag name="KSO_WM_TAG_VERSION" val="1.0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65"/>
  <p:tag name="KSO_WM_TEMPLATE_CATEGORY" val="custom"/>
  <p:tag name="KSO_WM_TEMPLATE_INDEX" val="20185081"/>
  <p:tag name="KSO_WM_UNIT_INDEX" val="265"/>
</p:tagLst>
</file>

<file path=ppt/tags/tag176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3_3"/>
  <p:tag name="KSO_WM_UNIT_ID" val="custom20185081_6*l_h_i*1_3_3"/>
  <p:tag name="KSO_WM_UNIT_LAYERLEVEL" val="1_1_1"/>
  <p:tag name="KSO_WM_BEAUTIFY_FLAG" val="#wm#"/>
  <p:tag name="KSO_WM_TAG_VERSION" val="1.0"/>
  <p:tag name="KSO_WM_DIAGRAM_GROUP_CODE" val="l1-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3_4"/>
  <p:tag name="KSO_WM_UNIT_ID" val="custom20185081_6*l_h_i*1_3_4"/>
  <p:tag name="KSO_WM_UNIT_LAYERLEVEL" val="1_1_1"/>
  <p:tag name="KSO_WM_BEAUTIFY_FLAG" val="#wm#"/>
  <p:tag name="KSO_WM_TAG_VERSION" val="1.0"/>
  <p:tag name="KSO_WM_DIAGRAM_GROUP_CODE" val="l1-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3_5"/>
  <p:tag name="KSO_WM_UNIT_ID" val="custom20185081_6*l_h_i*1_3_5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3_6"/>
  <p:tag name="KSO_WM_UNIT_ID" val="custom20185081_6*l_h_i*1_3_6"/>
  <p:tag name="KSO_WM_UNIT_LAYERLEVEL" val="1_1_1"/>
  <p:tag name="KSO_WM_BEAUTIFY_FLAG" val="#wm#"/>
  <p:tag name="KSO_WM_TAG_VERSION" val="1.0"/>
  <p:tag name="KSO_WM_DIAGRAM_GROUP_CODE" val="l1-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51"/>
  <p:tag name="KSO_WM_TEMPLATE_CATEGORY" val="custom"/>
  <p:tag name="KSO_WM_TEMPLATE_INDEX" val="20185081"/>
  <p:tag name="KSO_WM_UNIT_INDEX" val="51"/>
</p:tagLst>
</file>

<file path=ppt/tags/tag180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4_1"/>
  <p:tag name="KSO_WM_UNIT_ID" val="custom20185081_6*l_h_i*1_4_1"/>
  <p:tag name="KSO_WM_UNIT_LAYERLEVEL" val="1_1_1"/>
  <p:tag name="KSO_WM_BEAUTIFY_FLAG" val="#wm#"/>
  <p:tag name="KSO_WM_TAG_VERSION" val="1.0"/>
  <p:tag name="KSO_WM_DIAGRAM_GROUP_CODE" val="l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4_2"/>
  <p:tag name="KSO_WM_UNIT_ID" val="custom20185081_6*l_h_i*1_4_2"/>
  <p:tag name="KSO_WM_UNIT_LAYERLEVEL" val="1_1_1"/>
  <p:tag name="KSO_WM_BEAUTIFY_FLAG" val="#wm#"/>
  <p:tag name="KSO_WM_TAG_VERSION" val="1.0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76"/>
  <p:tag name="KSO_WM_TEMPLATE_CATEGORY" val="custom"/>
  <p:tag name="KSO_WM_TEMPLATE_INDEX" val="20185081"/>
  <p:tag name="KSO_WM_UNIT_INDEX" val="276"/>
</p:tagLst>
</file>

<file path=ppt/tags/tag183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4_3"/>
  <p:tag name="KSO_WM_UNIT_ID" val="custom20185081_6*l_h_i*1_4_3"/>
  <p:tag name="KSO_WM_UNIT_LAYERLEVEL" val="1_1_1"/>
  <p:tag name="KSO_WM_BEAUTIFY_FLAG" val="#wm#"/>
  <p:tag name="KSO_WM_TAG_VERSION" val="1.0"/>
  <p:tag name="KSO_WM_DIAGRAM_GROUP_CODE" val="l1-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4_4"/>
  <p:tag name="KSO_WM_UNIT_ID" val="custom20185081_6*l_h_i*1_4_4"/>
  <p:tag name="KSO_WM_UNIT_LAYERLEVEL" val="1_1_1"/>
  <p:tag name="KSO_WM_BEAUTIFY_FLAG" val="#wm#"/>
  <p:tag name="KSO_WM_TAG_VERSION" val="1.0"/>
  <p:tag name="KSO_WM_DIAGRAM_GROUP_CODE" val="l1-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81"/>
  <p:tag name="KSO_WM_TEMPLATE_CATEGORY" val="custom"/>
  <p:tag name="KSO_WM_TEMPLATE_INDEX" val="20185081"/>
  <p:tag name="KSO_WM_UNIT_INDEX" val="281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82"/>
  <p:tag name="KSO_WM_TEMPLATE_CATEGORY" val="custom"/>
  <p:tag name="KSO_WM_TEMPLATE_INDEX" val="20185081"/>
  <p:tag name="KSO_WM_UNIT_INDEX" val="282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83"/>
  <p:tag name="KSO_WM_TEMPLATE_CATEGORY" val="custom"/>
  <p:tag name="KSO_WM_TEMPLATE_INDEX" val="20185081"/>
  <p:tag name="KSO_WM_UNIT_INDEX" val="283"/>
</p:tagLst>
</file>

<file path=ppt/tags/tag188.xml><?xml version="1.0" encoding="utf-8"?>
<p:tagLst xmlns:p="http://schemas.openxmlformats.org/presentationml/2006/main">
  <p:tag name="KSO_WM_TEMPLATE_CATEGORY" val="custom"/>
  <p:tag name="KSO_WM_TEMPLATE_INDEX" val="20185081"/>
  <p:tag name="KSO_WM_UNIT_TYPE" val="a"/>
  <p:tag name="KSO_WM_UNIT_INDEX" val="1"/>
  <p:tag name="KSO_WM_UNIT_ID" val="custom20185081_6*a*1"/>
  <p:tag name="KSO_WM_UNIT_LAYERLEVEL" val="1"/>
  <p:tag name="KSO_WM_UNIT_ISCONTENTSTITLE" val="1"/>
  <p:tag name="KSO_WM_UNIT_VALUE" val="2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目录"/>
</p:tagLst>
</file>

<file path=ppt/tags/tag189.xml><?xml version="1.0" encoding="utf-8"?>
<p:tagLst xmlns:p="http://schemas.openxmlformats.org/presentationml/2006/main">
  <p:tag name="KSO_WM_TEMPLATE_CATEGORY" val="custom"/>
  <p:tag name="KSO_WM_TEMPLATE_INDEX" val="20185081"/>
  <p:tag name="KSO_WM_UNIT_TYPE" val="l_h_f"/>
  <p:tag name="KSO_WM_UNIT_INDEX" val="1_2_1"/>
  <p:tag name="KSO_WM_UNIT_ID" val="custom20185081_6*l_h_f*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2.添加标题"/>
  <p:tag name="KSO_WM_UNIT_TEXT_FILL_FORE_SCHEMECOLOR_INDEX" val="15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52"/>
  <p:tag name="KSO_WM_TEMPLATE_CATEGORY" val="custom"/>
  <p:tag name="KSO_WM_TEMPLATE_INDEX" val="20185081"/>
  <p:tag name="KSO_WM_UNIT_INDEX" val="52"/>
</p:tagLst>
</file>

<file path=ppt/tags/tag190.xml><?xml version="1.0" encoding="utf-8"?>
<p:tagLst xmlns:p="http://schemas.openxmlformats.org/presentationml/2006/main">
  <p:tag name="KSO_WM_TEMPLATE_CATEGORY" val="custom"/>
  <p:tag name="KSO_WM_TEMPLATE_INDEX" val="20185081"/>
  <p:tag name="KSO_WM_UNIT_TYPE" val="l_h_f"/>
  <p:tag name="KSO_WM_UNIT_INDEX" val="1_3_1"/>
  <p:tag name="KSO_WM_UNIT_ID" val="custom20185081_6*l_h_f*1_3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3.添加标题"/>
  <p:tag name="KSO_WM_UNIT_TEXT_FILL_FORE_SCHEMECOLOR_INDEX" val="15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TEMPLATE_CATEGORY" val="custom"/>
  <p:tag name="KSO_WM_TEMPLATE_INDEX" val="20185081"/>
  <p:tag name="KSO_WM_UNIT_TYPE" val="l_h_f"/>
  <p:tag name="KSO_WM_UNIT_INDEX" val="1_4_1"/>
  <p:tag name="KSO_WM_UNIT_ID" val="custom20185081_6*l_h_f*1_4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4.添加标题"/>
  <p:tag name="KSO_WM_UNIT_TEXT_FILL_FORE_SCHEMECOLOR_INDEX" val="15"/>
  <p:tag name="KSO_WM_UNIT_TEXT_FILL_TYPE" val="1"/>
  <p:tag name="KSO_WM_UNIT_USESOURCEFORMAT_APPLY" val="1"/>
</p:tagLst>
</file>

<file path=ppt/tags/tag192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4_2"/>
  <p:tag name="KSO_WM_UNIT_ID" val="custom20185081_6*l_h_i*1_4_2"/>
  <p:tag name="KSO_WM_UNIT_LAYERLEVEL" val="1_1_1"/>
  <p:tag name="KSO_WM_BEAUTIFY_FLAG" val="#wm#"/>
  <p:tag name="KSO_WM_TAG_VERSION" val="1.0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1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76"/>
  <p:tag name="KSO_WM_TEMPLATE_CATEGORY" val="custom"/>
  <p:tag name="KSO_WM_TEMPLATE_INDEX" val="20185081"/>
  <p:tag name="KSO_WM_UNIT_INDEX" val="276"/>
</p:tagLst>
</file>

<file path=ppt/tags/tag194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4_3"/>
  <p:tag name="KSO_WM_UNIT_ID" val="custom20185081_6*l_h_i*1_4_3"/>
  <p:tag name="KSO_WM_UNIT_LAYERLEVEL" val="1_1_1"/>
  <p:tag name="KSO_WM_BEAUTIFY_FLAG" val="#wm#"/>
  <p:tag name="KSO_WM_TAG_VERSION" val="1.0"/>
  <p:tag name="KSO_WM_DIAGRAM_GROUP_CODE" val="l1-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95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4_4"/>
  <p:tag name="KSO_WM_UNIT_ID" val="custom20185081_6*l_h_i*1_4_4"/>
  <p:tag name="KSO_WM_UNIT_LAYERLEVEL" val="1_1_1"/>
  <p:tag name="KSO_WM_BEAUTIFY_FLAG" val="#wm#"/>
  <p:tag name="KSO_WM_TAG_VERSION" val="1.0"/>
  <p:tag name="KSO_WM_DIAGRAM_GROUP_CODE" val="l1-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TEMPLATE_CATEGORY" val="custom"/>
  <p:tag name="KSO_WM_TEMPLATE_INDEX" val="20185081"/>
  <p:tag name="KSO_WM_UNIT_TYPE" val="l_h_f"/>
  <p:tag name="KSO_WM_UNIT_INDEX" val="1_4_1"/>
  <p:tag name="KSO_WM_UNIT_ID" val="custom20185081_6*l_h_f*1_4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4.添加标题"/>
  <p:tag name="KSO_WM_UNIT_TEXT_FILL_FORE_SCHEMECOLOR_INDEX" val="15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4_1"/>
  <p:tag name="KSO_WM_UNIT_ID" val="custom20185081_6*l_h_i*1_4_1"/>
  <p:tag name="KSO_WM_UNIT_LAYERLEVEL" val="1_1_1"/>
  <p:tag name="KSO_WM_BEAUTIFY_FLAG" val="#wm#"/>
  <p:tag name="KSO_WM_TAG_VERSION" val="1.0"/>
  <p:tag name="KSO_WM_DIAGRAM_GROUP_CODE" val="l1-1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76"/>
  <p:tag name="KSO_WM_TEMPLATE_CATEGORY" val="custom"/>
  <p:tag name="KSO_WM_TEMPLATE_INDEX" val="20185081"/>
  <p:tag name="KSO_WM_UNIT_INDEX" val="276"/>
</p:tagLst>
</file>

<file path=ppt/tags/tag199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4_3"/>
  <p:tag name="KSO_WM_UNIT_ID" val="custom20185081_6*l_h_i*1_4_3"/>
  <p:tag name="KSO_WM_UNIT_LAYERLEVEL" val="1_1_1"/>
  <p:tag name="KSO_WM_BEAUTIFY_FLAG" val="#wm#"/>
  <p:tag name="KSO_WM_TAG_VERSION" val="1.0"/>
  <p:tag name="KSO_WM_DIAGRAM_GROUP_CODE" val="l1-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508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53"/>
  <p:tag name="KSO_WM_TEMPLATE_CATEGORY" val="custom"/>
  <p:tag name="KSO_WM_TEMPLATE_INDEX" val="20185081"/>
  <p:tag name="KSO_WM_UNIT_INDEX" val="53"/>
</p:tagLst>
</file>

<file path=ppt/tags/tag200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4_4"/>
  <p:tag name="KSO_WM_UNIT_ID" val="custom20185081_6*l_h_i*1_4_4"/>
  <p:tag name="KSO_WM_UNIT_LAYERLEVEL" val="1_1_1"/>
  <p:tag name="KSO_WM_BEAUTIFY_FLAG" val="#wm#"/>
  <p:tag name="KSO_WM_TAG_VERSION" val="1.0"/>
  <p:tag name="KSO_WM_DIAGRAM_GROUP_CODE" val="l1-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01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SLIDE_ID" val="custom20185081_6"/>
  <p:tag name="KSO_WM_SLIDE_INDEX" val="6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</p:tagLst>
</file>

<file path=ppt/tags/tag202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UNIT_TYPE" val="a"/>
  <p:tag name="KSO_WM_UNIT_INDEX" val="1"/>
  <p:tag name="KSO_WM_UNIT_ID" val="custom20185081_7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请输入章节标题"/>
</p:tagLst>
</file>

<file path=ppt/tags/tag203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UNIT_TYPE" val="e"/>
  <p:tag name="KSO_WM_UNIT_INDEX" val="1"/>
  <p:tag name="KSO_WM_UNIT_ID" val="custom20185081_7*e*1"/>
  <p:tag name="KSO_WM_UNIT_LAYERLEVEL" val="1"/>
  <p:tag name="KSO_WM_UNIT_VALUE" val="11"/>
  <p:tag name="KSO_WM_UNIT_HIGHLIGHT" val="0"/>
  <p:tag name="KSO_WM_UNIT_COMPATIBLE" val="1"/>
  <p:tag name="KSO_WM_UNIT_CLEAR" val="0"/>
  <p:tag name="KSO_WM_BEAUTIFY_FLAG" val="#wm#"/>
  <p:tag name="KSO_WM_UNIT_PRESET_TEXT" val="PART 01"/>
</p:tagLst>
</file>

<file path=ppt/tags/tag204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SLIDE_ID" val="custom20185081_7"/>
  <p:tag name="KSO_WM_SLIDE_INDEX" val="7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</p:tagLst>
</file>

<file path=ppt/tags/tag205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UNIT_TYPE" val="a"/>
  <p:tag name="KSO_WM_UNIT_INDEX" val="1"/>
  <p:tag name="KSO_WM_UNIT_ID" val="custom20185081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可爱卡通风格模板"/>
</p:tagLst>
</file>

<file path=ppt/tags/tag206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UNIT_TYPE" val="b"/>
  <p:tag name="KSO_WM_UNIT_INDEX" val="1"/>
  <p:tag name="KSO_WM_UNIT_ID" val="custom20185081_1*b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:wps powerpoint"/>
</p:tagLst>
</file>

<file path=ppt/tags/tag207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SLIDE_ID" val="custom20185081_1"/>
  <p:tag name="KSO_WM_SLIDE_INDEX" val="1"/>
  <p:tag name="KSO_WM_SLIDE_ITEM_CNT" val="2"/>
  <p:tag name="KSO_WM_SLIDE_LAYOUT" val="a_b"/>
  <p:tag name="KSO_WM_SLIDE_LAYOUT_CNT" val="1_1"/>
  <p:tag name="KSO_WM_SLIDE_TYPE" val="title"/>
  <p:tag name="KSO_WM_SLIDE_SUBTYPE" val="pureTxt"/>
  <p:tag name="KSO_WM_BEAUTIFY_FLAG" val="#wm#"/>
  <p:tag name="KSO_WM_TEMPLATE_THUMBS_INDEX" val="1、6、7、8、9、10、11、12、13、14、16、"/>
</p:tagLst>
</file>

<file path=ppt/tags/tag208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UNIT_TYPE" val="a"/>
  <p:tag name="KSO_WM_UNIT_INDEX" val="1"/>
  <p:tag name="KSO_WM_UNIT_ID" val="custom20185081_7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请输入章节标题"/>
</p:tagLst>
</file>

<file path=ppt/tags/tag209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UNIT_TYPE" val="e"/>
  <p:tag name="KSO_WM_UNIT_INDEX" val="1"/>
  <p:tag name="KSO_WM_UNIT_ID" val="custom20185081_7*e*1"/>
  <p:tag name="KSO_WM_UNIT_LAYERLEVEL" val="1"/>
  <p:tag name="KSO_WM_UNIT_VALUE" val="11"/>
  <p:tag name="KSO_WM_UNIT_HIGHLIGHT" val="0"/>
  <p:tag name="KSO_WM_UNIT_COMPATIBLE" val="1"/>
  <p:tag name="KSO_WM_UNIT_CLEAR" val="0"/>
  <p:tag name="KSO_WM_BEAUTIFY_FLAG" val="#wm#"/>
  <p:tag name="KSO_WM_UNIT_PRESET_TEXT" val="PART 0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54"/>
  <p:tag name="KSO_WM_TEMPLATE_CATEGORY" val="custom"/>
  <p:tag name="KSO_WM_TEMPLATE_INDEX" val="20185081"/>
  <p:tag name="KSO_WM_UNIT_INDEX" val="54"/>
</p:tagLst>
</file>

<file path=ppt/tags/tag210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SLIDE_ID" val="custom20185081_7"/>
  <p:tag name="KSO_WM_SLIDE_INDEX" val="7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</p:tagLst>
</file>

<file path=ppt/tags/tag211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SLIDE_ID" val="custom20185081_3"/>
  <p:tag name="KSO_WM_SLIDE_INDEX" val="3"/>
  <p:tag name="KSO_WM_SLIDE_ITEM_CNT" val="2"/>
  <p:tag name="KSO_WM_SLIDE_LAYOUT" val="a_f"/>
  <p:tag name="KSO_WM_SLIDE_LAYOUT_CNT" val="1_2"/>
  <p:tag name="KSO_WM_SLIDE_TYPE" val="text"/>
  <p:tag name="KSO_WM_SLIDE_SUBTYPE" val="pureTxt"/>
  <p:tag name="KSO_WM_BEAUTIFY_FLAG" val="#wm#"/>
  <p:tag name="KSO_WM_SLIDE_POSITION" val="66*143"/>
  <p:tag name="KSO_WM_SLIDE_SIZE" val="828*342"/>
</p:tagLst>
</file>

<file path=ppt/tags/tag212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SLIDE_ID" val="custom20185081_3"/>
  <p:tag name="KSO_WM_SLIDE_INDEX" val="3"/>
  <p:tag name="KSO_WM_SLIDE_ITEM_CNT" val="2"/>
  <p:tag name="KSO_WM_SLIDE_LAYOUT" val="a_f"/>
  <p:tag name="KSO_WM_SLIDE_LAYOUT_CNT" val="1_2"/>
  <p:tag name="KSO_WM_SLIDE_TYPE" val="text"/>
  <p:tag name="KSO_WM_SLIDE_SUBTYPE" val="pureTxt"/>
  <p:tag name="KSO_WM_BEAUTIFY_FLAG" val="#wm#"/>
  <p:tag name="KSO_WM_SLIDE_POSITION" val="66*143"/>
  <p:tag name="KSO_WM_SLIDE_SIZE" val="828*342"/>
</p:tagLst>
</file>

<file path=ppt/tags/tag213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UNIT_TYPE" val="a"/>
  <p:tag name="KSO_WM_UNIT_INDEX" val="1"/>
  <p:tag name="KSO_WM_UNIT_ID" val="custom20185081_7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请输入章节标题"/>
</p:tagLst>
</file>

<file path=ppt/tags/tag214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UNIT_TYPE" val="e"/>
  <p:tag name="KSO_WM_UNIT_INDEX" val="1"/>
  <p:tag name="KSO_WM_UNIT_ID" val="custom20185081_7*e*1"/>
  <p:tag name="KSO_WM_UNIT_LAYERLEVEL" val="1"/>
  <p:tag name="KSO_WM_UNIT_VALUE" val="11"/>
  <p:tag name="KSO_WM_UNIT_HIGHLIGHT" val="0"/>
  <p:tag name="KSO_WM_UNIT_COMPATIBLE" val="1"/>
  <p:tag name="KSO_WM_UNIT_CLEAR" val="0"/>
  <p:tag name="KSO_WM_BEAUTIFY_FLAG" val="#wm#"/>
  <p:tag name="KSO_WM_UNIT_PRESET_TEXT" val="PART 01"/>
</p:tagLst>
</file>

<file path=ppt/tags/tag215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SLIDE_ID" val="custom20185081_7"/>
  <p:tag name="KSO_WM_SLIDE_INDEX" val="7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</p:tagLst>
</file>

<file path=ppt/tags/tag216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1_1"/>
  <p:tag name="KSO_WM_UNIT_ID" val="custom20185081_13*l_h_i*1_1_1"/>
  <p:tag name="KSO_WM_UNIT_LAYERLEVEL" val="1_1_1"/>
  <p:tag name="KSO_WM_BEAUTIFY_FLAG" val="#wm#"/>
  <p:tag name="KSO_WM_TAG_VERSION" val="1.0"/>
  <p:tag name="KSO_WM_DIAGRAM_GROUP_CODE" val="l1-5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13*i*6"/>
  <p:tag name="KSO_WM_TEMPLATE_CATEGORY" val="custom"/>
  <p:tag name="KSO_WM_TEMPLATE_INDEX" val="20185081"/>
  <p:tag name="KSO_WM_UNIT_INDEX" val="6"/>
</p:tagLst>
</file>

<file path=ppt/tags/tag2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13*i*9"/>
  <p:tag name="KSO_WM_TEMPLATE_CATEGORY" val="custom"/>
  <p:tag name="KSO_WM_TEMPLATE_INDEX" val="20185081"/>
  <p:tag name="KSO_WM_UNIT_INDEX" val="9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13*i*10"/>
  <p:tag name="KSO_WM_TEMPLATE_CATEGORY" val="custom"/>
  <p:tag name="KSO_WM_TEMPLATE_INDEX" val="20185081"/>
  <p:tag name="KSO_WM_UNIT_INDEX" val="1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55"/>
  <p:tag name="KSO_WM_TEMPLATE_CATEGORY" val="custom"/>
  <p:tag name="KSO_WM_TEMPLATE_INDEX" val="20185081"/>
  <p:tag name="KSO_WM_UNIT_INDEX" val="55"/>
</p:tagLst>
</file>

<file path=ppt/tags/tag220.xml><?xml version="1.0" encoding="utf-8"?>
<p:tagLst xmlns:p="http://schemas.openxmlformats.org/presentationml/2006/main">
  <p:tag name="KSO_WM_TEMPLATE_CATEGORY" val="custom"/>
  <p:tag name="KSO_WM_TEMPLATE_INDEX" val="20185081"/>
  <p:tag name="KSO_WM_UNIT_TYPE" val="a"/>
  <p:tag name="KSO_WM_UNIT_INDEX" val="1"/>
  <p:tag name="KSO_WM_UNIT_ID" val="custom20185081_13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请输入你的标题"/>
</p:tagLst>
</file>

<file path=ppt/tags/tag221.xml><?xml version="1.0" encoding="utf-8"?>
<p:tagLst xmlns:p="http://schemas.openxmlformats.org/presentationml/2006/main">
  <p:tag name="KSO_WM_TEMPLATE_CATEGORY" val="custom"/>
  <p:tag name="KSO_WM_TEMPLATE_INDEX" val="20185081"/>
  <p:tag name="KSO_WM_UNIT_TYPE" val="l_h_f"/>
  <p:tag name="KSO_WM_UNIT_INDEX" val="1_1_1"/>
  <p:tag name="KSO_WM_UNIT_ID" val="custom20185081_13*l_h_f*1_1_1"/>
  <p:tag name="KSO_WM_UNIT_LAYERLEVEL" val="1_1_1"/>
  <p:tag name="KSO_WM_UNIT_VALUE" val="4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5"/>
  <p:tag name="KSO_WM_UNIT_PRESET_TEXT" val="Lemon drops oat cake oat cake sugar plum. Jelly beans macaroon I love topping danish"/>
  <p:tag name="KSO_WM_UNIT_TEXT_FILL_FORE_SCHEMECOLOR_INDEX" val="14"/>
  <p:tag name="KSO_WM_UNIT_TEXT_FILL_TYPE" val="1"/>
  <p:tag name="KSO_WM_UNIT_USESOURCEFORMAT_APPLY" val="1"/>
</p:tagLst>
</file>

<file path=ppt/tags/tag222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1_1"/>
  <p:tag name="KSO_WM_UNIT_ID" val="custom20185081_13*l_h_i*1_1_1"/>
  <p:tag name="KSO_WM_UNIT_LAYERLEVEL" val="1_1_1"/>
  <p:tag name="KSO_WM_BEAUTIFY_FLAG" val="#wm#"/>
  <p:tag name="KSO_WM_TAG_VERSION" val="1.0"/>
  <p:tag name="KSO_WM_DIAGRAM_GROUP_CODE" val="l1-5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23.xml><?xml version="1.0" encoding="utf-8"?>
<p:tagLst xmlns:p="http://schemas.openxmlformats.org/presentationml/2006/main">
  <p:tag name="KSO_WM_TEMPLATE_CATEGORY" val="custom"/>
  <p:tag name="KSO_WM_TEMPLATE_INDEX" val="20185081"/>
  <p:tag name="KSO_WM_UNIT_TYPE" val="l_h_f"/>
  <p:tag name="KSO_WM_UNIT_INDEX" val="1_1_1"/>
  <p:tag name="KSO_WM_UNIT_ID" val="custom20185081_13*l_h_f*1_1_1"/>
  <p:tag name="KSO_WM_UNIT_LAYERLEVEL" val="1_1_1"/>
  <p:tag name="KSO_WM_UNIT_VALUE" val="4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5"/>
  <p:tag name="KSO_WM_UNIT_PRESET_TEXT" val="Lemon drops oat cake oat cake sugar plum. Jelly beans macaroon I love topping danish"/>
  <p:tag name="KSO_WM_UNIT_TEXT_FILL_FORE_SCHEMECOLOR_INDEX" val="14"/>
  <p:tag name="KSO_WM_UNIT_TEXT_FILL_TYPE" val="1"/>
  <p:tag name="KSO_WM_UNIT_USESOURCEFORMAT_APPLY" val="1"/>
</p:tagLst>
</file>

<file path=ppt/tags/tag224.xml><?xml version="1.0" encoding="utf-8"?>
<p:tagLst xmlns:p="http://schemas.openxmlformats.org/presentationml/2006/main">
  <p:tag name="KSO_WM_TEMPLATE_CATEGORY" val="custom"/>
  <p:tag name="KSO_WM_TEMPLATE_INDEX" val="20185081"/>
  <p:tag name="KSO_WM_UNIT_TYPE" val="l_h_f"/>
  <p:tag name="KSO_WM_UNIT_INDEX" val="1_1_1"/>
  <p:tag name="KSO_WM_UNIT_ID" val="custom20185081_13*l_h_f*1_1_1"/>
  <p:tag name="KSO_WM_UNIT_LAYERLEVEL" val="1_1_1"/>
  <p:tag name="KSO_WM_UNIT_VALUE" val="4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5"/>
  <p:tag name="KSO_WM_UNIT_PRESET_TEXT" val="Lemon drops oat cake oat cake sugar plum. Jelly beans macaroon I love topping danish"/>
  <p:tag name="KSO_WM_UNIT_TEXT_FILL_FORE_SCHEMECOLOR_INDEX" val="14"/>
  <p:tag name="KSO_WM_UNIT_TEXT_FILL_TYPE" val="1"/>
  <p:tag name="KSO_WM_UNIT_USESOURCEFORMAT_APPLY" val="1"/>
</p:tagLst>
</file>

<file path=ppt/tags/tag225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1_1"/>
  <p:tag name="KSO_WM_UNIT_ID" val="custom20185081_13*l_h_i*1_1_1"/>
  <p:tag name="KSO_WM_UNIT_LAYERLEVEL" val="1_1_1"/>
  <p:tag name="KSO_WM_BEAUTIFY_FLAG" val="#wm#"/>
  <p:tag name="KSO_WM_TAG_VERSION" val="1.0"/>
  <p:tag name="KSO_WM_DIAGRAM_GROUP_CODE" val="l1-5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26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1_1"/>
  <p:tag name="KSO_WM_UNIT_ID" val="custom20185081_13*l_h_i*1_1_1"/>
  <p:tag name="KSO_WM_UNIT_LAYERLEVEL" val="1_1_1"/>
  <p:tag name="KSO_WM_BEAUTIFY_FLAG" val="#wm#"/>
  <p:tag name="KSO_WM_TAG_VERSION" val="1.0"/>
  <p:tag name="KSO_WM_DIAGRAM_GROUP_CODE" val="l1-5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27.xml><?xml version="1.0" encoding="utf-8"?>
<p:tagLst xmlns:p="http://schemas.openxmlformats.org/presentationml/2006/main">
  <p:tag name="KSO_WM_TEMPLATE_CATEGORY" val="custom"/>
  <p:tag name="KSO_WM_TEMPLATE_INDEX" val="20185081"/>
  <p:tag name="KSO_WM_UNIT_TYPE" val="l_h_f"/>
  <p:tag name="KSO_WM_UNIT_INDEX" val="1_1_1"/>
  <p:tag name="KSO_WM_UNIT_ID" val="custom20185081_13*l_h_f*1_1_1"/>
  <p:tag name="KSO_WM_UNIT_LAYERLEVEL" val="1_1_1"/>
  <p:tag name="KSO_WM_UNIT_VALUE" val="4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5"/>
  <p:tag name="KSO_WM_UNIT_PRESET_TEXT" val="Lemon drops oat cake oat cake sugar plum. Jelly beans macaroon I love topping danish"/>
  <p:tag name="KSO_WM_UNIT_TEXT_FILL_FORE_SCHEMECOLOR_INDEX" val="14"/>
  <p:tag name="KSO_WM_UNIT_TEXT_FILL_TYPE" val="1"/>
  <p:tag name="KSO_WM_UNIT_USESOURCEFORMAT_APPLY" val="1"/>
</p:tagLst>
</file>

<file path=ppt/tags/tag228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1_1"/>
  <p:tag name="KSO_WM_UNIT_ID" val="custom20185081_13*l_h_i*1_1_1"/>
  <p:tag name="KSO_WM_UNIT_LAYERLEVEL" val="1_1_1"/>
  <p:tag name="KSO_WM_BEAUTIFY_FLAG" val="#wm#"/>
  <p:tag name="KSO_WM_TAG_VERSION" val="1.0"/>
  <p:tag name="KSO_WM_DIAGRAM_GROUP_CODE" val="l1-5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29.xml><?xml version="1.0" encoding="utf-8"?>
<p:tagLst xmlns:p="http://schemas.openxmlformats.org/presentationml/2006/main">
  <p:tag name="KSO_WM_TEMPLATE_CATEGORY" val="custom"/>
  <p:tag name="KSO_WM_TEMPLATE_INDEX" val="20185081"/>
  <p:tag name="KSO_WM_UNIT_TYPE" val="l_h_i"/>
  <p:tag name="KSO_WM_UNIT_INDEX" val="1_1_1"/>
  <p:tag name="KSO_WM_UNIT_ID" val="custom20185081_13*l_h_i*1_1_1"/>
  <p:tag name="KSO_WM_UNIT_LAYERLEVEL" val="1_1_1"/>
  <p:tag name="KSO_WM_BEAUTIFY_FLAG" val="#wm#"/>
  <p:tag name="KSO_WM_TAG_VERSION" val="1.0"/>
  <p:tag name="KSO_WM_DIAGRAM_GROUP_CODE" val="l1-5"/>
  <p:tag name="KSO_WM_UNIT_LINE_FORE_SCHEMECOLOR_INDEX" val="5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56"/>
  <p:tag name="KSO_WM_TEMPLATE_CATEGORY" val="custom"/>
  <p:tag name="KSO_WM_TEMPLATE_INDEX" val="20185081"/>
  <p:tag name="KSO_WM_UNIT_INDEX" val="56"/>
</p:tagLst>
</file>

<file path=ppt/tags/tag230.xml><?xml version="1.0" encoding="utf-8"?>
<p:tagLst xmlns:p="http://schemas.openxmlformats.org/presentationml/2006/main">
  <p:tag name="KSO_WM_TEMPLATE_CATEGORY" val="custom"/>
  <p:tag name="KSO_WM_TEMPLATE_INDEX" val="20185081"/>
  <p:tag name="KSO_WM_UNIT_TYPE" val="l_h_f"/>
  <p:tag name="KSO_WM_UNIT_INDEX" val="1_1_1"/>
  <p:tag name="KSO_WM_UNIT_ID" val="custom20185081_13*l_h_f*1_1_1"/>
  <p:tag name="KSO_WM_UNIT_LAYERLEVEL" val="1_1_1"/>
  <p:tag name="KSO_WM_UNIT_VALUE" val="40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5"/>
  <p:tag name="KSO_WM_UNIT_PRESET_TEXT" val="Lemon drops oat cake oat cake sugar plum. Jelly beans macaroon I love topping danish"/>
  <p:tag name="KSO_WM_UNIT_TEXT_FILL_FORE_SCHEMECOLOR_INDEX" val="14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SLIDE_ID" val="custom20185081_13"/>
  <p:tag name="KSO_WM_SLIDE_INDEX" val="13"/>
  <p:tag name="KSO_WM_SLIDE_ITEM_CNT" val="6"/>
  <p:tag name="KSO_WM_SLIDE_LAYOUT" val="a_l"/>
  <p:tag name="KSO_WM_SLIDE_LAYOUT_CNT" val="1_1"/>
  <p:tag name="KSO_WM_SLIDE_TYPE" val="text"/>
  <p:tag name="KSO_WM_SLIDE_SUBTYPE" val="diag"/>
  <p:tag name="KSO_WM_BEAUTIFY_FLAG" val="#wm#"/>
  <p:tag name="KSO_WM_SLIDE_POSITION" val="121*158"/>
  <p:tag name="KSO_WM_SLIDE_SIZE" val="717*280"/>
  <p:tag name="KSO_WM_DIAGRAM_GROUP_CODE" val="l1-5"/>
</p:tagLst>
</file>

<file path=ppt/tags/tag232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UNIT_TYPE" val="a"/>
  <p:tag name="KSO_WM_UNIT_INDEX" val="1"/>
  <p:tag name="KSO_WM_UNIT_ID" val="custom20185081_7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请输入章节标题"/>
</p:tagLst>
</file>

<file path=ppt/tags/tag233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UNIT_TYPE" val="e"/>
  <p:tag name="KSO_WM_UNIT_INDEX" val="1"/>
  <p:tag name="KSO_WM_UNIT_ID" val="custom20185081_7*e*1"/>
  <p:tag name="KSO_WM_UNIT_LAYERLEVEL" val="1"/>
  <p:tag name="KSO_WM_UNIT_VALUE" val="11"/>
  <p:tag name="KSO_WM_UNIT_HIGHLIGHT" val="0"/>
  <p:tag name="KSO_WM_UNIT_COMPATIBLE" val="1"/>
  <p:tag name="KSO_WM_UNIT_CLEAR" val="0"/>
  <p:tag name="KSO_WM_BEAUTIFY_FLAG" val="#wm#"/>
  <p:tag name="KSO_WM_UNIT_PRESET_TEXT" val="PART 01"/>
</p:tagLst>
</file>

<file path=ppt/tags/tag234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SLIDE_ID" val="custom20185081_7"/>
  <p:tag name="KSO_WM_SLIDE_INDEX" val="7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</p:tagLst>
</file>

<file path=ppt/tags/tag235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UNIT_TYPE" val="a"/>
  <p:tag name="KSO_WM_UNIT_INDEX" val="1"/>
  <p:tag name="KSO_WM_UNIT_ID" val="custom20185081_7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请输入章节标题"/>
</p:tagLst>
</file>

<file path=ppt/tags/tag236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UNIT_TYPE" val="e"/>
  <p:tag name="KSO_WM_UNIT_INDEX" val="1"/>
  <p:tag name="KSO_WM_UNIT_ID" val="custom20185081_7*e*1"/>
  <p:tag name="KSO_WM_UNIT_LAYERLEVEL" val="1"/>
  <p:tag name="KSO_WM_UNIT_VALUE" val="11"/>
  <p:tag name="KSO_WM_UNIT_HIGHLIGHT" val="0"/>
  <p:tag name="KSO_WM_UNIT_COMPATIBLE" val="1"/>
  <p:tag name="KSO_WM_UNIT_CLEAR" val="0"/>
  <p:tag name="KSO_WM_BEAUTIFY_FLAG" val="#wm#"/>
  <p:tag name="KSO_WM_UNIT_PRESET_TEXT" val="PART 01"/>
</p:tagLst>
</file>

<file path=ppt/tags/tag237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UNIT_TYPE" val="f"/>
  <p:tag name="KSO_WM_UNIT_INDEX" val="1"/>
  <p:tag name="KSO_WM_UNIT_ID" val="custom20185081_4*f*1"/>
  <p:tag name="KSO_WM_UNIT_LAYERLEVEL" val="1"/>
  <p:tag name="KSO_WM_UNIT_VALUE" val="150"/>
  <p:tag name="KSO_WM_UNIT_HIGHLIGHT" val="0"/>
  <p:tag name="KSO_WM_UNIT_COMPATIBLE" val="0"/>
  <p:tag name="KSO_WM_UNIT_CLEAR" val="0"/>
  <p:tag name="KSO_WM_BEAUTIFY_FLAG" val="#wm#"/>
  <p:tag name="KSO_WM_UNIT_PRESET_TEXT" val="Lorem ipsum dolor sit amet, consectetur adipisicing elit.Lorem ipsum dolor sit amet, consectetur adipisicing elit.&#10;&#10;Supporting text here.&#10;Lorem ipsum dolor sit amet, consectetur adipisicing elit."/>
</p:tagLst>
</file>

<file path=ppt/tags/tag238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SLIDE_ID" val="custom20185081_7"/>
  <p:tag name="KSO_WM_SLIDE_INDEX" val="7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</p:tagLst>
</file>

<file path=ppt/tags/tag239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UNIT_TYPE" val="f"/>
  <p:tag name="KSO_WM_UNIT_INDEX" val="1"/>
  <p:tag name="KSO_WM_UNIT_ID" val="custom20185081_4*f*1"/>
  <p:tag name="KSO_WM_UNIT_LAYERLEVEL" val="1"/>
  <p:tag name="KSO_WM_UNIT_VALUE" val="150"/>
  <p:tag name="KSO_WM_UNIT_HIGHLIGHT" val="0"/>
  <p:tag name="KSO_WM_UNIT_COMPATIBLE" val="0"/>
  <p:tag name="KSO_WM_UNIT_CLEAR" val="0"/>
  <p:tag name="KSO_WM_BEAUTIFY_FLAG" val="#wm#"/>
  <p:tag name="KSO_WM_UNIT_PRESET_TEXT" val="Lorem ipsum dolor sit amet, consectetur adipisicing elit.Lorem ipsum dolor sit amet, consectetur adipisicing elit.&#10;&#10;Supporting text here.&#10;Lorem ipsum dolor sit amet, consectetur adipisicing elit.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57"/>
  <p:tag name="KSO_WM_TEMPLATE_CATEGORY" val="custom"/>
  <p:tag name="KSO_WM_TEMPLATE_INDEX" val="20185081"/>
  <p:tag name="KSO_WM_UNIT_INDEX" val="57"/>
</p:tagLst>
</file>

<file path=ppt/tags/tag240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SLIDE_ID" val="custom20185081_4"/>
  <p:tag name="KSO_WM_SLIDE_INDEX" val="4"/>
  <p:tag name="KSO_WM_SLIDE_ITEM_CNT" val="2"/>
  <p:tag name="KSO_WM_SLIDE_LAYOUT" val="a_f_d"/>
  <p:tag name="KSO_WM_SLIDE_LAYOUT_CNT" val="1_1_1"/>
  <p:tag name="KSO_WM_SLIDE_TYPE" val="text"/>
  <p:tag name="KSO_WM_SLIDE_SUBTYPE" val="picTxt"/>
  <p:tag name="KSO_WM_BEAUTIFY_FLAG" val="#wm#"/>
  <p:tag name="KSO_WM_SLIDE_POSITION" val="66*36"/>
  <p:tag name="KSO_WM_SLIDE_SIZE" val="827*431"/>
</p:tagLst>
</file>

<file path=ppt/tags/tag241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UNIT_TYPE" val="f"/>
  <p:tag name="KSO_WM_UNIT_INDEX" val="1"/>
  <p:tag name="KSO_WM_UNIT_ID" val="custom20185081_4*f*1"/>
  <p:tag name="KSO_WM_UNIT_LAYERLEVEL" val="1"/>
  <p:tag name="KSO_WM_UNIT_VALUE" val="150"/>
  <p:tag name="KSO_WM_UNIT_HIGHLIGHT" val="0"/>
  <p:tag name="KSO_WM_UNIT_COMPATIBLE" val="0"/>
  <p:tag name="KSO_WM_UNIT_CLEAR" val="0"/>
  <p:tag name="KSO_WM_BEAUTIFY_FLAG" val="#wm#"/>
  <p:tag name="KSO_WM_UNIT_PRESET_TEXT" val="Lorem ipsum dolor sit amet, consectetur adipisicing elit.Lorem ipsum dolor sit amet, consectetur adipisicing elit.&#10;&#10;Supporting text here.&#10;Lorem ipsum dolor sit amet, consectetur adipisicing elit."/>
</p:tagLst>
</file>

<file path=ppt/tags/tag242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UNIT_TYPE" val="f"/>
  <p:tag name="KSO_WM_UNIT_INDEX" val="1"/>
  <p:tag name="KSO_WM_UNIT_ID" val="custom20185081_4*f*1"/>
  <p:tag name="KSO_WM_UNIT_LAYERLEVEL" val="1"/>
  <p:tag name="KSO_WM_UNIT_VALUE" val="150"/>
  <p:tag name="KSO_WM_UNIT_HIGHLIGHT" val="0"/>
  <p:tag name="KSO_WM_UNIT_COMPATIBLE" val="0"/>
  <p:tag name="KSO_WM_UNIT_CLEAR" val="0"/>
  <p:tag name="KSO_WM_BEAUTIFY_FLAG" val="#wm#"/>
  <p:tag name="KSO_WM_UNIT_PRESET_TEXT" val="Lorem ipsum dolor sit amet, consectetur adipisicing elit.Lorem ipsum dolor sit amet, consectetur adipisicing elit.&#10;&#10;Supporting text here.&#10;Lorem ipsum dolor sit amet, consectetur adipisicing elit."/>
</p:tagLst>
</file>

<file path=ppt/tags/tag243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SLIDE_ID" val="custom20185081_4"/>
  <p:tag name="KSO_WM_SLIDE_INDEX" val="4"/>
  <p:tag name="KSO_WM_SLIDE_ITEM_CNT" val="2"/>
  <p:tag name="KSO_WM_SLIDE_LAYOUT" val="a_f_d"/>
  <p:tag name="KSO_WM_SLIDE_LAYOUT_CNT" val="1_1_1"/>
  <p:tag name="KSO_WM_SLIDE_TYPE" val="text"/>
  <p:tag name="KSO_WM_SLIDE_SUBTYPE" val="picTxt"/>
  <p:tag name="KSO_WM_BEAUTIFY_FLAG" val="#wm#"/>
  <p:tag name="KSO_WM_SLIDE_POSITION" val="66*36"/>
  <p:tag name="KSO_WM_SLIDE_SIZE" val="827*431"/>
</p:tagLst>
</file>

<file path=ppt/tags/tag244.xml><?xml version="1.0" encoding="utf-8"?>
<p:tagLst xmlns:p="http://schemas.openxmlformats.org/presentationml/2006/main">
  <p:tag name="KSO_WM_BEAUTIFY_FLAG" val="#wm#"/>
  <p:tag name="KSO_WM_TEMPLATE_CATEGORY" val="custom"/>
  <p:tag name="KSO_WM_TEMPLATE_INDEX" val="20185081"/>
</p:tagLst>
</file>

<file path=ppt/tags/tag245.xml><?xml version="1.0" encoding="utf-8"?>
<p:tagLst xmlns:p="http://schemas.openxmlformats.org/presentationml/2006/main">
  <p:tag name="KSO_WM_BEAUTIFY_FLAG" val="#wm#"/>
  <p:tag name="KSO_WM_TEMPLATE_CATEGORY" val="custom"/>
  <p:tag name="KSO_WM_TEMPLATE_INDEX" val="20185081"/>
</p:tagLst>
</file>

<file path=ppt/tags/tag246.xml><?xml version="1.0" encoding="utf-8"?>
<p:tagLst xmlns:p="http://schemas.openxmlformats.org/presentationml/2006/main">
  <p:tag name="KSO_WM_TEMPLATE_CATEGORY" val="custom"/>
  <p:tag name="KSO_WM_TEMPLATE_INDEX" val="20185081"/>
  <p:tag name="KSO_WM_UNIT_TYPE" val="a"/>
  <p:tag name="KSO_WM_UNIT_INDEX" val="1"/>
  <p:tag name="KSO_WM_UNIT_ID" val="custom20185081_16*a*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HANK YOU"/>
</p:tagLst>
</file>

<file path=ppt/tags/tag247.xml><?xml version="1.0" encoding="utf-8"?>
<p:tagLst xmlns:p="http://schemas.openxmlformats.org/presentationml/2006/main">
  <p:tag name="KSO_WM_TEMPLATE_CATEGORY" val="custom"/>
  <p:tag name="KSO_WM_TEMPLATE_INDEX" val="20185081"/>
  <p:tag name="KSO_WM_UNIT_TYPE" val="b"/>
  <p:tag name="KSO_WM_UNIT_INDEX" val="1"/>
  <p:tag name="KSO_WM_UNIT_ID" val="custom20185081_16*b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peaker :wps powerpoint"/>
</p:tagLst>
</file>

<file path=ppt/tags/tag248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SLIDE_ID" val="custom20185081_16"/>
  <p:tag name="KSO_WM_SLIDE_INDEX" val="16"/>
  <p:tag name="KSO_WM_SLIDE_ITEM_CNT" val="2"/>
  <p:tag name="KSO_WM_SLIDE_LAYOUT" val="a_b"/>
  <p:tag name="KSO_WM_SLIDE_LAYOUT_CNT" val="1_1"/>
  <p:tag name="KSO_WM_SLIDE_TYPE" val="endPage"/>
  <p:tag name="KSO_WM_SLIDE_SUBTYPE" val="pureTxt"/>
  <p:tag name="KSO_WM_BEAUTIFY_FLAG" val="#wm#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58"/>
  <p:tag name="KSO_WM_TEMPLATE_CATEGORY" val="custom"/>
  <p:tag name="KSO_WM_TEMPLATE_INDEX" val="20185081"/>
  <p:tag name="KSO_WM_UNIT_INDEX" val="58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59"/>
  <p:tag name="KSO_WM_TEMPLATE_CATEGORY" val="custom"/>
  <p:tag name="KSO_WM_TEMPLATE_INDEX" val="20185081"/>
  <p:tag name="KSO_WM_UNIT_INDEX" val="59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60"/>
  <p:tag name="KSO_WM_TEMPLATE_CATEGORY" val="custom"/>
  <p:tag name="KSO_WM_TEMPLATE_INDEX" val="20185081"/>
  <p:tag name="KSO_WM_UNIT_INDEX" val="60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61"/>
  <p:tag name="KSO_WM_TEMPLATE_CATEGORY" val="custom"/>
  <p:tag name="KSO_WM_TEMPLATE_INDEX" val="20185081"/>
  <p:tag name="KSO_WM_UNIT_INDEX" val="6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62"/>
  <p:tag name="KSO_WM_TEMPLATE_CATEGORY" val="custom"/>
  <p:tag name="KSO_WM_TEMPLATE_INDEX" val="20185081"/>
  <p:tag name="KSO_WM_UNIT_INDEX" val="62"/>
</p:tagLst>
</file>

<file path=ppt/tags/tag3.xml><?xml version="1.0" encoding="utf-8"?>
<p:tagLst xmlns:p="http://schemas.openxmlformats.org/presentationml/2006/main">
  <p:tag name="KSO_WM_TEMPLATE_CATEGORY" val="custom"/>
  <p:tag name="KSO_WM_TEMPLATE_INDEX" val="20185081"/>
  <p:tag name="KSO_WM_TAG_VERSION" val="1.0"/>
  <p:tag name="KSO_WM_BEAUTIFY_FLAG" val="#wm#"/>
  <p:tag name="KSO_WM_TEMPLATE_THUMBS_INDEX" val="1、6、7、8、9、10、11、12、13、14、16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63"/>
  <p:tag name="KSO_WM_TEMPLATE_CATEGORY" val="custom"/>
  <p:tag name="KSO_WM_TEMPLATE_INDEX" val="20185081"/>
  <p:tag name="KSO_WM_UNIT_INDEX" val="63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64"/>
  <p:tag name="KSO_WM_TEMPLATE_CATEGORY" val="custom"/>
  <p:tag name="KSO_WM_TEMPLATE_INDEX" val="20185081"/>
  <p:tag name="KSO_WM_UNIT_INDEX" val="64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65"/>
  <p:tag name="KSO_WM_TEMPLATE_CATEGORY" val="custom"/>
  <p:tag name="KSO_WM_TEMPLATE_INDEX" val="20185081"/>
  <p:tag name="KSO_WM_UNIT_INDEX" val="65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66"/>
  <p:tag name="KSO_WM_TEMPLATE_CATEGORY" val="custom"/>
  <p:tag name="KSO_WM_TEMPLATE_INDEX" val="20185081"/>
  <p:tag name="KSO_WM_UNIT_INDEX" val="66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67"/>
  <p:tag name="KSO_WM_TEMPLATE_CATEGORY" val="custom"/>
  <p:tag name="KSO_WM_TEMPLATE_INDEX" val="20185081"/>
  <p:tag name="KSO_WM_UNIT_INDEX" val="67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68"/>
  <p:tag name="KSO_WM_TEMPLATE_CATEGORY" val="custom"/>
  <p:tag name="KSO_WM_TEMPLATE_INDEX" val="20185081"/>
  <p:tag name="KSO_WM_UNIT_INDEX" val="68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69"/>
  <p:tag name="KSO_WM_TEMPLATE_CATEGORY" val="custom"/>
  <p:tag name="KSO_WM_TEMPLATE_INDEX" val="20185081"/>
  <p:tag name="KSO_WM_UNIT_INDEX" val="69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70"/>
  <p:tag name="KSO_WM_TEMPLATE_CATEGORY" val="custom"/>
  <p:tag name="KSO_WM_TEMPLATE_INDEX" val="20185081"/>
  <p:tag name="KSO_WM_UNIT_INDEX" val="70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71"/>
  <p:tag name="KSO_WM_TEMPLATE_CATEGORY" val="custom"/>
  <p:tag name="KSO_WM_TEMPLATE_INDEX" val="20185081"/>
  <p:tag name="KSO_WM_UNIT_INDEX" val="71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72"/>
  <p:tag name="KSO_WM_TEMPLATE_CATEGORY" val="custom"/>
  <p:tag name="KSO_WM_TEMPLATE_INDEX" val="20185081"/>
  <p:tag name="KSO_WM_UNIT_INDEX" val="72"/>
</p:tagLst>
</file>

<file path=ppt/tags/tag4.xml><?xml version="1.0" encoding="utf-8"?>
<p:tagLst xmlns:p="http://schemas.openxmlformats.org/presentationml/2006/main">
  <p:tag name="KSO_WM_TEMPLATE_CATEGORY" val="custom"/>
  <p:tag name="KSO_WM_TEMPLATE_INDEX" val="20185081"/>
  <p:tag name="KSO_WM_SLIDE_MODEL_TYPE" val="cover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73"/>
  <p:tag name="KSO_WM_TEMPLATE_CATEGORY" val="custom"/>
  <p:tag name="KSO_WM_TEMPLATE_INDEX" val="20185081"/>
  <p:tag name="KSO_WM_UNIT_INDEX" val="7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74"/>
  <p:tag name="KSO_WM_TEMPLATE_CATEGORY" val="custom"/>
  <p:tag name="KSO_WM_TEMPLATE_INDEX" val="20185081"/>
  <p:tag name="KSO_WM_UNIT_INDEX" val="74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75"/>
  <p:tag name="KSO_WM_TEMPLATE_CATEGORY" val="custom"/>
  <p:tag name="KSO_WM_TEMPLATE_INDEX" val="20185081"/>
  <p:tag name="KSO_WM_UNIT_INDEX" val="75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76"/>
  <p:tag name="KSO_WM_TEMPLATE_CATEGORY" val="custom"/>
  <p:tag name="KSO_WM_TEMPLATE_INDEX" val="20185081"/>
  <p:tag name="KSO_WM_UNIT_INDEX" val="76"/>
</p:tagLst>
</file>

<file path=ppt/tags/tag44.xml><?xml version="1.0" encoding="utf-8"?>
<p:tagLst xmlns:p="http://schemas.openxmlformats.org/presentationml/2006/main">
  <p:tag name="KSO_WM_TEMPLATE_CATEGORY" val="custom"/>
  <p:tag name="KSO_WM_TEMPLATE_INDEX" val="20185081"/>
  <p:tag name="KSO_WM_UNIT_TYPE" val="a"/>
  <p:tag name="KSO_WM_UNIT_INDEX" val="1"/>
  <p:tag name="KSO_WM_UNIT_ID" val="custom20185081_6*a*1"/>
  <p:tag name="KSO_WM_UNIT_LAYERLEVEL" val="1"/>
  <p:tag name="KSO_WM_UNIT_ISCONTENTSTITLE" val="1"/>
  <p:tag name="KSO_WM_UNIT_VALUE" val="2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目录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83"/>
  <p:tag name="KSO_WM_TEMPLATE_CATEGORY" val="custom"/>
  <p:tag name="KSO_WM_TEMPLATE_INDEX" val="20185081"/>
  <p:tag name="KSO_WM_UNIT_INDEX" val="283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283"/>
  <p:tag name="KSO_WM_TEMPLATE_CATEGORY" val="custom"/>
  <p:tag name="KSO_WM_TEMPLATE_INDEX" val="20185081"/>
  <p:tag name="KSO_WM_UNIT_INDEX" val="283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0"/>
  <p:tag name="KSO_WM_TEMPLATE_CATEGORY" val="custom"/>
  <p:tag name="KSO_WM_TEMPLATE_INDEX" val="20185081"/>
  <p:tag name="KSO_WM_UNIT_INDEX" val="0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39"/>
  <p:tag name="KSO_WM_TEMPLATE_CATEGORY" val="custom"/>
  <p:tag name="KSO_WM_TEMPLATE_INDEX" val="20185081"/>
  <p:tag name="KSO_WM_UNIT_INDEX" val="39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40"/>
  <p:tag name="KSO_WM_TEMPLATE_CATEGORY" val="custom"/>
  <p:tag name="KSO_WM_TEMPLATE_INDEX" val="20185081"/>
  <p:tag name="KSO_WM_UNIT_INDEX" val="4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0"/>
  <p:tag name="KSO_WM_TEMPLATE_CATEGORY" val="custom"/>
  <p:tag name="KSO_WM_TEMPLATE_INDEX" val="20185081"/>
  <p:tag name="KSO_WM_UNIT_INDEX" val="0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41"/>
  <p:tag name="KSO_WM_TEMPLATE_CATEGORY" val="custom"/>
  <p:tag name="KSO_WM_TEMPLATE_INDEX" val="20185081"/>
  <p:tag name="KSO_WM_UNIT_INDEX" val="4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42"/>
  <p:tag name="KSO_WM_TEMPLATE_CATEGORY" val="custom"/>
  <p:tag name="KSO_WM_TEMPLATE_INDEX" val="20185081"/>
  <p:tag name="KSO_WM_UNIT_INDEX" val="42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43"/>
  <p:tag name="KSO_WM_TEMPLATE_CATEGORY" val="custom"/>
  <p:tag name="KSO_WM_TEMPLATE_INDEX" val="20185081"/>
  <p:tag name="KSO_WM_UNIT_INDEX" val="43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44"/>
  <p:tag name="KSO_WM_TEMPLATE_CATEGORY" val="custom"/>
  <p:tag name="KSO_WM_TEMPLATE_INDEX" val="20185081"/>
  <p:tag name="KSO_WM_UNIT_INDEX" val="44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45"/>
  <p:tag name="KSO_WM_TEMPLATE_CATEGORY" val="custom"/>
  <p:tag name="KSO_WM_TEMPLATE_INDEX" val="20185081"/>
  <p:tag name="KSO_WM_UNIT_INDEX" val="45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46"/>
  <p:tag name="KSO_WM_TEMPLATE_CATEGORY" val="custom"/>
  <p:tag name="KSO_WM_TEMPLATE_INDEX" val="20185081"/>
  <p:tag name="KSO_WM_UNIT_INDEX" val="46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47"/>
  <p:tag name="KSO_WM_TEMPLATE_CATEGORY" val="custom"/>
  <p:tag name="KSO_WM_TEMPLATE_INDEX" val="20185081"/>
  <p:tag name="KSO_WM_UNIT_INDEX" val="47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48"/>
  <p:tag name="KSO_WM_TEMPLATE_CATEGORY" val="custom"/>
  <p:tag name="KSO_WM_TEMPLATE_INDEX" val="20185081"/>
  <p:tag name="KSO_WM_UNIT_INDEX" val="48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49"/>
  <p:tag name="KSO_WM_TEMPLATE_CATEGORY" val="custom"/>
  <p:tag name="KSO_WM_TEMPLATE_INDEX" val="20185081"/>
  <p:tag name="KSO_WM_UNIT_INDEX" val="49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50"/>
  <p:tag name="KSO_WM_TEMPLATE_CATEGORY" val="custom"/>
  <p:tag name="KSO_WM_TEMPLATE_INDEX" val="20185081"/>
  <p:tag name="KSO_WM_UNIT_INDEX" val="5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39"/>
  <p:tag name="KSO_WM_TEMPLATE_CATEGORY" val="custom"/>
  <p:tag name="KSO_WM_TEMPLATE_INDEX" val="20185081"/>
  <p:tag name="KSO_WM_UNIT_INDEX" val="39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51"/>
  <p:tag name="KSO_WM_TEMPLATE_CATEGORY" val="custom"/>
  <p:tag name="KSO_WM_TEMPLATE_INDEX" val="20185081"/>
  <p:tag name="KSO_WM_UNIT_INDEX" val="5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52"/>
  <p:tag name="KSO_WM_TEMPLATE_CATEGORY" val="custom"/>
  <p:tag name="KSO_WM_TEMPLATE_INDEX" val="20185081"/>
  <p:tag name="KSO_WM_UNIT_INDEX" val="52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53"/>
  <p:tag name="KSO_WM_TEMPLATE_CATEGORY" val="custom"/>
  <p:tag name="KSO_WM_TEMPLATE_INDEX" val="20185081"/>
  <p:tag name="KSO_WM_UNIT_INDEX" val="53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54"/>
  <p:tag name="KSO_WM_TEMPLATE_CATEGORY" val="custom"/>
  <p:tag name="KSO_WM_TEMPLATE_INDEX" val="20185081"/>
  <p:tag name="KSO_WM_UNIT_INDEX" val="54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55"/>
  <p:tag name="KSO_WM_TEMPLATE_CATEGORY" val="custom"/>
  <p:tag name="KSO_WM_TEMPLATE_INDEX" val="20185081"/>
  <p:tag name="KSO_WM_UNIT_INDEX" val="55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56"/>
  <p:tag name="KSO_WM_TEMPLATE_CATEGORY" val="custom"/>
  <p:tag name="KSO_WM_TEMPLATE_INDEX" val="20185081"/>
  <p:tag name="KSO_WM_UNIT_INDEX" val="56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57"/>
  <p:tag name="KSO_WM_TEMPLATE_CATEGORY" val="custom"/>
  <p:tag name="KSO_WM_TEMPLATE_INDEX" val="20185081"/>
  <p:tag name="KSO_WM_UNIT_INDEX" val="57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58"/>
  <p:tag name="KSO_WM_TEMPLATE_CATEGORY" val="custom"/>
  <p:tag name="KSO_WM_TEMPLATE_INDEX" val="20185081"/>
  <p:tag name="KSO_WM_UNIT_INDEX" val="58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59"/>
  <p:tag name="KSO_WM_TEMPLATE_CATEGORY" val="custom"/>
  <p:tag name="KSO_WM_TEMPLATE_INDEX" val="20185081"/>
  <p:tag name="KSO_WM_UNIT_INDEX" val="59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60"/>
  <p:tag name="KSO_WM_TEMPLATE_CATEGORY" val="custom"/>
  <p:tag name="KSO_WM_TEMPLATE_INDEX" val="20185081"/>
  <p:tag name="KSO_WM_UNIT_INDEX" val="6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40"/>
  <p:tag name="KSO_WM_TEMPLATE_CATEGORY" val="custom"/>
  <p:tag name="KSO_WM_TEMPLATE_INDEX" val="20185081"/>
  <p:tag name="KSO_WM_UNIT_INDEX" val="40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61"/>
  <p:tag name="KSO_WM_TEMPLATE_CATEGORY" val="custom"/>
  <p:tag name="KSO_WM_TEMPLATE_INDEX" val="20185081"/>
  <p:tag name="KSO_WM_UNIT_INDEX" val="61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62"/>
  <p:tag name="KSO_WM_TEMPLATE_CATEGORY" val="custom"/>
  <p:tag name="KSO_WM_TEMPLATE_INDEX" val="20185081"/>
  <p:tag name="KSO_WM_UNIT_INDEX" val="62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63"/>
  <p:tag name="KSO_WM_TEMPLATE_CATEGORY" val="custom"/>
  <p:tag name="KSO_WM_TEMPLATE_INDEX" val="20185081"/>
  <p:tag name="KSO_WM_UNIT_INDEX" val="63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64"/>
  <p:tag name="KSO_WM_TEMPLATE_CATEGORY" val="custom"/>
  <p:tag name="KSO_WM_TEMPLATE_INDEX" val="20185081"/>
  <p:tag name="KSO_WM_UNIT_INDEX" val="64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65"/>
  <p:tag name="KSO_WM_TEMPLATE_CATEGORY" val="custom"/>
  <p:tag name="KSO_WM_TEMPLATE_INDEX" val="20185081"/>
  <p:tag name="KSO_WM_UNIT_INDEX" val="65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66"/>
  <p:tag name="KSO_WM_TEMPLATE_CATEGORY" val="custom"/>
  <p:tag name="KSO_WM_TEMPLATE_INDEX" val="20185081"/>
  <p:tag name="KSO_WM_UNIT_INDEX" val="66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67"/>
  <p:tag name="KSO_WM_TEMPLATE_CATEGORY" val="custom"/>
  <p:tag name="KSO_WM_TEMPLATE_INDEX" val="20185081"/>
  <p:tag name="KSO_WM_UNIT_INDEX" val="67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68"/>
  <p:tag name="KSO_WM_TEMPLATE_CATEGORY" val="custom"/>
  <p:tag name="KSO_WM_TEMPLATE_INDEX" val="20185081"/>
  <p:tag name="KSO_WM_UNIT_INDEX" val="68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69"/>
  <p:tag name="KSO_WM_TEMPLATE_CATEGORY" val="custom"/>
  <p:tag name="KSO_WM_TEMPLATE_INDEX" val="20185081"/>
  <p:tag name="KSO_WM_UNIT_INDEX" val="69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70"/>
  <p:tag name="KSO_WM_TEMPLATE_CATEGORY" val="custom"/>
  <p:tag name="KSO_WM_TEMPLATE_INDEX" val="20185081"/>
  <p:tag name="KSO_WM_UNIT_INDEX" val="7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41"/>
  <p:tag name="KSO_WM_TEMPLATE_CATEGORY" val="custom"/>
  <p:tag name="KSO_WM_TEMPLATE_INDEX" val="20185081"/>
  <p:tag name="KSO_WM_UNIT_INDEX" val="41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71"/>
  <p:tag name="KSO_WM_TEMPLATE_CATEGORY" val="custom"/>
  <p:tag name="KSO_WM_TEMPLATE_INDEX" val="20185081"/>
  <p:tag name="KSO_WM_UNIT_INDEX" val="71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72"/>
  <p:tag name="KSO_WM_TEMPLATE_CATEGORY" val="custom"/>
  <p:tag name="KSO_WM_TEMPLATE_INDEX" val="20185081"/>
  <p:tag name="KSO_WM_UNIT_INDEX" val="72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73"/>
  <p:tag name="KSO_WM_TEMPLATE_CATEGORY" val="custom"/>
  <p:tag name="KSO_WM_TEMPLATE_INDEX" val="20185081"/>
  <p:tag name="KSO_WM_UNIT_INDEX" val="73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74"/>
  <p:tag name="KSO_WM_TEMPLATE_CATEGORY" val="custom"/>
  <p:tag name="KSO_WM_TEMPLATE_INDEX" val="20185081"/>
  <p:tag name="KSO_WM_UNIT_INDEX" val="74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75"/>
  <p:tag name="KSO_WM_TEMPLATE_CATEGORY" val="custom"/>
  <p:tag name="KSO_WM_TEMPLATE_INDEX" val="20185081"/>
  <p:tag name="KSO_WM_UNIT_INDEX" val="75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76"/>
  <p:tag name="KSO_WM_TEMPLATE_CATEGORY" val="custom"/>
  <p:tag name="KSO_WM_TEMPLATE_INDEX" val="20185081"/>
  <p:tag name="KSO_WM_UNIT_INDEX" val="76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77"/>
  <p:tag name="KSO_WM_TEMPLATE_CATEGORY" val="custom"/>
  <p:tag name="KSO_WM_TEMPLATE_INDEX" val="20185081"/>
  <p:tag name="KSO_WM_UNIT_INDEX" val="77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78"/>
  <p:tag name="KSO_WM_TEMPLATE_CATEGORY" val="custom"/>
  <p:tag name="KSO_WM_TEMPLATE_INDEX" val="20185081"/>
  <p:tag name="KSO_WM_UNIT_INDEX" val="78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57"/>
  <p:tag name="KSO_WM_TEMPLATE_CATEGORY" val="custom"/>
  <p:tag name="KSO_WM_TEMPLATE_INDEX" val="20185081"/>
  <p:tag name="KSO_WM_UNIT_INDEX" val="157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58"/>
  <p:tag name="KSO_WM_TEMPLATE_CATEGORY" val="custom"/>
  <p:tag name="KSO_WM_TEMPLATE_INDEX" val="20185081"/>
  <p:tag name="KSO_WM_UNIT_INDEX" val="158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42"/>
  <p:tag name="KSO_WM_TEMPLATE_CATEGORY" val="custom"/>
  <p:tag name="KSO_WM_TEMPLATE_INDEX" val="20185081"/>
  <p:tag name="KSO_WM_UNIT_INDEX" val="42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59"/>
  <p:tag name="KSO_WM_TEMPLATE_CATEGORY" val="custom"/>
  <p:tag name="KSO_WM_TEMPLATE_INDEX" val="20185081"/>
  <p:tag name="KSO_WM_UNIT_INDEX" val="159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60"/>
  <p:tag name="KSO_WM_TEMPLATE_CATEGORY" val="custom"/>
  <p:tag name="KSO_WM_TEMPLATE_INDEX" val="20185081"/>
  <p:tag name="KSO_WM_UNIT_INDEX" val="160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61"/>
  <p:tag name="KSO_WM_TEMPLATE_CATEGORY" val="custom"/>
  <p:tag name="KSO_WM_TEMPLATE_INDEX" val="20185081"/>
  <p:tag name="KSO_WM_UNIT_INDEX" val="16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62"/>
  <p:tag name="KSO_WM_TEMPLATE_CATEGORY" val="custom"/>
  <p:tag name="KSO_WM_TEMPLATE_INDEX" val="20185081"/>
  <p:tag name="KSO_WM_UNIT_INDEX" val="162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63"/>
  <p:tag name="KSO_WM_TEMPLATE_CATEGORY" val="custom"/>
  <p:tag name="KSO_WM_TEMPLATE_INDEX" val="20185081"/>
  <p:tag name="KSO_WM_UNIT_INDEX" val="163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64"/>
  <p:tag name="KSO_WM_TEMPLATE_CATEGORY" val="custom"/>
  <p:tag name="KSO_WM_TEMPLATE_INDEX" val="20185081"/>
  <p:tag name="KSO_WM_UNIT_INDEX" val="164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65"/>
  <p:tag name="KSO_WM_TEMPLATE_CATEGORY" val="custom"/>
  <p:tag name="KSO_WM_TEMPLATE_INDEX" val="20185081"/>
  <p:tag name="KSO_WM_UNIT_INDEX" val="165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66"/>
  <p:tag name="KSO_WM_TEMPLATE_CATEGORY" val="custom"/>
  <p:tag name="KSO_WM_TEMPLATE_INDEX" val="20185081"/>
  <p:tag name="KSO_WM_UNIT_INDEX" val="166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67"/>
  <p:tag name="KSO_WM_TEMPLATE_CATEGORY" val="custom"/>
  <p:tag name="KSO_WM_TEMPLATE_INDEX" val="20185081"/>
  <p:tag name="KSO_WM_UNIT_INDEX" val="167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5081_6*i*168"/>
  <p:tag name="KSO_WM_TEMPLATE_CATEGORY" val="custom"/>
  <p:tag name="KSO_WM_TEMPLATE_INDEX" val="20185081"/>
  <p:tag name="KSO_WM_UNIT_INDEX" val="168"/>
</p:tagLst>
</file>

<file path=ppt/theme/theme1.xml><?xml version="1.0" encoding="utf-8"?>
<a:theme xmlns:a="http://schemas.openxmlformats.org/drawingml/2006/main" name="1_Office 主题​​">
  <a:themeElements>
    <a:clrScheme name="自定义 61">
      <a:dk1>
        <a:srgbClr val="000000"/>
      </a:dk1>
      <a:lt1>
        <a:srgbClr val="FFFFFF"/>
      </a:lt1>
      <a:dk2>
        <a:srgbClr val="013596"/>
      </a:dk2>
      <a:lt2>
        <a:srgbClr val="E7E6E6"/>
      </a:lt2>
      <a:accent1>
        <a:srgbClr val="013596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61">
    <a:dk1>
      <a:srgbClr val="000000"/>
    </a:dk1>
    <a:lt1>
      <a:srgbClr val="FFFFFF"/>
    </a:lt1>
    <a:dk2>
      <a:srgbClr val="013596"/>
    </a:dk2>
    <a:lt2>
      <a:srgbClr val="E7E6E6"/>
    </a:lt2>
    <a:accent1>
      <a:srgbClr val="013596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61">
    <a:dk1>
      <a:srgbClr val="000000"/>
    </a:dk1>
    <a:lt1>
      <a:srgbClr val="FFFFFF"/>
    </a:lt1>
    <a:dk2>
      <a:srgbClr val="013596"/>
    </a:dk2>
    <a:lt2>
      <a:srgbClr val="E7E6E6"/>
    </a:lt2>
    <a:accent1>
      <a:srgbClr val="013596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自定义 61">
    <a:dk1>
      <a:srgbClr val="000000"/>
    </a:dk1>
    <a:lt1>
      <a:srgbClr val="FFFFFF"/>
    </a:lt1>
    <a:dk2>
      <a:srgbClr val="013596"/>
    </a:dk2>
    <a:lt2>
      <a:srgbClr val="E7E6E6"/>
    </a:lt2>
    <a:accent1>
      <a:srgbClr val="013596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自定义 61">
    <a:dk1>
      <a:srgbClr val="000000"/>
    </a:dk1>
    <a:lt1>
      <a:srgbClr val="FFFFFF"/>
    </a:lt1>
    <a:dk2>
      <a:srgbClr val="013596"/>
    </a:dk2>
    <a:lt2>
      <a:srgbClr val="E7E6E6"/>
    </a:lt2>
    <a:accent1>
      <a:srgbClr val="013596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自定义 61">
    <a:dk1>
      <a:srgbClr val="000000"/>
    </a:dk1>
    <a:lt1>
      <a:srgbClr val="FFFFFF"/>
    </a:lt1>
    <a:dk2>
      <a:srgbClr val="013596"/>
    </a:dk2>
    <a:lt2>
      <a:srgbClr val="E7E6E6"/>
    </a:lt2>
    <a:accent1>
      <a:srgbClr val="013596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自定义 61">
    <a:dk1>
      <a:srgbClr val="000000"/>
    </a:dk1>
    <a:lt1>
      <a:srgbClr val="FFFFFF"/>
    </a:lt1>
    <a:dk2>
      <a:srgbClr val="013596"/>
    </a:dk2>
    <a:lt2>
      <a:srgbClr val="E7E6E6"/>
    </a:lt2>
    <a:accent1>
      <a:srgbClr val="013596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自定义 61">
    <a:dk1>
      <a:srgbClr val="000000"/>
    </a:dk1>
    <a:lt1>
      <a:srgbClr val="FFFFFF"/>
    </a:lt1>
    <a:dk2>
      <a:srgbClr val="013596"/>
    </a:dk2>
    <a:lt2>
      <a:srgbClr val="E7E6E6"/>
    </a:lt2>
    <a:accent1>
      <a:srgbClr val="013596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自定义 61">
    <a:dk1>
      <a:srgbClr val="000000"/>
    </a:dk1>
    <a:lt1>
      <a:srgbClr val="FFFFFF"/>
    </a:lt1>
    <a:dk2>
      <a:srgbClr val="013596"/>
    </a:dk2>
    <a:lt2>
      <a:srgbClr val="E7E6E6"/>
    </a:lt2>
    <a:accent1>
      <a:srgbClr val="013596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WPS 演示</Application>
  <PresentationFormat>宽屏</PresentationFormat>
  <Paragraphs>105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汉仪乐喵体W</vt:lpstr>
      <vt:lpstr>Calibri</vt:lpstr>
      <vt:lpstr>Times New Roman</vt:lpstr>
      <vt:lpstr>微软雅黑</vt:lpstr>
      <vt:lpstr>Neris Thin</vt:lpstr>
      <vt:lpstr>黑体</vt:lpstr>
      <vt:lpstr>Arial Unicode MS</vt:lpstr>
      <vt:lpstr>Segoe Print</vt:lpstr>
      <vt:lpstr>1_Office 主题​​</vt:lpstr>
      <vt:lpstr>青鸟晨练</vt:lpstr>
      <vt:lpstr>。。。。。。。。。。。。。。。。。。。。</vt:lpstr>
      <vt:lpstr>PowerPoint 演示文稿</vt:lpstr>
      <vt:lpstr>背景，目的</vt:lpstr>
      <vt:lpstr>方便管理晨练出勤，方便统计晨练出勤，更好的展示出各班晨练情况</vt:lpstr>
      <vt:lpstr>晨练流程</vt:lpstr>
      <vt:lpstr>PowerPoint 演示文稿</vt:lpstr>
      <vt:lpstr>PowerPoint 演示文稿</vt:lpstr>
      <vt:lpstr>应用技术  </vt:lpstr>
      <vt:lpstr>PowerPoint 演示文稿</vt:lpstr>
      <vt:lpstr>软件功能</vt:lpstr>
      <vt:lpstr>请输入章节标题</vt:lpstr>
      <vt:lpstr>PowerPoint 演示文稿</vt:lpstr>
      <vt:lpstr>PowerPoint 演示文稿</vt:lpstr>
      <vt:lpstr>PowerPoint 演示文稿</vt:lpstr>
      <vt:lpstr>PowerPoint 演示文稿</vt:lpstr>
      <vt:lpstr>收获：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青鸟晨练</dc:title>
  <dc:creator/>
  <cp:lastModifiedBy>林夕</cp:lastModifiedBy>
  <cp:revision>352</cp:revision>
  <dcterms:created xsi:type="dcterms:W3CDTF">2019-05-22T15:20:00Z</dcterms:created>
  <dcterms:modified xsi:type="dcterms:W3CDTF">2019-09-18T00:46:44Z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