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EED42-DE42-1B7D-A075-FABD58EC6FC8}" v="556" dt="2022-10-10T09:52:18.063"/>
    <p1510:client id="{66AF6A70-4942-47DA-975E-6D323219AEC0}" v="32" dt="2022-10-06T12:59:06.0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Lungu" userId="S::lun21002152@students.solihull.ac.uk::cee57cbc-7d86-4b6f-a695-e770a338eb41" providerId="AD" clId="Web-{3F2EED42-DE42-1B7D-A075-FABD58EC6FC8}"/>
    <pc:docChg chg="addSld delSld modSld">
      <pc:chgData name="Julian Lungu" userId="S::lun21002152@students.solihull.ac.uk::cee57cbc-7d86-4b6f-a695-e770a338eb41" providerId="AD" clId="Web-{3F2EED42-DE42-1B7D-A075-FABD58EC6FC8}" dt="2022-10-10T09:52:15.406" v="544" actId="20577"/>
      <pc:docMkLst>
        <pc:docMk/>
      </pc:docMkLst>
      <pc:sldChg chg="modSp">
        <pc:chgData name="Julian Lungu" userId="S::lun21002152@students.solihull.ac.uk::cee57cbc-7d86-4b6f-a695-e770a338eb41" providerId="AD" clId="Web-{3F2EED42-DE42-1B7D-A075-FABD58EC6FC8}" dt="2022-10-10T09:43:37.394" v="269" actId="14100"/>
        <pc:sldMkLst>
          <pc:docMk/>
          <pc:sldMk cId="109857222" sldId="256"/>
        </pc:sldMkLst>
        <pc:spChg chg="mod">
          <ac:chgData name="Julian Lungu" userId="S::lun21002152@students.solihull.ac.uk::cee57cbc-7d86-4b6f-a695-e770a338eb41" providerId="AD" clId="Web-{3F2EED42-DE42-1B7D-A075-FABD58EC6FC8}" dt="2022-10-10T09:43:37.394" v="269" actId="14100"/>
          <ac:spMkLst>
            <pc:docMk/>
            <pc:sldMk cId="109857222" sldId="256"/>
            <ac:spMk id="2" creationId="{00000000-0000-0000-0000-000000000000}"/>
          </ac:spMkLst>
        </pc:spChg>
      </pc:sldChg>
      <pc:sldChg chg="addSp delSp modSp">
        <pc:chgData name="Julian Lungu" userId="S::lun21002152@students.solihull.ac.uk::cee57cbc-7d86-4b6f-a695-e770a338eb41" providerId="AD" clId="Web-{3F2EED42-DE42-1B7D-A075-FABD58EC6FC8}" dt="2022-10-10T09:48:15.947" v="323"/>
        <pc:sldMkLst>
          <pc:docMk/>
          <pc:sldMk cId="574511759" sldId="257"/>
        </pc:sldMkLst>
        <pc:spChg chg="mod">
          <ac:chgData name="Julian Lungu" userId="S::lun21002152@students.solihull.ac.uk::cee57cbc-7d86-4b6f-a695-e770a338eb41" providerId="AD" clId="Web-{3F2EED42-DE42-1B7D-A075-FABD58EC6FC8}" dt="2022-10-10T09:34:38.100" v="38" actId="20577"/>
          <ac:spMkLst>
            <pc:docMk/>
            <pc:sldMk cId="574511759" sldId="257"/>
            <ac:spMk id="2" creationId="{3F36147E-2589-CBF7-60E1-F30B03A122B2}"/>
          </ac:spMkLst>
        </pc:spChg>
        <pc:spChg chg="mod">
          <ac:chgData name="Julian Lungu" userId="S::lun21002152@students.solihull.ac.uk::cee57cbc-7d86-4b6f-a695-e770a338eb41" providerId="AD" clId="Web-{3F2EED42-DE42-1B7D-A075-FABD58EC6FC8}" dt="2022-10-10T09:46:06.241" v="307" actId="20577"/>
          <ac:spMkLst>
            <pc:docMk/>
            <pc:sldMk cId="574511759" sldId="257"/>
            <ac:spMk id="3" creationId="{E15D2066-70DE-BCBD-A393-4307C9B66EFA}"/>
          </ac:spMkLst>
        </pc:spChg>
        <pc:spChg chg="add mod">
          <ac:chgData name="Julian Lungu" userId="S::lun21002152@students.solihull.ac.uk::cee57cbc-7d86-4b6f-a695-e770a338eb41" providerId="AD" clId="Web-{3F2EED42-DE42-1B7D-A075-FABD58EC6FC8}" dt="2022-10-10T09:39:57.076" v="262" actId="20577"/>
          <ac:spMkLst>
            <pc:docMk/>
            <pc:sldMk cId="574511759" sldId="257"/>
            <ac:spMk id="5" creationId="{26F7CA9E-5AD5-B512-8CE7-D32F6502FC00}"/>
          </ac:spMkLst>
        </pc:spChg>
        <pc:spChg chg="add del">
          <ac:chgData name="Julian Lungu" userId="S::lun21002152@students.solihull.ac.uk::cee57cbc-7d86-4b6f-a695-e770a338eb41" providerId="AD" clId="Web-{3F2EED42-DE42-1B7D-A075-FABD58EC6FC8}" dt="2022-10-10T09:48:15.947" v="323"/>
          <ac:spMkLst>
            <pc:docMk/>
            <pc:sldMk cId="574511759" sldId="257"/>
            <ac:spMk id="6" creationId="{FA290EFF-98BD-7F80-C4EA-FA3157282D99}"/>
          </ac:spMkLst>
        </pc:spChg>
      </pc:sldChg>
      <pc:sldChg chg="modSp new del">
        <pc:chgData name="Julian Lungu" userId="S::lun21002152@students.solihull.ac.uk::cee57cbc-7d86-4b6f-a695-e770a338eb41" providerId="AD" clId="Web-{3F2EED42-DE42-1B7D-A075-FABD58EC6FC8}" dt="2022-10-10T09:46:54.477" v="308"/>
        <pc:sldMkLst>
          <pc:docMk/>
          <pc:sldMk cId="1220960273" sldId="258"/>
        </pc:sldMkLst>
        <pc:spChg chg="mod">
          <ac:chgData name="Julian Lungu" userId="S::lun21002152@students.solihull.ac.uk::cee57cbc-7d86-4b6f-a695-e770a338eb41" providerId="AD" clId="Web-{3F2EED42-DE42-1B7D-A075-FABD58EC6FC8}" dt="2022-10-10T09:34:32.991" v="34" actId="20577"/>
          <ac:spMkLst>
            <pc:docMk/>
            <pc:sldMk cId="1220960273" sldId="258"/>
            <ac:spMk id="2" creationId="{378190EF-BC06-56BE-A41C-5F7CCEF9CAF6}"/>
          </ac:spMkLst>
        </pc:spChg>
        <pc:spChg chg="mod">
          <ac:chgData name="Julian Lungu" userId="S::lun21002152@students.solihull.ac.uk::cee57cbc-7d86-4b6f-a695-e770a338eb41" providerId="AD" clId="Web-{3F2EED42-DE42-1B7D-A075-FABD58EC6FC8}" dt="2022-10-10T09:43:19.940" v="268" actId="20577"/>
          <ac:spMkLst>
            <pc:docMk/>
            <pc:sldMk cId="1220960273" sldId="258"/>
            <ac:spMk id="3" creationId="{6173C6BB-AE60-E935-9042-C9D379006DB1}"/>
          </ac:spMkLst>
        </pc:spChg>
      </pc:sldChg>
      <pc:sldChg chg="modSp add replId">
        <pc:chgData name="Julian Lungu" userId="S::lun21002152@students.solihull.ac.uk::cee57cbc-7d86-4b6f-a695-e770a338eb41" providerId="AD" clId="Web-{3F2EED42-DE42-1B7D-A075-FABD58EC6FC8}" dt="2022-10-10T09:47:51.697" v="314" actId="20577"/>
        <pc:sldMkLst>
          <pc:docMk/>
          <pc:sldMk cId="2018345907" sldId="258"/>
        </pc:sldMkLst>
        <pc:spChg chg="mod">
          <ac:chgData name="Julian Lungu" userId="S::lun21002152@students.solihull.ac.uk::cee57cbc-7d86-4b6f-a695-e770a338eb41" providerId="AD" clId="Web-{3F2EED42-DE42-1B7D-A075-FABD58EC6FC8}" dt="2022-10-10T09:47:51.697" v="314" actId="20577"/>
          <ac:spMkLst>
            <pc:docMk/>
            <pc:sldMk cId="2018345907" sldId="258"/>
            <ac:spMk id="2" creationId="{00000000-0000-0000-0000-000000000000}"/>
          </ac:spMkLst>
        </pc:spChg>
      </pc:sldChg>
      <pc:sldChg chg="addSp delSp modSp new">
        <pc:chgData name="Julian Lungu" userId="S::lun21002152@students.solihull.ac.uk::cee57cbc-7d86-4b6f-a695-e770a338eb41" providerId="AD" clId="Web-{3F2EED42-DE42-1B7D-A075-FABD58EC6FC8}" dt="2022-10-10T09:52:15.406" v="544" actId="20577"/>
        <pc:sldMkLst>
          <pc:docMk/>
          <pc:sldMk cId="4203640122" sldId="259"/>
        </pc:sldMkLst>
        <pc:spChg chg="mod">
          <ac:chgData name="Julian Lungu" userId="S::lun21002152@students.solihull.ac.uk::cee57cbc-7d86-4b6f-a695-e770a338eb41" providerId="AD" clId="Web-{3F2EED42-DE42-1B7D-A075-FABD58EC6FC8}" dt="2022-10-10T09:48:04.088" v="319" actId="20577"/>
          <ac:spMkLst>
            <pc:docMk/>
            <pc:sldMk cId="4203640122" sldId="259"/>
            <ac:spMk id="2" creationId="{5DCD84D0-920C-4214-8D12-BCB13849C7B4}"/>
          </ac:spMkLst>
        </pc:spChg>
        <pc:spChg chg="del">
          <ac:chgData name="Julian Lungu" userId="S::lun21002152@students.solihull.ac.uk::cee57cbc-7d86-4b6f-a695-e770a338eb41" providerId="AD" clId="Web-{3F2EED42-DE42-1B7D-A075-FABD58EC6FC8}" dt="2022-10-10T09:48:06.947" v="320"/>
          <ac:spMkLst>
            <pc:docMk/>
            <pc:sldMk cId="4203640122" sldId="259"/>
            <ac:spMk id="3" creationId="{C8E154B9-1E03-E15F-1B98-6969DE5AD1A0}"/>
          </ac:spMkLst>
        </pc:spChg>
        <pc:spChg chg="add mod">
          <ac:chgData name="Julian Lungu" userId="S::lun21002152@students.solihull.ac.uk::cee57cbc-7d86-4b6f-a695-e770a338eb41" providerId="AD" clId="Web-{3F2EED42-DE42-1B7D-A075-FABD58EC6FC8}" dt="2022-10-10T09:51:07.920" v="471" actId="20577"/>
          <ac:spMkLst>
            <pc:docMk/>
            <pc:sldMk cId="4203640122" sldId="259"/>
            <ac:spMk id="5" creationId="{AB759BEB-57A7-0366-84F9-C8BD9F42CEE1}"/>
          </ac:spMkLst>
        </pc:spChg>
        <pc:spChg chg="add mod">
          <ac:chgData name="Julian Lungu" userId="S::lun21002152@students.solihull.ac.uk::cee57cbc-7d86-4b6f-a695-e770a338eb41" providerId="AD" clId="Web-{3F2EED42-DE42-1B7D-A075-FABD58EC6FC8}" dt="2022-10-10T09:52:15.406" v="544" actId="20577"/>
          <ac:spMkLst>
            <pc:docMk/>
            <pc:sldMk cId="4203640122" sldId="259"/>
            <ac:spMk id="7" creationId="{9054840B-441F-9123-A64F-7DE2BBA67EF5}"/>
          </ac:spMkLst>
        </pc:spChg>
      </pc:sldChg>
    </pc:docChg>
  </pc:docChgLst>
  <pc:docChgLst>
    <pc:chgData name="Julian Lungu" userId="S::lun21002152@students.solihull.ac.uk::cee57cbc-7d86-4b6f-a695-e770a338eb41" providerId="AD" clId="Web-{66AF6A70-4942-47DA-975E-6D323219AEC0}"/>
    <pc:docChg chg="addSld modSld addMainMaster delMainMaster">
      <pc:chgData name="Julian Lungu" userId="S::lun21002152@students.solihull.ac.uk::cee57cbc-7d86-4b6f-a695-e770a338eb41" providerId="AD" clId="Web-{66AF6A70-4942-47DA-975E-6D323219AEC0}" dt="2022-10-06T12:59:06.097" v="37" actId="14100"/>
      <pc:docMkLst>
        <pc:docMk/>
      </pc:docMkLst>
      <pc:sldChg chg="addSp delSp modSp mod setBg modClrScheme setClrOvrMap chgLayout">
        <pc:chgData name="Julian Lungu" userId="S::lun21002152@students.solihull.ac.uk::cee57cbc-7d86-4b6f-a695-e770a338eb41" providerId="AD" clId="Web-{66AF6A70-4942-47DA-975E-6D323219AEC0}" dt="2022-10-06T12:59:06.097" v="37" actId="14100"/>
        <pc:sldMkLst>
          <pc:docMk/>
          <pc:sldMk cId="109857222" sldId="256"/>
        </pc:sldMkLst>
        <pc:spChg chg="mod">
          <ac:chgData name="Julian Lungu" userId="S::lun21002152@students.solihull.ac.uk::cee57cbc-7d86-4b6f-a695-e770a338eb41" providerId="AD" clId="Web-{66AF6A70-4942-47DA-975E-6D323219AEC0}" dt="2022-10-06T12:59:06.097" v="37" actId="14100"/>
          <ac:spMkLst>
            <pc:docMk/>
            <pc:sldMk cId="109857222" sldId="256"/>
            <ac:spMk id="2" creationId="{00000000-0000-0000-0000-000000000000}"/>
          </ac:spMkLst>
        </pc:spChg>
        <pc:spChg chg="del mod">
          <ac:chgData name="Julian Lungu" userId="S::lun21002152@students.solihull.ac.uk::cee57cbc-7d86-4b6f-a695-e770a338eb41" providerId="AD" clId="Web-{66AF6A70-4942-47DA-975E-6D323219AEC0}" dt="2022-10-06T12:45:37.812" v="35"/>
          <ac:spMkLst>
            <pc:docMk/>
            <pc:sldMk cId="109857222" sldId="256"/>
            <ac:spMk id="3" creationId="{00000000-0000-0000-0000-000000000000}"/>
          </ac:spMkLst>
        </pc:spChg>
        <pc:spChg chg="add del">
          <ac:chgData name="Julian Lungu" userId="S::lun21002152@students.solihull.ac.uk::cee57cbc-7d86-4b6f-a695-e770a338eb41" providerId="AD" clId="Web-{66AF6A70-4942-47DA-975E-6D323219AEC0}" dt="2022-10-06T12:28:15.481" v="1"/>
          <ac:spMkLst>
            <pc:docMk/>
            <pc:sldMk cId="109857222" sldId="256"/>
            <ac:spMk id="9" creationId="{6F40FBDA-CEB1-40F0-9AB9-BD9C402D70FE}"/>
          </ac:spMkLst>
        </pc:spChg>
        <pc:spChg chg="add del">
          <ac:chgData name="Julian Lungu" userId="S::lun21002152@students.solihull.ac.uk::cee57cbc-7d86-4b6f-a695-e770a338eb41" providerId="AD" clId="Web-{66AF6A70-4942-47DA-975E-6D323219AEC0}" dt="2022-10-06T12:28:15.481" v="1"/>
          <ac:spMkLst>
            <pc:docMk/>
            <pc:sldMk cId="109857222" sldId="256"/>
            <ac:spMk id="11" creationId="{BCFF10A9-48A8-49DE-BCC0-36CD4D617C72}"/>
          </ac:spMkLst>
        </pc:spChg>
        <pc:spChg chg="add del">
          <ac:chgData name="Julian Lungu" userId="S::lun21002152@students.solihull.ac.uk::cee57cbc-7d86-4b6f-a695-e770a338eb41" providerId="AD" clId="Web-{66AF6A70-4942-47DA-975E-6D323219AEC0}" dt="2022-10-06T12:28:15.481" v="1"/>
          <ac:spMkLst>
            <pc:docMk/>
            <pc:sldMk cId="109857222" sldId="256"/>
            <ac:spMk id="13" creationId="{29E6EC7A-73F0-4AA6-8CCE-7492D8F6545C}"/>
          </ac:spMkLst>
        </pc:spChg>
        <pc:spChg chg="add del">
          <ac:chgData name="Julian Lungu" userId="S::lun21002152@students.solihull.ac.uk::cee57cbc-7d86-4b6f-a695-e770a338eb41" providerId="AD" clId="Web-{66AF6A70-4942-47DA-975E-6D323219AEC0}" dt="2022-10-06T12:28:15.481" v="1"/>
          <ac:spMkLst>
            <pc:docMk/>
            <pc:sldMk cId="109857222" sldId="256"/>
            <ac:spMk id="15" creationId="{0344D4FE-ABEF-4230-9E4E-AD5782FC78AC}"/>
          </ac:spMkLst>
        </pc:spChg>
        <pc:spChg chg="add del">
          <ac:chgData name="Julian Lungu" userId="S::lun21002152@students.solihull.ac.uk::cee57cbc-7d86-4b6f-a695-e770a338eb41" providerId="AD" clId="Web-{66AF6A70-4942-47DA-975E-6D323219AEC0}" dt="2022-10-06T12:28:15.481" v="1"/>
          <ac:spMkLst>
            <pc:docMk/>
            <pc:sldMk cId="109857222" sldId="256"/>
            <ac:spMk id="17" creationId="{9325F979-D3F9-4926-81B7-7ACCB31A501B}"/>
          </ac:spMkLst>
        </pc:spChg>
        <pc:spChg chg="add">
          <ac:chgData name="Julian Lungu" userId="S::lun21002152@students.solihull.ac.uk::cee57cbc-7d86-4b6f-a695-e770a338eb41" providerId="AD" clId="Web-{66AF6A70-4942-47DA-975E-6D323219AEC0}" dt="2022-10-06T12:28:15.543" v="2"/>
          <ac:spMkLst>
            <pc:docMk/>
            <pc:sldMk cId="109857222" sldId="256"/>
            <ac:spMk id="19" creationId="{E20BB609-EF92-42DB-836C-0699A590B5CF}"/>
          </ac:spMkLst>
        </pc:spChg>
        <pc:spChg chg="add">
          <ac:chgData name="Julian Lungu" userId="S::lun21002152@students.solihull.ac.uk::cee57cbc-7d86-4b6f-a695-e770a338eb41" providerId="AD" clId="Web-{66AF6A70-4942-47DA-975E-6D323219AEC0}" dt="2022-10-06T12:28:15.543" v="2"/>
          <ac:spMkLst>
            <pc:docMk/>
            <pc:sldMk cId="109857222" sldId="256"/>
            <ac:spMk id="20" creationId="{40FA88D0-E295-4CF3-934C-6423EACEB025}"/>
          </ac:spMkLst>
        </pc:spChg>
        <pc:picChg chg="add del">
          <ac:chgData name="Julian Lungu" userId="S::lun21002152@students.solihull.ac.uk::cee57cbc-7d86-4b6f-a695-e770a338eb41" providerId="AD" clId="Web-{66AF6A70-4942-47DA-975E-6D323219AEC0}" dt="2022-10-06T12:28:15.481" v="1"/>
          <ac:picMkLst>
            <pc:docMk/>
            <pc:sldMk cId="109857222" sldId="256"/>
            <ac:picMk id="4" creationId="{78C5884C-1B04-53F8-CBA8-1EEFB96AF446}"/>
          </ac:picMkLst>
        </pc:picChg>
        <pc:picChg chg="add">
          <ac:chgData name="Julian Lungu" userId="S::lun21002152@students.solihull.ac.uk::cee57cbc-7d86-4b6f-a695-e770a338eb41" providerId="AD" clId="Web-{66AF6A70-4942-47DA-975E-6D323219AEC0}" dt="2022-10-06T12:28:15.543" v="2"/>
          <ac:picMkLst>
            <pc:docMk/>
            <pc:sldMk cId="109857222" sldId="256"/>
            <ac:picMk id="21" creationId="{761EC903-9724-A218-CC9B-E6C0DCB92236}"/>
          </ac:picMkLst>
        </pc:picChg>
        <pc:cxnChg chg="add">
          <ac:chgData name="Julian Lungu" userId="S::lun21002152@students.solihull.ac.uk::cee57cbc-7d86-4b6f-a695-e770a338eb41" providerId="AD" clId="Web-{66AF6A70-4942-47DA-975E-6D323219AEC0}" dt="2022-10-06T12:28:15.543" v="2"/>
          <ac:cxnSpMkLst>
            <pc:docMk/>
            <pc:sldMk cId="109857222" sldId="256"/>
            <ac:cxnSpMk id="22" creationId="{8F4E56A8-93D5-4BE3-AE61-84677331AD07}"/>
          </ac:cxnSpMkLst>
        </pc:cxnChg>
        <pc:cxnChg chg="add">
          <ac:chgData name="Julian Lungu" userId="S::lun21002152@students.solihull.ac.uk::cee57cbc-7d86-4b6f-a695-e770a338eb41" providerId="AD" clId="Web-{66AF6A70-4942-47DA-975E-6D323219AEC0}" dt="2022-10-06T12:28:15.543" v="2"/>
          <ac:cxnSpMkLst>
            <pc:docMk/>
            <pc:sldMk cId="109857222" sldId="256"/>
            <ac:cxnSpMk id="23" creationId="{BD492A0C-1773-477B-83B5-C707CB057709}"/>
          </ac:cxnSpMkLst>
        </pc:cxnChg>
      </pc:sldChg>
      <pc:sldChg chg="new">
        <pc:chgData name="Julian Lungu" userId="S::lun21002152@students.solihull.ac.uk::cee57cbc-7d86-4b6f-a695-e770a338eb41" providerId="AD" clId="Web-{66AF6A70-4942-47DA-975E-6D323219AEC0}" dt="2022-10-06T12:51:33.711" v="36"/>
        <pc:sldMkLst>
          <pc:docMk/>
          <pc:sldMk cId="574511759" sldId="257"/>
        </pc:sldMkLst>
      </pc:sldChg>
      <pc:sldMasterChg chg="add del addSldLayout delSldLayout">
        <pc:chgData name="Julian Lungu" userId="S::lun21002152@students.solihull.ac.uk::cee57cbc-7d86-4b6f-a695-e770a338eb41" providerId="AD" clId="Web-{66AF6A70-4942-47DA-975E-6D323219AEC0}" dt="2022-10-06T12:28:15.543" v="2"/>
        <pc:sldMasterMkLst>
          <pc:docMk/>
          <pc:sldMasterMk cId="2460954070" sldId="2147483660"/>
        </pc:sldMasterMkLst>
        <pc:sldLayoutChg chg="add del">
          <pc:chgData name="Julian Lungu" userId="S::lun21002152@students.solihull.ac.uk::cee57cbc-7d86-4b6f-a695-e770a338eb41" providerId="AD" clId="Web-{66AF6A70-4942-47DA-975E-6D323219AEC0}" dt="2022-10-06T12:28:15.543" v="2"/>
          <pc:sldLayoutMkLst>
            <pc:docMk/>
            <pc:sldMasterMk cId="2460954070" sldId="2147483660"/>
            <pc:sldLayoutMk cId="2385387890" sldId="2147483661"/>
          </pc:sldLayoutMkLst>
        </pc:sldLayoutChg>
        <pc:sldLayoutChg chg="add del">
          <pc:chgData name="Julian Lungu" userId="S::lun21002152@students.solihull.ac.uk::cee57cbc-7d86-4b6f-a695-e770a338eb41" providerId="AD" clId="Web-{66AF6A70-4942-47DA-975E-6D323219AEC0}" dt="2022-10-06T12:28:15.543" v="2"/>
          <pc:sldLayoutMkLst>
            <pc:docMk/>
            <pc:sldMasterMk cId="2460954070" sldId="2147483660"/>
            <pc:sldLayoutMk cId="949138452" sldId="2147483662"/>
          </pc:sldLayoutMkLst>
        </pc:sldLayoutChg>
        <pc:sldLayoutChg chg="add del">
          <pc:chgData name="Julian Lungu" userId="S::lun21002152@students.solihull.ac.uk::cee57cbc-7d86-4b6f-a695-e770a338eb41" providerId="AD" clId="Web-{66AF6A70-4942-47DA-975E-6D323219AEC0}" dt="2022-10-06T12:28:15.543" v="2"/>
          <pc:sldLayoutMkLst>
            <pc:docMk/>
            <pc:sldMasterMk cId="2460954070" sldId="2147483660"/>
            <pc:sldLayoutMk cId="2591524520" sldId="2147483663"/>
          </pc:sldLayoutMkLst>
        </pc:sldLayoutChg>
        <pc:sldLayoutChg chg="add del">
          <pc:chgData name="Julian Lungu" userId="S::lun21002152@students.solihull.ac.uk::cee57cbc-7d86-4b6f-a695-e770a338eb41" providerId="AD" clId="Web-{66AF6A70-4942-47DA-975E-6D323219AEC0}" dt="2022-10-06T12:28:15.543" v="2"/>
          <pc:sldLayoutMkLst>
            <pc:docMk/>
            <pc:sldMasterMk cId="2460954070" sldId="2147483660"/>
            <pc:sldLayoutMk cId="1203092039" sldId="2147483664"/>
          </pc:sldLayoutMkLst>
        </pc:sldLayoutChg>
        <pc:sldLayoutChg chg="add del">
          <pc:chgData name="Julian Lungu" userId="S::lun21002152@students.solihull.ac.uk::cee57cbc-7d86-4b6f-a695-e770a338eb41" providerId="AD" clId="Web-{66AF6A70-4942-47DA-975E-6D323219AEC0}" dt="2022-10-06T12:28:15.543" v="2"/>
          <pc:sldLayoutMkLst>
            <pc:docMk/>
            <pc:sldMasterMk cId="2460954070" sldId="2147483660"/>
            <pc:sldLayoutMk cId="3733172339" sldId="2147483665"/>
          </pc:sldLayoutMkLst>
        </pc:sldLayoutChg>
        <pc:sldLayoutChg chg="add del">
          <pc:chgData name="Julian Lungu" userId="S::lun21002152@students.solihull.ac.uk::cee57cbc-7d86-4b6f-a695-e770a338eb41" providerId="AD" clId="Web-{66AF6A70-4942-47DA-975E-6D323219AEC0}" dt="2022-10-06T12:28:15.543" v="2"/>
          <pc:sldLayoutMkLst>
            <pc:docMk/>
            <pc:sldMasterMk cId="2460954070" sldId="2147483660"/>
            <pc:sldLayoutMk cId="3210312558" sldId="2147483666"/>
          </pc:sldLayoutMkLst>
        </pc:sldLayoutChg>
        <pc:sldLayoutChg chg="add del">
          <pc:chgData name="Julian Lungu" userId="S::lun21002152@students.solihull.ac.uk::cee57cbc-7d86-4b6f-a695-e770a338eb41" providerId="AD" clId="Web-{66AF6A70-4942-47DA-975E-6D323219AEC0}" dt="2022-10-06T12:28:15.543" v="2"/>
          <pc:sldLayoutMkLst>
            <pc:docMk/>
            <pc:sldMasterMk cId="2460954070" sldId="2147483660"/>
            <pc:sldLayoutMk cId="3146388984" sldId="2147483667"/>
          </pc:sldLayoutMkLst>
        </pc:sldLayoutChg>
        <pc:sldLayoutChg chg="add del">
          <pc:chgData name="Julian Lungu" userId="S::lun21002152@students.solihull.ac.uk::cee57cbc-7d86-4b6f-a695-e770a338eb41" providerId="AD" clId="Web-{66AF6A70-4942-47DA-975E-6D323219AEC0}" dt="2022-10-06T12:28:15.543" v="2"/>
          <pc:sldLayoutMkLst>
            <pc:docMk/>
            <pc:sldMasterMk cId="2460954070" sldId="2147483660"/>
            <pc:sldLayoutMk cId="3171841454" sldId="2147483668"/>
          </pc:sldLayoutMkLst>
        </pc:sldLayoutChg>
        <pc:sldLayoutChg chg="add del">
          <pc:chgData name="Julian Lungu" userId="S::lun21002152@students.solihull.ac.uk::cee57cbc-7d86-4b6f-a695-e770a338eb41" providerId="AD" clId="Web-{66AF6A70-4942-47DA-975E-6D323219AEC0}" dt="2022-10-06T12:28:15.543" v="2"/>
          <pc:sldLayoutMkLst>
            <pc:docMk/>
            <pc:sldMasterMk cId="2460954070" sldId="2147483660"/>
            <pc:sldLayoutMk cId="1718958274" sldId="2147483669"/>
          </pc:sldLayoutMkLst>
        </pc:sldLayoutChg>
        <pc:sldLayoutChg chg="add del">
          <pc:chgData name="Julian Lungu" userId="S::lun21002152@students.solihull.ac.uk::cee57cbc-7d86-4b6f-a695-e770a338eb41" providerId="AD" clId="Web-{66AF6A70-4942-47DA-975E-6D323219AEC0}" dt="2022-10-06T12:28:15.543" v="2"/>
          <pc:sldLayoutMkLst>
            <pc:docMk/>
            <pc:sldMasterMk cId="2460954070" sldId="2147483660"/>
            <pc:sldLayoutMk cId="2202905451" sldId="2147483670"/>
          </pc:sldLayoutMkLst>
        </pc:sldLayoutChg>
        <pc:sldLayoutChg chg="add del">
          <pc:chgData name="Julian Lungu" userId="S::lun21002152@students.solihull.ac.uk::cee57cbc-7d86-4b6f-a695-e770a338eb41" providerId="AD" clId="Web-{66AF6A70-4942-47DA-975E-6D323219AEC0}" dt="2022-10-06T12:28:15.543" v="2"/>
          <pc:sldLayoutMkLst>
            <pc:docMk/>
            <pc:sldMasterMk cId="2460954070" sldId="2147483660"/>
            <pc:sldLayoutMk cId="3479445657" sldId="2147483671"/>
          </pc:sldLayoutMkLst>
        </pc:sldLayoutChg>
      </pc:sldMasterChg>
      <pc:sldMasterChg chg="add del replId addSldLayout delSldLayout">
        <pc:chgData name="Julian Lungu" userId="S::lun21002152@students.solihull.ac.uk::cee57cbc-7d86-4b6f-a695-e770a338eb41" providerId="AD" clId="Web-{66AF6A70-4942-47DA-975E-6D323219AEC0}" dt="2022-10-06T12:28:15.481" v="1"/>
        <pc:sldMasterMkLst>
          <pc:docMk/>
          <pc:sldMasterMk cId="1966620057" sldId="2147483672"/>
        </pc:sldMasterMkLst>
        <pc:sldLayoutChg chg="add del">
          <pc:chgData name="Julian Lungu" userId="S::lun21002152@students.solihull.ac.uk::cee57cbc-7d86-4b6f-a695-e770a338eb41" providerId="AD" clId="Web-{66AF6A70-4942-47DA-975E-6D323219AEC0}" dt="2022-10-06T12:28:15.481" v="1"/>
          <pc:sldLayoutMkLst>
            <pc:docMk/>
            <pc:sldMasterMk cId="1966620057" sldId="2147483672"/>
            <pc:sldLayoutMk cId="1883074412" sldId="2147483673"/>
          </pc:sldLayoutMkLst>
        </pc:sldLayoutChg>
        <pc:sldLayoutChg chg="add del replId">
          <pc:chgData name="Julian Lungu" userId="S::lun21002152@students.solihull.ac.uk::cee57cbc-7d86-4b6f-a695-e770a338eb41" providerId="AD" clId="Web-{66AF6A70-4942-47DA-975E-6D323219AEC0}" dt="2022-10-06T12:28:15.481" v="1"/>
          <pc:sldLayoutMkLst>
            <pc:docMk/>
            <pc:sldMasterMk cId="1966620057" sldId="2147483672"/>
            <pc:sldLayoutMk cId="4262884685" sldId="2147483674"/>
          </pc:sldLayoutMkLst>
        </pc:sldLayoutChg>
        <pc:sldLayoutChg chg="add del replId">
          <pc:chgData name="Julian Lungu" userId="S::lun21002152@students.solihull.ac.uk::cee57cbc-7d86-4b6f-a695-e770a338eb41" providerId="AD" clId="Web-{66AF6A70-4942-47DA-975E-6D323219AEC0}" dt="2022-10-06T12:28:15.481" v="1"/>
          <pc:sldLayoutMkLst>
            <pc:docMk/>
            <pc:sldMasterMk cId="1966620057" sldId="2147483672"/>
            <pc:sldLayoutMk cId="4228917560" sldId="2147483675"/>
          </pc:sldLayoutMkLst>
        </pc:sldLayoutChg>
        <pc:sldLayoutChg chg="add del replId">
          <pc:chgData name="Julian Lungu" userId="S::lun21002152@students.solihull.ac.uk::cee57cbc-7d86-4b6f-a695-e770a338eb41" providerId="AD" clId="Web-{66AF6A70-4942-47DA-975E-6D323219AEC0}" dt="2022-10-06T12:28:15.481" v="1"/>
          <pc:sldLayoutMkLst>
            <pc:docMk/>
            <pc:sldMasterMk cId="1966620057" sldId="2147483672"/>
            <pc:sldLayoutMk cId="1259925421" sldId="2147483676"/>
          </pc:sldLayoutMkLst>
        </pc:sldLayoutChg>
        <pc:sldLayoutChg chg="add del replId">
          <pc:chgData name="Julian Lungu" userId="S::lun21002152@students.solihull.ac.uk::cee57cbc-7d86-4b6f-a695-e770a338eb41" providerId="AD" clId="Web-{66AF6A70-4942-47DA-975E-6D323219AEC0}" dt="2022-10-06T12:28:15.481" v="1"/>
          <pc:sldLayoutMkLst>
            <pc:docMk/>
            <pc:sldMasterMk cId="1966620057" sldId="2147483672"/>
            <pc:sldLayoutMk cId="2476178677" sldId="2147483677"/>
          </pc:sldLayoutMkLst>
        </pc:sldLayoutChg>
        <pc:sldLayoutChg chg="add del replId">
          <pc:chgData name="Julian Lungu" userId="S::lun21002152@students.solihull.ac.uk::cee57cbc-7d86-4b6f-a695-e770a338eb41" providerId="AD" clId="Web-{66AF6A70-4942-47DA-975E-6D323219AEC0}" dt="2022-10-06T12:28:15.481" v="1"/>
          <pc:sldLayoutMkLst>
            <pc:docMk/>
            <pc:sldMasterMk cId="1966620057" sldId="2147483672"/>
            <pc:sldLayoutMk cId="578216345" sldId="2147483678"/>
          </pc:sldLayoutMkLst>
        </pc:sldLayoutChg>
        <pc:sldLayoutChg chg="add del replId">
          <pc:chgData name="Julian Lungu" userId="S::lun21002152@students.solihull.ac.uk::cee57cbc-7d86-4b6f-a695-e770a338eb41" providerId="AD" clId="Web-{66AF6A70-4942-47DA-975E-6D323219AEC0}" dt="2022-10-06T12:28:15.481" v="1"/>
          <pc:sldLayoutMkLst>
            <pc:docMk/>
            <pc:sldMasterMk cId="1966620057" sldId="2147483672"/>
            <pc:sldLayoutMk cId="638512355" sldId="2147483679"/>
          </pc:sldLayoutMkLst>
        </pc:sldLayoutChg>
        <pc:sldLayoutChg chg="add del replId">
          <pc:chgData name="Julian Lungu" userId="S::lun21002152@students.solihull.ac.uk::cee57cbc-7d86-4b6f-a695-e770a338eb41" providerId="AD" clId="Web-{66AF6A70-4942-47DA-975E-6D323219AEC0}" dt="2022-10-06T12:28:15.481" v="1"/>
          <pc:sldLayoutMkLst>
            <pc:docMk/>
            <pc:sldMasterMk cId="1966620057" sldId="2147483672"/>
            <pc:sldLayoutMk cId="1737522312" sldId="2147483680"/>
          </pc:sldLayoutMkLst>
        </pc:sldLayoutChg>
        <pc:sldLayoutChg chg="add del replId">
          <pc:chgData name="Julian Lungu" userId="S::lun21002152@students.solihull.ac.uk::cee57cbc-7d86-4b6f-a695-e770a338eb41" providerId="AD" clId="Web-{66AF6A70-4942-47DA-975E-6D323219AEC0}" dt="2022-10-06T12:28:15.481" v="1"/>
          <pc:sldLayoutMkLst>
            <pc:docMk/>
            <pc:sldMasterMk cId="1966620057" sldId="2147483672"/>
            <pc:sldLayoutMk cId="3443925352" sldId="2147483681"/>
          </pc:sldLayoutMkLst>
        </pc:sldLayoutChg>
        <pc:sldLayoutChg chg="add del replId">
          <pc:chgData name="Julian Lungu" userId="S::lun21002152@students.solihull.ac.uk::cee57cbc-7d86-4b6f-a695-e770a338eb41" providerId="AD" clId="Web-{66AF6A70-4942-47DA-975E-6D323219AEC0}" dt="2022-10-06T12:28:15.481" v="1"/>
          <pc:sldLayoutMkLst>
            <pc:docMk/>
            <pc:sldMasterMk cId="1966620057" sldId="2147483672"/>
            <pc:sldLayoutMk cId="2746563018" sldId="2147483682"/>
          </pc:sldLayoutMkLst>
        </pc:sldLayoutChg>
        <pc:sldLayoutChg chg="add del replId">
          <pc:chgData name="Julian Lungu" userId="S::lun21002152@students.solihull.ac.uk::cee57cbc-7d86-4b6f-a695-e770a338eb41" providerId="AD" clId="Web-{66AF6A70-4942-47DA-975E-6D323219AEC0}" dt="2022-10-06T12:28:15.481" v="1"/>
          <pc:sldLayoutMkLst>
            <pc:docMk/>
            <pc:sldMasterMk cId="1966620057" sldId="2147483672"/>
            <pc:sldLayoutMk cId="1061521888" sldId="2147483683"/>
          </pc:sldLayoutMkLst>
        </pc:sldLayoutChg>
      </pc:sldMasterChg>
      <pc:sldMasterChg chg="add addSldLayout">
        <pc:chgData name="Julian Lungu" userId="S::lun21002152@students.solihull.ac.uk::cee57cbc-7d86-4b6f-a695-e770a338eb41" providerId="AD" clId="Web-{66AF6A70-4942-47DA-975E-6D323219AEC0}" dt="2022-10-06T12:28:15.543" v="2"/>
        <pc:sldMasterMkLst>
          <pc:docMk/>
          <pc:sldMasterMk cId="2328051424" sldId="2147483724"/>
        </pc:sldMasterMkLst>
        <pc:sldLayoutChg chg="add">
          <pc:chgData name="Julian Lungu" userId="S::lun21002152@students.solihull.ac.uk::cee57cbc-7d86-4b6f-a695-e770a338eb41" providerId="AD" clId="Web-{66AF6A70-4942-47DA-975E-6D323219AEC0}" dt="2022-10-06T12:28:15.543" v="2"/>
          <pc:sldLayoutMkLst>
            <pc:docMk/>
            <pc:sldMasterMk cId="2328051424" sldId="2147483724"/>
            <pc:sldLayoutMk cId="200792973" sldId="2147483713"/>
          </pc:sldLayoutMkLst>
        </pc:sldLayoutChg>
        <pc:sldLayoutChg chg="add">
          <pc:chgData name="Julian Lungu" userId="S::lun21002152@students.solihull.ac.uk::cee57cbc-7d86-4b6f-a695-e770a338eb41" providerId="AD" clId="Web-{66AF6A70-4942-47DA-975E-6D323219AEC0}" dt="2022-10-06T12:28:15.543" v="2"/>
          <pc:sldLayoutMkLst>
            <pc:docMk/>
            <pc:sldMasterMk cId="2328051424" sldId="2147483724"/>
            <pc:sldLayoutMk cId="3699523232" sldId="2147483714"/>
          </pc:sldLayoutMkLst>
        </pc:sldLayoutChg>
        <pc:sldLayoutChg chg="add">
          <pc:chgData name="Julian Lungu" userId="S::lun21002152@students.solihull.ac.uk::cee57cbc-7d86-4b6f-a695-e770a338eb41" providerId="AD" clId="Web-{66AF6A70-4942-47DA-975E-6D323219AEC0}" dt="2022-10-06T12:28:15.543" v="2"/>
          <pc:sldLayoutMkLst>
            <pc:docMk/>
            <pc:sldMasterMk cId="2328051424" sldId="2147483724"/>
            <pc:sldLayoutMk cId="2125812361" sldId="2147483715"/>
          </pc:sldLayoutMkLst>
        </pc:sldLayoutChg>
        <pc:sldLayoutChg chg="add">
          <pc:chgData name="Julian Lungu" userId="S::lun21002152@students.solihull.ac.uk::cee57cbc-7d86-4b6f-a695-e770a338eb41" providerId="AD" clId="Web-{66AF6A70-4942-47DA-975E-6D323219AEC0}" dt="2022-10-06T12:28:15.543" v="2"/>
          <pc:sldLayoutMkLst>
            <pc:docMk/>
            <pc:sldMasterMk cId="2328051424" sldId="2147483724"/>
            <pc:sldLayoutMk cId="1445949624" sldId="2147483716"/>
          </pc:sldLayoutMkLst>
        </pc:sldLayoutChg>
        <pc:sldLayoutChg chg="add">
          <pc:chgData name="Julian Lungu" userId="S::lun21002152@students.solihull.ac.uk::cee57cbc-7d86-4b6f-a695-e770a338eb41" providerId="AD" clId="Web-{66AF6A70-4942-47DA-975E-6D323219AEC0}" dt="2022-10-06T12:28:15.543" v="2"/>
          <pc:sldLayoutMkLst>
            <pc:docMk/>
            <pc:sldMasterMk cId="2328051424" sldId="2147483724"/>
            <pc:sldLayoutMk cId="168206829" sldId="2147483717"/>
          </pc:sldLayoutMkLst>
        </pc:sldLayoutChg>
        <pc:sldLayoutChg chg="add">
          <pc:chgData name="Julian Lungu" userId="S::lun21002152@students.solihull.ac.uk::cee57cbc-7d86-4b6f-a695-e770a338eb41" providerId="AD" clId="Web-{66AF6A70-4942-47DA-975E-6D323219AEC0}" dt="2022-10-06T12:28:15.543" v="2"/>
          <pc:sldLayoutMkLst>
            <pc:docMk/>
            <pc:sldMasterMk cId="2328051424" sldId="2147483724"/>
            <pc:sldLayoutMk cId="2363601144" sldId="2147483718"/>
          </pc:sldLayoutMkLst>
        </pc:sldLayoutChg>
        <pc:sldLayoutChg chg="add">
          <pc:chgData name="Julian Lungu" userId="S::lun21002152@students.solihull.ac.uk::cee57cbc-7d86-4b6f-a695-e770a338eb41" providerId="AD" clId="Web-{66AF6A70-4942-47DA-975E-6D323219AEC0}" dt="2022-10-06T12:28:15.543" v="2"/>
          <pc:sldLayoutMkLst>
            <pc:docMk/>
            <pc:sldMasterMk cId="2328051424" sldId="2147483724"/>
            <pc:sldLayoutMk cId="704740834" sldId="2147483719"/>
          </pc:sldLayoutMkLst>
        </pc:sldLayoutChg>
        <pc:sldLayoutChg chg="add">
          <pc:chgData name="Julian Lungu" userId="S::lun21002152@students.solihull.ac.uk::cee57cbc-7d86-4b6f-a695-e770a338eb41" providerId="AD" clId="Web-{66AF6A70-4942-47DA-975E-6D323219AEC0}" dt="2022-10-06T12:28:15.543" v="2"/>
          <pc:sldLayoutMkLst>
            <pc:docMk/>
            <pc:sldMasterMk cId="2328051424" sldId="2147483724"/>
            <pc:sldLayoutMk cId="1189357968" sldId="2147483720"/>
          </pc:sldLayoutMkLst>
        </pc:sldLayoutChg>
        <pc:sldLayoutChg chg="add">
          <pc:chgData name="Julian Lungu" userId="S::lun21002152@students.solihull.ac.uk::cee57cbc-7d86-4b6f-a695-e770a338eb41" providerId="AD" clId="Web-{66AF6A70-4942-47DA-975E-6D323219AEC0}" dt="2022-10-06T12:28:15.543" v="2"/>
          <pc:sldLayoutMkLst>
            <pc:docMk/>
            <pc:sldMasterMk cId="2328051424" sldId="2147483724"/>
            <pc:sldLayoutMk cId="792924823" sldId="2147483721"/>
          </pc:sldLayoutMkLst>
        </pc:sldLayoutChg>
        <pc:sldLayoutChg chg="add">
          <pc:chgData name="Julian Lungu" userId="S::lun21002152@students.solihull.ac.uk::cee57cbc-7d86-4b6f-a695-e770a338eb41" providerId="AD" clId="Web-{66AF6A70-4942-47DA-975E-6D323219AEC0}" dt="2022-10-06T12:28:15.543" v="2"/>
          <pc:sldLayoutMkLst>
            <pc:docMk/>
            <pc:sldMasterMk cId="2328051424" sldId="2147483724"/>
            <pc:sldLayoutMk cId="3036015491" sldId="2147483722"/>
          </pc:sldLayoutMkLst>
        </pc:sldLayoutChg>
        <pc:sldLayoutChg chg="add">
          <pc:chgData name="Julian Lungu" userId="S::lun21002152@students.solihull.ac.uk::cee57cbc-7d86-4b6f-a695-e770a338eb41" providerId="AD" clId="Web-{66AF6A70-4942-47DA-975E-6D323219AEC0}" dt="2022-10-06T12:28:15.543" v="2"/>
          <pc:sldLayoutMkLst>
            <pc:docMk/>
            <pc:sldMasterMk cId="2328051424" sldId="2147483724"/>
            <pc:sldLayoutMk cId="3124361561" sldId="214748372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10/10/2022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79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10/10/2022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601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10/10/2022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24361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10/10/2022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9952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10/10/2022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581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10/10/2022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594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10/10/2022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820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10/10/2022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360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10/10/2022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0474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10/10/2022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8935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10/10/2022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9292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10/10/2022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805142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Neon 3D circle art">
            <a:extLst>
              <a:ext uri="{FF2B5EF4-FFF2-40B4-BE49-F238E27FC236}">
                <a16:creationId xmlns:a16="http://schemas.microsoft.com/office/drawing/2014/main" id="{761EC903-9724-A218-CC9B-E6C0DCB92236}"/>
              </a:ext>
            </a:extLst>
          </p:cNvPr>
          <p:cNvPicPr>
            <a:picLocks noChangeAspect="1"/>
          </p:cNvPicPr>
          <p:nvPr/>
        </p:nvPicPr>
        <p:blipFill rotWithShape="1">
          <a:blip r:embed="rId2">
            <a:alphaModFix amt="40000"/>
          </a:blip>
          <a:srcRect t="21237" r="6" b="6"/>
          <a:stretch/>
        </p:blipFill>
        <p:spPr>
          <a:xfrm>
            <a:off x="20" y="10"/>
            <a:ext cx="12188932" cy="6857990"/>
          </a:xfrm>
          <a:prstGeom prst="rect">
            <a:avLst/>
          </a:prstGeom>
        </p:spPr>
      </p:pic>
      <p:sp>
        <p:nvSpPr>
          <p:cNvPr id="2" name="Title 1"/>
          <p:cNvSpPr>
            <a:spLocks noGrp="1"/>
          </p:cNvSpPr>
          <p:nvPr>
            <p:ph type="ctrTitle"/>
          </p:nvPr>
        </p:nvSpPr>
        <p:spPr>
          <a:xfrm>
            <a:off x="482600" y="732032"/>
            <a:ext cx="6425710" cy="3290571"/>
          </a:xfrm>
        </p:spPr>
        <p:txBody>
          <a:bodyPr vert="horz" lIns="91440" tIns="45720" rIns="91440" bIns="45720" rtlCol="0" anchor="t">
            <a:noAutofit/>
          </a:bodyPr>
          <a:lstStyle/>
          <a:p>
            <a:r>
              <a:rPr lang="en-US" sz="5400" dirty="0">
                <a:solidFill>
                  <a:srgbClr val="FFFFFF"/>
                </a:solidFill>
              </a:rPr>
              <a:t>Risks vs rewards in  compatibility with multiple systems</a:t>
            </a:r>
          </a:p>
        </p:txBody>
      </p:sp>
      <p:cxnSp>
        <p:nvCxnSpPr>
          <p:cNvPr id="22"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3"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147E-2589-CBF7-60E1-F30B03A122B2}"/>
              </a:ext>
            </a:extLst>
          </p:cNvPr>
          <p:cNvSpPr>
            <a:spLocks noGrp="1"/>
          </p:cNvSpPr>
          <p:nvPr>
            <p:ph type="title"/>
          </p:nvPr>
        </p:nvSpPr>
        <p:spPr/>
        <p:txBody>
          <a:bodyPr/>
          <a:lstStyle/>
          <a:p>
            <a:r>
              <a:rPr lang="en-US" dirty="0"/>
              <a:t>Risks vs Rewards 1</a:t>
            </a:r>
          </a:p>
        </p:txBody>
      </p:sp>
      <p:sp>
        <p:nvSpPr>
          <p:cNvPr id="3" name="Content Placeholder 2">
            <a:extLst>
              <a:ext uri="{FF2B5EF4-FFF2-40B4-BE49-F238E27FC236}">
                <a16:creationId xmlns:a16="http://schemas.microsoft.com/office/drawing/2014/main" id="{E15D2066-70DE-BCBD-A393-4307C9B66EFA}"/>
              </a:ext>
            </a:extLst>
          </p:cNvPr>
          <p:cNvSpPr>
            <a:spLocks noGrp="1"/>
          </p:cNvSpPr>
          <p:nvPr>
            <p:ph idx="1"/>
          </p:nvPr>
        </p:nvSpPr>
        <p:spPr>
          <a:xfrm>
            <a:off x="482600" y="3306870"/>
            <a:ext cx="4993697" cy="2572721"/>
          </a:xfrm>
        </p:spPr>
        <p:txBody>
          <a:bodyPr vert="horz" lIns="91440" tIns="45720" rIns="91440" bIns="45720" rtlCol="0" anchor="t">
            <a:normAutofit/>
          </a:bodyPr>
          <a:lstStyle/>
          <a:p>
            <a:r>
              <a:rPr lang="en-US" sz="2000" b="1" u="sng" dirty="0"/>
              <a:t>Risk:</a:t>
            </a:r>
          </a:p>
          <a:p>
            <a:r>
              <a:rPr lang="en-US" sz="1800" dirty="0"/>
              <a:t>There is a risk that your current software isn't compatible with multiple devices, e.g., works on phone, but it doesn't work on a computer. This would result in you having to hire temporary people to create a version of the program to work on a computer as well which would cost more money.</a:t>
            </a:r>
            <a:endParaRPr lang="en-US"/>
          </a:p>
        </p:txBody>
      </p:sp>
      <p:sp>
        <p:nvSpPr>
          <p:cNvPr id="5" name="Content Placeholder 2">
            <a:extLst>
              <a:ext uri="{FF2B5EF4-FFF2-40B4-BE49-F238E27FC236}">
                <a16:creationId xmlns:a16="http://schemas.microsoft.com/office/drawing/2014/main" id="{26F7CA9E-5AD5-B512-8CE7-D32F6502FC00}"/>
              </a:ext>
            </a:extLst>
          </p:cNvPr>
          <p:cNvSpPr txBox="1">
            <a:spLocks/>
          </p:cNvSpPr>
          <p:nvPr/>
        </p:nvSpPr>
        <p:spPr>
          <a:xfrm>
            <a:off x="6094506" y="3432376"/>
            <a:ext cx="4993697" cy="2572721"/>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a:t>Reward:</a:t>
            </a:r>
          </a:p>
          <a:p>
            <a:r>
              <a:rPr lang="en-US" sz="1800" dirty="0"/>
              <a:t>Through the ability of having your software on two systems, you will reach a larger audience that can access your program, making the risk worth taking as it would gain you more money over time.</a:t>
            </a:r>
          </a:p>
        </p:txBody>
      </p:sp>
    </p:spTree>
    <p:extLst>
      <p:ext uri="{BB962C8B-B14F-4D97-AF65-F5344CB8AC3E}">
        <p14:creationId xmlns:p14="http://schemas.microsoft.com/office/powerpoint/2010/main" val="57451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Neon 3D circle art">
            <a:extLst>
              <a:ext uri="{FF2B5EF4-FFF2-40B4-BE49-F238E27FC236}">
                <a16:creationId xmlns:a16="http://schemas.microsoft.com/office/drawing/2014/main" id="{761EC903-9724-A218-CC9B-E6C0DCB92236}"/>
              </a:ext>
            </a:extLst>
          </p:cNvPr>
          <p:cNvPicPr>
            <a:picLocks noChangeAspect="1"/>
          </p:cNvPicPr>
          <p:nvPr/>
        </p:nvPicPr>
        <p:blipFill rotWithShape="1">
          <a:blip r:embed="rId2">
            <a:alphaModFix amt="40000"/>
          </a:blip>
          <a:srcRect t="21237" r="6" b="6"/>
          <a:stretch/>
        </p:blipFill>
        <p:spPr>
          <a:xfrm>
            <a:off x="20" y="10"/>
            <a:ext cx="12188932" cy="6857990"/>
          </a:xfrm>
          <a:prstGeom prst="rect">
            <a:avLst/>
          </a:prstGeom>
        </p:spPr>
      </p:pic>
      <p:sp>
        <p:nvSpPr>
          <p:cNvPr id="2" name="Title 1"/>
          <p:cNvSpPr>
            <a:spLocks noGrp="1"/>
          </p:cNvSpPr>
          <p:nvPr>
            <p:ph type="ctrTitle"/>
          </p:nvPr>
        </p:nvSpPr>
        <p:spPr>
          <a:xfrm>
            <a:off x="482600" y="732032"/>
            <a:ext cx="6425710" cy="3290571"/>
          </a:xfrm>
        </p:spPr>
        <p:txBody>
          <a:bodyPr vert="horz" lIns="91440" tIns="45720" rIns="91440" bIns="45720" rtlCol="0" anchor="t">
            <a:noAutofit/>
          </a:bodyPr>
          <a:lstStyle/>
          <a:p>
            <a:r>
              <a:rPr lang="en-US" sz="5400" dirty="0">
                <a:solidFill>
                  <a:srgbClr val="FFFFFF"/>
                </a:solidFill>
              </a:rPr>
              <a:t>Risks vs rewards in  speed of development</a:t>
            </a:r>
          </a:p>
        </p:txBody>
      </p:sp>
      <p:cxnSp>
        <p:nvCxnSpPr>
          <p:cNvPr id="22"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3"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8345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84D0-920C-4214-8D12-BCB13849C7B4}"/>
              </a:ext>
            </a:extLst>
          </p:cNvPr>
          <p:cNvSpPr>
            <a:spLocks noGrp="1"/>
          </p:cNvSpPr>
          <p:nvPr>
            <p:ph type="title"/>
          </p:nvPr>
        </p:nvSpPr>
        <p:spPr/>
        <p:txBody>
          <a:bodyPr/>
          <a:lstStyle/>
          <a:p>
            <a:r>
              <a:rPr lang="en-US" dirty="0"/>
              <a:t>Risks vs Rewards</a:t>
            </a:r>
          </a:p>
        </p:txBody>
      </p:sp>
      <p:sp>
        <p:nvSpPr>
          <p:cNvPr id="5" name="Content Placeholder 2">
            <a:extLst>
              <a:ext uri="{FF2B5EF4-FFF2-40B4-BE49-F238E27FC236}">
                <a16:creationId xmlns:a16="http://schemas.microsoft.com/office/drawing/2014/main" id="{AB759BEB-57A7-0366-84F9-C8BD9F42CEE1}"/>
              </a:ext>
            </a:extLst>
          </p:cNvPr>
          <p:cNvSpPr>
            <a:spLocks noGrp="1"/>
          </p:cNvSpPr>
          <p:nvPr>
            <p:ph idx="1"/>
          </p:nvPr>
        </p:nvSpPr>
        <p:spPr>
          <a:xfrm>
            <a:off x="482600" y="3306870"/>
            <a:ext cx="4993697" cy="2572721"/>
          </a:xfrm>
        </p:spPr>
        <p:txBody>
          <a:bodyPr vert="horz" lIns="91440" tIns="45720" rIns="91440" bIns="45720" rtlCol="0" anchor="t">
            <a:normAutofit/>
          </a:bodyPr>
          <a:lstStyle/>
          <a:p>
            <a:r>
              <a:rPr lang="en-US" sz="2000" b="1" u="sng" dirty="0"/>
              <a:t>Risk:</a:t>
            </a:r>
          </a:p>
          <a:p>
            <a:r>
              <a:rPr lang="en-US" sz="1800" dirty="0"/>
              <a:t>One risk while choosing a speed of development is going too fast and ignoring small details or documentation. This could cause the software not to work correctly and have many bugs and as there is little documentation it would be hard to fix the problems.</a:t>
            </a:r>
          </a:p>
        </p:txBody>
      </p:sp>
      <p:sp>
        <p:nvSpPr>
          <p:cNvPr id="7" name="Content Placeholder 2">
            <a:extLst>
              <a:ext uri="{FF2B5EF4-FFF2-40B4-BE49-F238E27FC236}">
                <a16:creationId xmlns:a16="http://schemas.microsoft.com/office/drawing/2014/main" id="{9054840B-441F-9123-A64F-7DE2BBA67EF5}"/>
              </a:ext>
            </a:extLst>
          </p:cNvPr>
          <p:cNvSpPr txBox="1">
            <a:spLocks/>
          </p:cNvSpPr>
          <p:nvPr/>
        </p:nvSpPr>
        <p:spPr>
          <a:xfrm>
            <a:off x="6094506" y="3432376"/>
            <a:ext cx="4993697" cy="2572721"/>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a:t>Reward:</a:t>
            </a:r>
          </a:p>
          <a:p>
            <a:r>
              <a:rPr lang="en-US" sz="1800" dirty="0"/>
              <a:t>The reward of going fast through the development and ignoring small details and documentation is that you would have a finished product faster. However, it's not worth the risk as it could cause a loss of capital and time as you would have to spend more time to fix it if it isn't working correctly the first time.</a:t>
            </a:r>
          </a:p>
        </p:txBody>
      </p:sp>
    </p:spTree>
    <p:extLst>
      <p:ext uri="{BB962C8B-B14F-4D97-AF65-F5344CB8AC3E}">
        <p14:creationId xmlns:p14="http://schemas.microsoft.com/office/powerpoint/2010/main" val="4203640122"/>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181734"/>
      </a:dk2>
      <a:lt2>
        <a:srgbClr val="F0F3F2"/>
      </a:lt2>
      <a:accent1>
        <a:srgbClr val="E72971"/>
      </a:accent1>
      <a:accent2>
        <a:srgbClr val="D517AE"/>
      </a:accent2>
      <a:accent3>
        <a:srgbClr val="BF29E7"/>
      </a:accent3>
      <a:accent4>
        <a:srgbClr val="5E17D5"/>
      </a:accent4>
      <a:accent5>
        <a:srgbClr val="2932E7"/>
      </a:accent5>
      <a:accent6>
        <a:srgbClr val="176FD5"/>
      </a:accent6>
      <a:hlink>
        <a:srgbClr val="6355C6"/>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LevelVTI</vt:lpstr>
      <vt:lpstr>Risks vs rewards in  compatibility with multiple systems</vt:lpstr>
      <vt:lpstr>Risks vs Rewards 1</vt:lpstr>
      <vt:lpstr>Risks vs rewards in  speed of development</vt:lpstr>
      <vt:lpstr>Risks vs Rewards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119</cp:revision>
  <dcterms:created xsi:type="dcterms:W3CDTF">2022-10-06T12:23:38Z</dcterms:created>
  <dcterms:modified xsi:type="dcterms:W3CDTF">2022-10-10T09:52:21Z</dcterms:modified>
</cp:coreProperties>
</file>