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FEBFCD6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7B6A19-A099-9827-F6AC-8712BB58A3A3}" name="Julian Lungu" initials="JL" userId="S::lun21002152@students.solihull.ac.uk::cee57cbc-7d86-4b6f-a695-e770a338eb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8FF84-EDEB-F7CB-1096-FC299B5A6F4F}" v="191" dt="2022-05-12T09:46:39.749"/>
    <p1510:client id="{C722D4FD-EE9C-4DD3-8248-0D9DE70EAB33}" v="924" dt="2022-05-12T09:32:43.058"/>
    <p1510:client id="{DC3796DF-07E9-4AFA-8DA7-1466734248BD}" v="40" dt="2022-05-12T09:37:2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Lungu" userId="cee57cbc-7d86-4b6f-a695-e770a338eb41" providerId="ADAL" clId="{DC3796DF-07E9-4AFA-8DA7-1466734248BD}"/>
    <pc:docChg chg="custSel modSld sldOrd">
      <pc:chgData name="Julian Lungu" userId="cee57cbc-7d86-4b6f-a695-e770a338eb41" providerId="ADAL" clId="{DC3796DF-07E9-4AFA-8DA7-1466734248BD}" dt="2022-05-12T09:37:28.978" v="41"/>
      <pc:docMkLst>
        <pc:docMk/>
      </pc:docMkLst>
      <pc:sldChg chg="modSp mod">
        <pc:chgData name="Julian Lungu" userId="cee57cbc-7d86-4b6f-a695-e770a338eb41" providerId="ADAL" clId="{DC3796DF-07E9-4AFA-8DA7-1466734248BD}" dt="2022-05-12T09:37:15.150" v="37" actId="20577"/>
        <pc:sldMkLst>
          <pc:docMk/>
          <pc:sldMk cId="4273982817" sldId="258"/>
        </pc:sldMkLst>
        <pc:spChg chg="mod">
          <ac:chgData name="Julian Lungu" userId="cee57cbc-7d86-4b6f-a695-e770a338eb41" providerId="ADAL" clId="{DC3796DF-07E9-4AFA-8DA7-1466734248BD}" dt="2022-05-12T09:37:15.150" v="37" actId="20577"/>
          <ac:spMkLst>
            <pc:docMk/>
            <pc:sldMk cId="4273982817" sldId="258"/>
            <ac:spMk id="2" creationId="{EB6F415E-D4CC-981C-1CA1-8139B9632DD5}"/>
          </ac:spMkLst>
        </pc:spChg>
      </pc:sldChg>
      <pc:sldChg chg="ord">
        <pc:chgData name="Julian Lungu" userId="cee57cbc-7d86-4b6f-a695-e770a338eb41" providerId="ADAL" clId="{DC3796DF-07E9-4AFA-8DA7-1466734248BD}" dt="2022-05-12T09:37:28.978" v="41"/>
        <pc:sldMkLst>
          <pc:docMk/>
          <pc:sldMk cId="794694804" sldId="259"/>
        </pc:sldMkLst>
      </pc:sldChg>
    </pc:docChg>
  </pc:docChgLst>
  <pc:docChgLst>
    <pc:chgData name="Julian Lungu" userId="S::lun21002152@students.solihull.ac.uk::cee57cbc-7d86-4b6f-a695-e770a338eb41" providerId="AD" clId="Web-{3108FF84-EDEB-F7CB-1096-FC299B5A6F4F}"/>
    <pc:docChg chg="modSld sldOrd">
      <pc:chgData name="Julian Lungu" userId="S::lun21002152@students.solihull.ac.uk::cee57cbc-7d86-4b6f-a695-e770a338eb41" providerId="AD" clId="Web-{3108FF84-EDEB-F7CB-1096-FC299B5A6F4F}" dt="2022-05-12T09:46:39.249" v="188" actId="20577"/>
      <pc:docMkLst>
        <pc:docMk/>
      </pc:docMkLst>
      <pc:sldChg chg="modSp">
        <pc:chgData name="Julian Lungu" userId="S::lun21002152@students.solihull.ac.uk::cee57cbc-7d86-4b6f-a695-e770a338eb41" providerId="AD" clId="Web-{3108FF84-EDEB-F7CB-1096-FC299B5A6F4F}" dt="2022-05-12T09:41:02.413" v="67" actId="20577"/>
        <pc:sldMkLst>
          <pc:docMk/>
          <pc:sldMk cId="3880252803" sldId="257"/>
        </pc:sldMkLst>
        <pc:spChg chg="mod">
          <ac:chgData name="Julian Lungu" userId="S::lun21002152@students.solihull.ac.uk::cee57cbc-7d86-4b6f-a695-e770a338eb41" providerId="AD" clId="Web-{3108FF84-EDEB-F7CB-1096-FC299B5A6F4F}" dt="2022-05-12T09:41:02.413" v="67" actId="20577"/>
          <ac:spMkLst>
            <pc:docMk/>
            <pc:sldMk cId="3880252803" sldId="257"/>
            <ac:spMk id="3" creationId="{D509BE7E-0763-C954-60C4-67A9CEF26F31}"/>
          </ac:spMkLst>
        </pc:spChg>
      </pc:sldChg>
      <pc:sldChg chg="addSp delSp modSp addAnim delAnim modAnim">
        <pc:chgData name="Julian Lungu" userId="S::lun21002152@students.solihull.ac.uk::cee57cbc-7d86-4b6f-a695-e770a338eb41" providerId="AD" clId="Web-{3108FF84-EDEB-F7CB-1096-FC299B5A6F4F}" dt="2022-05-12T09:46:39.249" v="188" actId="20577"/>
        <pc:sldMkLst>
          <pc:docMk/>
          <pc:sldMk cId="4273982817" sldId="258"/>
        </pc:sldMkLst>
        <pc:spChg chg="mod">
          <ac:chgData name="Julian Lungu" userId="S::lun21002152@students.solihull.ac.uk::cee57cbc-7d86-4b6f-a695-e770a338eb41" providerId="AD" clId="Web-{3108FF84-EDEB-F7CB-1096-FC299B5A6F4F}" dt="2022-05-12T09:46:39.249" v="188" actId="20577"/>
          <ac:spMkLst>
            <pc:docMk/>
            <pc:sldMk cId="4273982817" sldId="258"/>
            <ac:spMk id="3" creationId="{1B19A0B3-A2C2-7604-8991-A54FAC174C3D}"/>
          </ac:spMkLst>
        </pc:spChg>
        <pc:spChg chg="add mod">
          <ac:chgData name="Julian Lungu" userId="S::lun21002152@students.solihull.ac.uk::cee57cbc-7d86-4b6f-a695-e770a338eb41" providerId="AD" clId="Web-{3108FF84-EDEB-F7CB-1096-FC299B5A6F4F}" dt="2022-05-12T09:41:36.336" v="76" actId="20577"/>
          <ac:spMkLst>
            <pc:docMk/>
            <pc:sldMk cId="4273982817" sldId="258"/>
            <ac:spMk id="4" creationId="{B8DDA8A6-235C-5EC1-0ED8-C19B687D4CA5}"/>
          </ac:spMkLst>
        </pc:spChg>
        <pc:spChg chg="add del">
          <ac:chgData name="Julian Lungu" userId="S::lun21002152@students.solihull.ac.uk::cee57cbc-7d86-4b6f-a695-e770a338eb41" providerId="AD" clId="Web-{3108FF84-EDEB-F7CB-1096-FC299B5A6F4F}" dt="2022-05-12T09:42:01.039" v="84"/>
          <ac:spMkLst>
            <pc:docMk/>
            <pc:sldMk cId="4273982817" sldId="258"/>
            <ac:spMk id="5" creationId="{AE3C8173-934E-7493-7779-48C05A50220F}"/>
          </ac:spMkLst>
        </pc:spChg>
        <pc:spChg chg="add mod">
          <ac:chgData name="Julian Lungu" userId="S::lun21002152@students.solihull.ac.uk::cee57cbc-7d86-4b6f-a695-e770a338eb41" providerId="AD" clId="Web-{3108FF84-EDEB-F7CB-1096-FC299B5A6F4F}" dt="2022-05-12T09:45:33.185" v="148" actId="20577"/>
          <ac:spMkLst>
            <pc:docMk/>
            <pc:sldMk cId="4273982817" sldId="258"/>
            <ac:spMk id="6" creationId="{14CBB6BF-1624-AF21-D70C-9C61EBB64BAB}"/>
          </ac:spMkLst>
        </pc:spChg>
        <pc:picChg chg="del">
          <ac:chgData name="Julian Lungu" userId="S::lun21002152@students.solihull.ac.uk::cee57cbc-7d86-4b6f-a695-e770a338eb41" providerId="AD" clId="Web-{3108FF84-EDEB-F7CB-1096-FC299B5A6F4F}" dt="2022-05-12T09:41:23.445" v="71"/>
          <ac:picMkLst>
            <pc:docMk/>
            <pc:sldMk cId="4273982817" sldId="258"/>
            <ac:picMk id="7" creationId="{F0D7F23A-507A-B461-7BA2-AFC44197A01E}"/>
          </ac:picMkLst>
        </pc:picChg>
      </pc:sldChg>
      <pc:sldChg chg="addSp modSp mod ord setBg">
        <pc:chgData name="Julian Lungu" userId="S::lun21002152@students.solihull.ac.uk::cee57cbc-7d86-4b6f-a695-e770a338eb41" providerId="AD" clId="Web-{3108FF84-EDEB-F7CB-1096-FC299B5A6F4F}" dt="2022-05-12T09:41:17.554" v="70"/>
        <pc:sldMkLst>
          <pc:docMk/>
          <pc:sldMk cId="794694804" sldId="259"/>
        </pc:sldMkLst>
        <pc:spChg chg="mod">
          <ac:chgData name="Julian Lungu" userId="S::lun21002152@students.solihull.ac.uk::cee57cbc-7d86-4b6f-a695-e770a338eb41" providerId="AD" clId="Web-{3108FF84-EDEB-F7CB-1096-FC299B5A6F4F}" dt="2022-05-12T09:41:15.335" v="69"/>
          <ac:spMkLst>
            <pc:docMk/>
            <pc:sldMk cId="794694804" sldId="259"/>
            <ac:spMk id="2" creationId="{AB057307-8043-42F4-C8C6-317C11C1839C}"/>
          </ac:spMkLst>
        </pc:spChg>
        <pc:spChg chg="mod">
          <ac:chgData name="Julian Lungu" userId="S::lun21002152@students.solihull.ac.uk::cee57cbc-7d86-4b6f-a695-e770a338eb41" providerId="AD" clId="Web-{3108FF84-EDEB-F7CB-1096-FC299B5A6F4F}" dt="2022-05-12T09:41:15.335" v="69"/>
          <ac:spMkLst>
            <pc:docMk/>
            <pc:sldMk cId="794694804" sldId="259"/>
            <ac:spMk id="3" creationId="{8B8FEB5C-E6E8-2F05-8828-16CE3ED467A8}"/>
          </ac:spMkLst>
        </pc:spChg>
        <pc:spChg chg="add">
          <ac:chgData name="Julian Lungu" userId="S::lun21002152@students.solihull.ac.uk::cee57cbc-7d86-4b6f-a695-e770a338eb41" providerId="AD" clId="Web-{3108FF84-EDEB-F7CB-1096-FC299B5A6F4F}" dt="2022-05-12T09:41:15.335" v="69"/>
          <ac:spMkLst>
            <pc:docMk/>
            <pc:sldMk cId="794694804" sldId="259"/>
            <ac:spMk id="10" creationId="{8651CFA9-6065-4243-AC48-858E359780B1}"/>
          </ac:spMkLst>
        </pc:spChg>
        <pc:spChg chg="add">
          <ac:chgData name="Julian Lungu" userId="S::lun21002152@students.solihull.ac.uk::cee57cbc-7d86-4b6f-a695-e770a338eb41" providerId="AD" clId="Web-{3108FF84-EDEB-F7CB-1096-FC299B5A6F4F}" dt="2022-05-12T09:41:15.335" v="69"/>
          <ac:spMkLst>
            <pc:docMk/>
            <pc:sldMk cId="794694804" sldId="259"/>
            <ac:spMk id="12" creationId="{37962AE0-6A1C-4B76-9D52-10E5E6D7D3BB}"/>
          </ac:spMkLst>
        </pc:spChg>
        <pc:grpChg chg="add">
          <ac:chgData name="Julian Lungu" userId="S::lun21002152@students.solihull.ac.uk::cee57cbc-7d86-4b6f-a695-e770a338eb41" providerId="AD" clId="Web-{3108FF84-EDEB-F7CB-1096-FC299B5A6F4F}" dt="2022-05-12T09:41:15.335" v="69"/>
          <ac:grpSpMkLst>
            <pc:docMk/>
            <pc:sldMk cId="794694804" sldId="259"/>
            <ac:grpSpMk id="14" creationId="{A345EEC5-ECAA-408B-B9D7-1C0E1102C169}"/>
          </ac:grpSpMkLst>
        </pc:grpChg>
        <pc:grpChg chg="add">
          <ac:chgData name="Julian Lungu" userId="S::lun21002152@students.solihull.ac.uk::cee57cbc-7d86-4b6f-a695-e770a338eb41" providerId="AD" clId="Web-{3108FF84-EDEB-F7CB-1096-FC299B5A6F4F}" dt="2022-05-12T09:41:15.335" v="69"/>
          <ac:grpSpMkLst>
            <pc:docMk/>
            <pc:sldMk cId="794694804" sldId="259"/>
            <ac:grpSpMk id="24" creationId="{F0A218EB-ECC2-4D0D-9EDC-F5CB062CADCE}"/>
          </ac:grpSpMkLst>
        </pc:grpChg>
        <pc:picChg chg="add mod">
          <ac:chgData name="Julian Lungu" userId="S::lun21002152@students.solihull.ac.uk::cee57cbc-7d86-4b6f-a695-e770a338eb41" providerId="AD" clId="Web-{3108FF84-EDEB-F7CB-1096-FC299B5A6F4F}" dt="2022-05-12T09:41:15.335" v="69"/>
          <ac:picMkLst>
            <pc:docMk/>
            <pc:sldMk cId="794694804" sldId="259"/>
            <ac:picMk id="5" creationId="{AA918998-67D0-3819-13F8-FDFF21BE130E}"/>
          </ac:picMkLst>
        </pc:picChg>
      </pc:sldChg>
    </pc:docChg>
  </pc:docChgLst>
</pc:chgInfo>
</file>

<file path=ppt/comments/modernComment_102_FEBF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9CEE58-3602-4E62-8A39-5BBFD7BDCDD5}" authorId="{6F7B6A19-A099-9827-F6AC-8712BB58A3A3}" created="2022-05-12T09:06:22.6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73982817" sldId="258"/>
      <ac:spMk id="3" creationId="{1B19A0B3-A2C2-7604-8991-A54FAC174C3D}"/>
    </ac:deMkLst>
    <p188:txBody>
      <a:bodyPr/>
      <a:lstStyle/>
      <a:p>
        <a:r>
          <a:rPr lang="en-US"/>
          <a:t>It is cheaper than most form of advertisements.
It's also easy to show to a wide range of people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1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2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0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FEBFCD6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dialogue boxes">
            <a:extLst>
              <a:ext uri="{FF2B5EF4-FFF2-40B4-BE49-F238E27FC236}">
                <a16:creationId xmlns:a16="http://schemas.microsoft.com/office/drawing/2014/main" id="{B89C5C6D-2017-B42F-DF82-3FE07ED7C2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7163" r="6" b="1535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Social Media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  <a:cs typeface="Arial"/>
              </a:rPr>
              <a:t>Business attention and </a:t>
            </a:r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advertisement</a:t>
            </a:r>
            <a:endParaRPr lang="en-US" sz="220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7808CD0-0A5F-921F-A59C-280C1B435562}"/>
              </a:ext>
            </a:extLst>
          </p:cNvPr>
          <p:cNvSpPr txBox="1"/>
          <p:nvPr/>
        </p:nvSpPr>
        <p:spPr>
          <a:xfrm>
            <a:off x="2141033" y="1871546"/>
            <a:ext cx="13307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00B050"/>
                </a:solidFill>
                <a:latin typeface="FrankRuehl"/>
                <a:ea typeface="BatangChe"/>
                <a:cs typeface="Arial"/>
              </a:rPr>
              <a:t>Facebook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56AE0A-933B-45FD-C34E-04D27EEAE4AD}"/>
              </a:ext>
            </a:extLst>
          </p:cNvPr>
          <p:cNvSpPr txBox="1"/>
          <p:nvPr/>
        </p:nvSpPr>
        <p:spPr>
          <a:xfrm>
            <a:off x="5625789" y="170985"/>
            <a:ext cx="12284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2">
                    <a:lumMod val="90000"/>
                    <a:lumOff val="10000"/>
                  </a:schemeClr>
                </a:solidFill>
                <a:latin typeface="FrankRuehl"/>
                <a:ea typeface="BatangChe"/>
                <a:cs typeface="Arial"/>
              </a:rPr>
              <a:t>Instagram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F3CE68-1A8E-832B-55D9-9DAA50ACFB61}"/>
              </a:ext>
            </a:extLst>
          </p:cNvPr>
          <p:cNvSpPr txBox="1"/>
          <p:nvPr/>
        </p:nvSpPr>
        <p:spPr>
          <a:xfrm>
            <a:off x="8664496" y="2075984"/>
            <a:ext cx="10612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FrankRuehl"/>
                <a:ea typeface="BatangChe"/>
                <a:cs typeface="Arial"/>
              </a:rPr>
              <a:t>Twitter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0A1083-1646-25EA-2597-3E2DDCB460BC}"/>
              </a:ext>
            </a:extLst>
          </p:cNvPr>
          <p:cNvSpPr txBox="1"/>
          <p:nvPr/>
        </p:nvSpPr>
        <p:spPr>
          <a:xfrm>
            <a:off x="6703740" y="2438399"/>
            <a:ext cx="13307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00B050"/>
                </a:solidFill>
                <a:latin typeface="FrankRuehl"/>
                <a:ea typeface="BatangChe"/>
                <a:cs typeface="Arial"/>
              </a:rPr>
              <a:t>Snapchat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C53730-84BC-8A8D-BEF4-BFB31D4F3F87}"/>
              </a:ext>
            </a:extLst>
          </p:cNvPr>
          <p:cNvSpPr txBox="1"/>
          <p:nvPr/>
        </p:nvSpPr>
        <p:spPr>
          <a:xfrm>
            <a:off x="3785837" y="4464203"/>
            <a:ext cx="13307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accent4">
                    <a:lumMod val="50000"/>
                  </a:schemeClr>
                </a:solidFill>
                <a:latin typeface="FrankRuehl"/>
                <a:ea typeface="BatangChe"/>
                <a:cs typeface="Arial"/>
              </a:rPr>
              <a:t>Twitch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0D0C6B-DCC6-71EC-C132-048425C18DA4}"/>
              </a:ext>
            </a:extLst>
          </p:cNvPr>
          <p:cNvSpPr txBox="1"/>
          <p:nvPr/>
        </p:nvSpPr>
        <p:spPr>
          <a:xfrm>
            <a:off x="5040350" y="5068229"/>
            <a:ext cx="13307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accent4">
                    <a:lumMod val="50000"/>
                  </a:schemeClr>
                </a:solidFill>
                <a:latin typeface="FrankRuehl"/>
                <a:ea typeface="BatangChe"/>
                <a:cs typeface="Arial"/>
              </a:rPr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04050E-AB64-7DEC-88AF-7B2BF55D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/>
              <a:t>What is Social Media?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BE7E-0763-C954-60C4-67A9CEF2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48" y="2180035"/>
            <a:ext cx="4390524" cy="151695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>
                <a:cs typeface="Arial"/>
              </a:rPr>
              <a:t>+It can be a place for people to post their pictures and life updates, personal opinions, interests, problems. </a:t>
            </a:r>
            <a:endParaRPr lang="en-US"/>
          </a:p>
          <a:p>
            <a:pPr marL="0" indent="0">
              <a:buNone/>
            </a:pPr>
            <a:r>
              <a:rPr lang="en-US" sz="1800">
                <a:cs typeface="Arial"/>
              </a:rPr>
              <a:t>+A place to keep up with the world and share information.</a:t>
            </a:r>
            <a:endParaRPr lang="en-US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+There are 4.5 billion people using social media.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+It broads around all ages and groups of people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</p:txBody>
      </p:sp>
      <p:pic>
        <p:nvPicPr>
          <p:cNvPr id="10" name="Picture 4" descr="World map made out of post-its">
            <a:extLst>
              <a:ext uri="{FF2B5EF4-FFF2-40B4-BE49-F238E27FC236}">
                <a16:creationId xmlns:a16="http://schemas.microsoft.com/office/drawing/2014/main" id="{1E3275DF-3F66-F653-C4FE-754B9A461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3" r="19741" b="2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4AB871F-9923-7406-C340-5EC286B1282B}"/>
              </a:ext>
            </a:extLst>
          </p:cNvPr>
          <p:cNvSpPr txBox="1">
            <a:spLocks/>
          </p:cNvSpPr>
          <p:nvPr/>
        </p:nvSpPr>
        <p:spPr>
          <a:xfrm>
            <a:off x="1198765" y="4051581"/>
            <a:ext cx="4028110" cy="606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/>
              </a:rPr>
              <a:t>So why is it being used?</a:t>
            </a:r>
            <a:endParaRPr lang="en-US"/>
          </a:p>
          <a:p>
            <a:pPr marL="0" indent="0">
              <a:buFont typeface="Avenir Next LT Pro" panose="020B0504020202020204" pitchFamily="34" charset="0"/>
              <a:buNone/>
            </a:pPr>
            <a:endParaRPr lang="en-US" sz="1800">
              <a:cs typeface="Arial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DB64B19-8517-40CC-F863-31B9B14CF6EA}"/>
              </a:ext>
            </a:extLst>
          </p:cNvPr>
          <p:cNvSpPr txBox="1">
            <a:spLocks/>
          </p:cNvSpPr>
          <p:nvPr/>
        </p:nvSpPr>
        <p:spPr>
          <a:xfrm>
            <a:off x="1198765" y="4813581"/>
            <a:ext cx="4390524" cy="18700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20B0504020202020204" pitchFamily="34" charset="0"/>
              <a:buChar char="v"/>
            </a:pPr>
            <a:r>
              <a:rPr lang="en-US" sz="1800">
                <a:cs typeface="Arial"/>
              </a:rPr>
              <a:t>Entertainment</a:t>
            </a:r>
            <a:endParaRPr lang="en-US"/>
          </a:p>
          <a:p>
            <a:pPr marL="285750" indent="-285750">
              <a:buFont typeface="Wingdings" panose="020B0504020202020204" pitchFamily="34" charset="0"/>
              <a:buChar char="v"/>
            </a:pPr>
            <a:r>
              <a:rPr lang="en-US" sz="1800">
                <a:cs typeface="Arial"/>
              </a:rPr>
              <a:t>Communication</a:t>
            </a:r>
          </a:p>
          <a:p>
            <a:pPr marL="285750" indent="-285750">
              <a:buFont typeface="Wingdings" panose="020B0504020202020204" pitchFamily="34" charset="0"/>
              <a:buChar char="v"/>
            </a:pPr>
            <a:r>
              <a:rPr lang="en-US" sz="1800">
                <a:cs typeface="Arial"/>
              </a:rPr>
              <a:t>Learning</a:t>
            </a:r>
          </a:p>
          <a:p>
            <a:pPr marL="285750" indent="-285750">
              <a:buFont typeface="Wingdings" panose="020B0504020202020204" pitchFamily="34" charset="0"/>
              <a:buChar char="v"/>
            </a:pPr>
            <a:r>
              <a:rPr lang="en-US" sz="1800">
                <a:cs typeface="Arial"/>
              </a:rPr>
              <a:t>Stress relief</a:t>
            </a:r>
          </a:p>
          <a:p>
            <a:pPr marL="285750" indent="-285750">
              <a:buFont typeface="Wingdings" panose="020B0504020202020204" pitchFamily="34" charset="0"/>
              <a:buChar char="v"/>
            </a:pPr>
            <a:r>
              <a:rPr lang="en-US" sz="1800">
                <a:cs typeface="Arial"/>
              </a:rPr>
              <a:t>Advertisement</a:t>
            </a:r>
          </a:p>
          <a:p>
            <a:pPr marL="0" indent="0">
              <a:buNone/>
            </a:pPr>
            <a:endParaRPr lang="en-US" sz="1800">
              <a:cs typeface="Arial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25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057307-8043-42F4-C8C6-317C11C1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/>
              <a:t>So why not other advertisement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EB5C-E6E8-2F05-8828-16CE3ED46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cs typeface="Arial"/>
              </a:rPr>
              <a:t>Word of Mouth – Would be cheaper and easier. However, it's inefficient.</a:t>
            </a:r>
          </a:p>
          <a:p>
            <a:r>
              <a:rPr lang="en-US" sz="1800">
                <a:cs typeface="Arial"/>
              </a:rPr>
              <a:t>Billboards – Would be more expensive and is stationary so the position of it is significant.</a:t>
            </a:r>
          </a:p>
          <a:p>
            <a:r>
              <a:rPr lang="en-US" sz="1800">
                <a:cs typeface="Arial"/>
              </a:rPr>
              <a:t>Tv ad - It would be seen by many people. However, it's expensive.</a:t>
            </a:r>
          </a:p>
          <a:p>
            <a:r>
              <a:rPr lang="en-US" sz="1800">
                <a:cs typeface="Arial"/>
              </a:rPr>
              <a:t>Social Media – It is cheap or free. And it can target anyone desired.</a:t>
            </a:r>
          </a:p>
          <a:p>
            <a:endParaRPr lang="en-US" sz="1800">
              <a:cs typeface="Arial"/>
            </a:endParaRPr>
          </a:p>
        </p:txBody>
      </p:sp>
      <p:pic>
        <p:nvPicPr>
          <p:cNvPr id="5" name="Picture 5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A918998-67D0-3819-13F8-FDFF21BE1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00" b="-1025"/>
          <a:stretch/>
        </p:blipFill>
        <p:spPr>
          <a:xfrm>
            <a:off x="6808004" y="2304938"/>
            <a:ext cx="4305265" cy="3808150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69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6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3" name="Rectangle 6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4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6F415E-D4CC-981C-1CA1-8139B963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 fontScale="90000"/>
          </a:bodyPr>
          <a:lstStyle/>
          <a:p>
            <a:r>
              <a:rPr lang="en-US"/>
              <a:t>Benefits of Social Media as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A0B3-A2C2-7604-8991-A54FAC17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319" y="2658318"/>
            <a:ext cx="4987488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20B0504020202020204" pitchFamily="34" charset="0"/>
              <a:buChar char="Ø"/>
            </a:pPr>
            <a:r>
              <a:rPr lang="en-US" sz="1800">
                <a:cs typeface="Arial"/>
              </a:rPr>
              <a:t>Cost effective and Time effective.</a:t>
            </a:r>
            <a:endParaRPr lang="en-US"/>
          </a:p>
          <a:p>
            <a:pPr marL="285750" indent="-285750">
              <a:buFont typeface="Wingdings" panose="020B0504020202020204" pitchFamily="34" charset="0"/>
              <a:buChar char="Ø"/>
            </a:pPr>
            <a:endParaRPr lang="en-US" sz="1800">
              <a:cs typeface="Arial"/>
            </a:endParaRPr>
          </a:p>
          <a:p>
            <a:pPr marL="285750" indent="-285750">
              <a:buFont typeface="Wingdings" panose="020B0504020202020204" pitchFamily="34" charset="0"/>
              <a:buChar char="Ø"/>
            </a:pPr>
            <a:r>
              <a:rPr lang="en-US" sz="1800">
                <a:cs typeface="Arial"/>
              </a:rPr>
              <a:t>Customer Satisfaction.</a:t>
            </a:r>
          </a:p>
          <a:p>
            <a:pPr marL="285750" indent="-285750">
              <a:buFont typeface="Wingdings" panose="020B0504020202020204" pitchFamily="34" charset="0"/>
              <a:buChar char="Ø"/>
            </a:pPr>
            <a:endParaRPr lang="en-US" sz="1800">
              <a:cs typeface="Arial"/>
            </a:endParaRPr>
          </a:p>
          <a:p>
            <a:pPr marL="285750" indent="-285750">
              <a:buFont typeface="Wingdings" panose="020B05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Easy to target specific groups of people.</a:t>
            </a:r>
            <a:endParaRPr lang="en-US" sz="1800">
              <a:cs typeface="Arial"/>
            </a:endParaRPr>
          </a:p>
          <a:p>
            <a:pPr marL="285750" indent="-285750">
              <a:buFont typeface="Wingdings" panose="020B0504020202020204" pitchFamily="34" charset="0"/>
              <a:buChar char="Ø"/>
            </a:pPr>
            <a:endParaRPr lang="en-US" sz="1800">
              <a:cs typeface="Arial"/>
            </a:endParaRPr>
          </a:p>
          <a:p>
            <a:pPr marL="285750" indent="-285750">
              <a:buFont typeface="Wingdings" panose="020B05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Easy to see people's opinions.</a:t>
            </a:r>
            <a:endParaRPr lang="en-US" sz="1800">
              <a:cs typeface="Arial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</p:txBody>
      </p:sp>
      <p:grpSp>
        <p:nvGrpSpPr>
          <p:cNvPr id="95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3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8DDA8A6-235C-5EC1-0ED8-C19B687D4CA5}"/>
              </a:ext>
            </a:extLst>
          </p:cNvPr>
          <p:cNvSpPr txBox="1">
            <a:spLocks/>
          </p:cNvSpPr>
          <p:nvPr/>
        </p:nvSpPr>
        <p:spPr>
          <a:xfrm>
            <a:off x="6565520" y="557432"/>
            <a:ext cx="4987809" cy="166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Drawbacks of Social Media as marketing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CBB6BF-1624-AF21-D70C-9C61EBB64BAB}"/>
              </a:ext>
            </a:extLst>
          </p:cNvPr>
          <p:cNvSpPr txBox="1">
            <a:spLocks/>
          </p:cNvSpPr>
          <p:nvPr/>
        </p:nvSpPr>
        <p:spPr>
          <a:xfrm>
            <a:off x="6565000" y="2655936"/>
            <a:ext cx="4987488" cy="3597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20B05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Exposure to competitors. Other businesses can see and copy your ideas.</a:t>
            </a:r>
            <a:endParaRPr lang="en-US" sz="1800">
              <a:cs typeface="Arial"/>
            </a:endParaRPr>
          </a:p>
          <a:p>
            <a:pPr marL="285750" indent="-285750">
              <a:buFont typeface="Wingdings" panose="020B0504020202020204" pitchFamily="34" charset="0"/>
              <a:buChar char="Ø"/>
            </a:pPr>
            <a:endParaRPr lang="en-US" sz="1800">
              <a:cs typeface="Arial"/>
            </a:endParaRPr>
          </a:p>
          <a:p>
            <a:pPr marL="285750" indent="-285750">
              <a:buFont typeface="Wingdings" panose="020B0504020202020204" pitchFamily="34" charset="0"/>
              <a:buChar char="Ø"/>
            </a:pPr>
            <a:r>
              <a:rPr lang="en-US" sz="1800">
                <a:cs typeface="Arial"/>
              </a:rPr>
              <a:t>If something negative is posted or presented, it can ruin their reputation.</a:t>
            </a:r>
          </a:p>
          <a:p>
            <a:pPr marL="285750" indent="-285750">
              <a:buFont typeface="Wingdings" panose="020B0504020202020204" pitchFamily="34" charset="0"/>
              <a:buChar char="Ø"/>
            </a:pPr>
            <a:endParaRPr lang="en-US" sz="1800">
              <a:cs typeface="Arial"/>
            </a:endParaRPr>
          </a:p>
          <a:p>
            <a:pPr marL="0" indent="0">
              <a:buFont typeface="Avenir Next LT Pro" panose="020B0504020202020204" pitchFamily="34" charset="0"/>
              <a:buNone/>
            </a:pPr>
            <a:endParaRPr lang="en-US" sz="1800">
              <a:cs typeface="Arial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398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23C2B"/>
      </a:dk2>
      <a:lt2>
        <a:srgbClr val="E8E4E2"/>
      </a:lt2>
      <a:accent1>
        <a:srgbClr val="78A8C3"/>
      </a:accent1>
      <a:accent2>
        <a:srgbClr val="69ACA8"/>
      </a:accent2>
      <a:accent3>
        <a:srgbClr val="79AD94"/>
      </a:accent3>
      <a:accent4>
        <a:srgbClr val="6CB173"/>
      </a:accent4>
      <a:accent5>
        <a:srgbClr val="88AC78"/>
      </a:accent5>
      <a:accent6>
        <a:srgbClr val="97A967"/>
      </a:accent6>
      <a:hlink>
        <a:srgbClr val="A7775C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ExploreVTI</vt:lpstr>
      <vt:lpstr>Social Media</vt:lpstr>
      <vt:lpstr>What is Social Media?</vt:lpstr>
      <vt:lpstr>So why not other advertisement methods?</vt:lpstr>
      <vt:lpstr>Benefits of Social Media as marketing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2022-05-12T08:42:41Z</dcterms:created>
  <dcterms:modified xsi:type="dcterms:W3CDTF">2022-05-24T11:40:57Z</dcterms:modified>
</cp:coreProperties>
</file>