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0DA"/>
    <a:srgbClr val="C4DACF"/>
    <a:srgbClr val="C4E7D4"/>
    <a:srgbClr val="582630"/>
    <a:srgbClr val="A54657"/>
    <a:srgbClr val="F26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6A34E-5DF3-49BF-B73D-A87C55108EEE}" v="111" dt="2022-11-03T14:36:36.852"/>
    <p1510:client id="{8CE7766F-E8BE-71D5-6105-6DFCF893E37A}" v="456" dt="2022-11-07T15:28:02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Lungu" userId="S::lun21002152@students.solihull.ac.uk::cee57cbc-7d86-4b6f-a695-e770a338eb41" providerId="AD" clId="Web-{2BD6A34E-5DF3-49BF-B73D-A87C55108EEE}"/>
    <pc:docChg chg="modSld">
      <pc:chgData name="Julian Lungu" userId="S::lun21002152@students.solihull.ac.uk::cee57cbc-7d86-4b6f-a695-e770a338eb41" providerId="AD" clId="Web-{2BD6A34E-5DF3-49BF-B73D-A87C55108EEE}" dt="2022-11-03T14:36:36.852" v="77" actId="1076"/>
      <pc:docMkLst>
        <pc:docMk/>
      </pc:docMkLst>
      <pc:sldChg chg="addSp delSp modSp">
        <pc:chgData name="Julian Lungu" userId="S::lun21002152@students.solihull.ac.uk::cee57cbc-7d86-4b6f-a695-e770a338eb41" providerId="AD" clId="Web-{2BD6A34E-5DF3-49BF-B73D-A87C55108EEE}" dt="2022-11-03T14:36:36.852" v="77" actId="1076"/>
        <pc:sldMkLst>
          <pc:docMk/>
          <pc:sldMk cId="109857222" sldId="256"/>
        </pc:sldMkLst>
        <pc:spChg chg="del">
          <ac:chgData name="Julian Lungu" userId="S::lun21002152@students.solihull.ac.uk::cee57cbc-7d86-4b6f-a695-e770a338eb41" providerId="AD" clId="Web-{2BD6A34E-5DF3-49BF-B73D-A87C55108EEE}" dt="2022-11-03T13:55:04.945" v="0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Julian Lungu" userId="S::lun21002152@students.solihull.ac.uk::cee57cbc-7d86-4b6f-a695-e770a338eb41" providerId="AD" clId="Web-{2BD6A34E-5DF3-49BF-B73D-A87C55108EEE}" dt="2022-11-03T14:33:54.012" v="49" actId="1076"/>
          <ac:spMkLst>
            <pc:docMk/>
            <pc:sldMk cId="109857222" sldId="256"/>
            <ac:spMk id="2" creationId="{E3B92785-7F48-FB3D-4BF1-66CD915A2F12}"/>
          </ac:spMkLst>
        </pc:spChg>
        <pc:spChg chg="del">
          <ac:chgData name="Julian Lungu" userId="S::lun21002152@students.solihull.ac.uk::cee57cbc-7d86-4b6f-a695-e770a338eb41" providerId="AD" clId="Web-{2BD6A34E-5DF3-49BF-B73D-A87C55108EEE}" dt="2022-11-03T13:55:06.117" v="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Julian Lungu" userId="S::lun21002152@students.solihull.ac.uk::cee57cbc-7d86-4b6f-a695-e770a338eb41" providerId="AD" clId="Web-{2BD6A34E-5DF3-49BF-B73D-A87C55108EEE}" dt="2022-11-03T14:29:52.339" v="37"/>
          <ac:spMkLst>
            <pc:docMk/>
            <pc:sldMk cId="109857222" sldId="256"/>
            <ac:spMk id="3" creationId="{866F6A72-F8D0-CE0D-B625-10403B9E70A9}"/>
          </ac:spMkLst>
        </pc:spChg>
        <pc:spChg chg="add mod">
          <ac:chgData name="Julian Lungu" userId="S::lun21002152@students.solihull.ac.uk::cee57cbc-7d86-4b6f-a695-e770a338eb41" providerId="AD" clId="Web-{2BD6A34E-5DF3-49BF-B73D-A87C55108EEE}" dt="2022-11-03T14:00:06.859" v="25" actId="1076"/>
          <ac:spMkLst>
            <pc:docMk/>
            <pc:sldMk cId="109857222" sldId="256"/>
            <ac:spMk id="4" creationId="{BD979499-E75B-7BE3-58F7-D7ABE40E8E42}"/>
          </ac:spMkLst>
        </pc:spChg>
        <pc:spChg chg="add mod">
          <ac:chgData name="Julian Lungu" userId="S::lun21002152@students.solihull.ac.uk::cee57cbc-7d86-4b6f-a695-e770a338eb41" providerId="AD" clId="Web-{2BD6A34E-5DF3-49BF-B73D-A87C55108EEE}" dt="2022-11-03T14:34:56.970" v="62" actId="1076"/>
          <ac:spMkLst>
            <pc:docMk/>
            <pc:sldMk cId="109857222" sldId="256"/>
            <ac:spMk id="9" creationId="{C54BE654-968C-CED4-9D02-A415B729C9EA}"/>
          </ac:spMkLst>
        </pc:spChg>
        <pc:spChg chg="add mod">
          <ac:chgData name="Julian Lungu" userId="S::lun21002152@students.solihull.ac.uk::cee57cbc-7d86-4b6f-a695-e770a338eb41" providerId="AD" clId="Web-{2BD6A34E-5DF3-49BF-B73D-A87C55108EEE}" dt="2022-11-03T14:35:30.300" v="68" actId="20577"/>
          <ac:spMkLst>
            <pc:docMk/>
            <pc:sldMk cId="109857222" sldId="256"/>
            <ac:spMk id="10" creationId="{3AA06E3D-94B4-6F30-B4FD-7FCACED1EFC1}"/>
          </ac:spMkLst>
        </pc:spChg>
        <pc:picChg chg="add mod">
          <ac:chgData name="Julian Lungu" userId="S::lun21002152@students.solihull.ac.uk::cee57cbc-7d86-4b6f-a695-e770a338eb41" providerId="AD" clId="Web-{2BD6A34E-5DF3-49BF-B73D-A87C55108EEE}" dt="2022-11-03T13:56:51.948" v="10" actId="1076"/>
          <ac:picMkLst>
            <pc:docMk/>
            <pc:sldMk cId="109857222" sldId="256"/>
            <ac:picMk id="5" creationId="{8985723A-094E-DEE2-513F-32B14E3BF9DA}"/>
          </ac:picMkLst>
        </pc:picChg>
        <pc:picChg chg="add mod">
          <ac:chgData name="Julian Lungu" userId="S::lun21002152@students.solihull.ac.uk::cee57cbc-7d86-4b6f-a695-e770a338eb41" providerId="AD" clId="Web-{2BD6A34E-5DF3-49BF-B73D-A87C55108EEE}" dt="2022-11-03T14:33:54.028" v="50" actId="1076"/>
          <ac:picMkLst>
            <pc:docMk/>
            <pc:sldMk cId="109857222" sldId="256"/>
            <ac:picMk id="6" creationId="{86353452-A051-923E-AB2F-54C7EB06E419}"/>
          </ac:picMkLst>
        </pc:picChg>
        <pc:picChg chg="add mod">
          <ac:chgData name="Julian Lungu" userId="S::lun21002152@students.solihull.ac.uk::cee57cbc-7d86-4b6f-a695-e770a338eb41" providerId="AD" clId="Web-{2BD6A34E-5DF3-49BF-B73D-A87C55108EEE}" dt="2022-11-03T14:36:34.430" v="76" actId="1076"/>
          <ac:picMkLst>
            <pc:docMk/>
            <pc:sldMk cId="109857222" sldId="256"/>
            <ac:picMk id="7" creationId="{9CAB744F-9ED9-20B3-1EBD-43A4CBC97A4E}"/>
          </ac:picMkLst>
        </pc:picChg>
        <pc:picChg chg="add mod">
          <ac:chgData name="Julian Lungu" userId="S::lun21002152@students.solihull.ac.uk::cee57cbc-7d86-4b6f-a695-e770a338eb41" providerId="AD" clId="Web-{2BD6A34E-5DF3-49BF-B73D-A87C55108EEE}" dt="2022-11-03T14:34:23.530" v="54" actId="14100"/>
          <ac:picMkLst>
            <pc:docMk/>
            <pc:sldMk cId="109857222" sldId="256"/>
            <ac:picMk id="8" creationId="{07D4F62F-4AA9-BFA6-D9DB-E93CED19CC0B}"/>
          </ac:picMkLst>
        </pc:picChg>
        <pc:picChg chg="add mod">
          <ac:chgData name="Julian Lungu" userId="S::lun21002152@students.solihull.ac.uk::cee57cbc-7d86-4b6f-a695-e770a338eb41" providerId="AD" clId="Web-{2BD6A34E-5DF3-49BF-B73D-A87C55108EEE}" dt="2022-11-03T14:36:36.852" v="77" actId="1076"/>
          <ac:picMkLst>
            <pc:docMk/>
            <pc:sldMk cId="109857222" sldId="256"/>
            <ac:picMk id="11" creationId="{37A3D94B-932F-F3E9-E91C-4D1855EAD568}"/>
          </ac:picMkLst>
        </pc:picChg>
      </pc:sldChg>
    </pc:docChg>
  </pc:docChgLst>
  <pc:docChgLst>
    <pc:chgData name="Julian Lungu" userId="S::lun21002152@students.solihull.ac.uk::cee57cbc-7d86-4b6f-a695-e770a338eb41" providerId="AD" clId="Web-{8CE7766F-E8BE-71D5-6105-6DFCF893E37A}"/>
    <pc:docChg chg="modSld">
      <pc:chgData name="Julian Lungu" userId="S::lun21002152@students.solihull.ac.uk::cee57cbc-7d86-4b6f-a695-e770a338eb41" providerId="AD" clId="Web-{8CE7766F-E8BE-71D5-6105-6DFCF893E37A}" dt="2022-11-07T15:28:02.925" v="280" actId="1076"/>
      <pc:docMkLst>
        <pc:docMk/>
      </pc:docMkLst>
      <pc:sldChg chg="addSp delSp modSp">
        <pc:chgData name="Julian Lungu" userId="S::lun21002152@students.solihull.ac.uk::cee57cbc-7d86-4b6f-a695-e770a338eb41" providerId="AD" clId="Web-{8CE7766F-E8BE-71D5-6105-6DFCF893E37A}" dt="2022-11-07T15:28:02.925" v="280" actId="1076"/>
        <pc:sldMkLst>
          <pc:docMk/>
          <pc:sldMk cId="109857222" sldId="256"/>
        </pc:sldMkLst>
        <pc:spChg chg="mod">
          <ac:chgData name="Julian Lungu" userId="S::lun21002152@students.solihull.ac.uk::cee57cbc-7d86-4b6f-a695-e770a338eb41" providerId="AD" clId="Web-{8CE7766F-E8BE-71D5-6105-6DFCF893E37A}" dt="2022-11-07T14:53:03.755" v="11" actId="1076"/>
          <ac:spMkLst>
            <pc:docMk/>
            <pc:sldMk cId="109857222" sldId="256"/>
            <ac:spMk id="2" creationId="{E3B92785-7F48-FB3D-4BF1-66CD915A2F12}"/>
          </ac:spMkLst>
        </pc:spChg>
        <pc:spChg chg="add mod">
          <ac:chgData name="Julian Lungu" userId="S::lun21002152@students.solihull.ac.uk::cee57cbc-7d86-4b6f-a695-e770a338eb41" providerId="AD" clId="Web-{8CE7766F-E8BE-71D5-6105-6DFCF893E37A}" dt="2022-11-07T15:15:39.878" v="187" actId="1076"/>
          <ac:spMkLst>
            <pc:docMk/>
            <pc:sldMk cId="109857222" sldId="256"/>
            <ac:spMk id="3" creationId="{E7AF3887-97A8-8111-1373-8ECBA234AE05}"/>
          </ac:spMkLst>
        </pc:spChg>
        <pc:spChg chg="mod">
          <ac:chgData name="Julian Lungu" userId="S::lun21002152@students.solihull.ac.uk::cee57cbc-7d86-4b6f-a695-e770a338eb41" providerId="AD" clId="Web-{8CE7766F-E8BE-71D5-6105-6DFCF893E37A}" dt="2022-11-07T14:52:33.441" v="0" actId="14100"/>
          <ac:spMkLst>
            <pc:docMk/>
            <pc:sldMk cId="109857222" sldId="256"/>
            <ac:spMk id="4" creationId="{BD979499-E75B-7BE3-58F7-D7ABE40E8E42}"/>
          </ac:spMkLst>
        </pc:spChg>
        <pc:spChg chg="mod">
          <ac:chgData name="Julian Lungu" userId="S::lun21002152@students.solihull.ac.uk::cee57cbc-7d86-4b6f-a695-e770a338eb41" providerId="AD" clId="Web-{8CE7766F-E8BE-71D5-6105-6DFCF893E37A}" dt="2022-11-07T14:59:14.606" v="52" actId="20577"/>
          <ac:spMkLst>
            <pc:docMk/>
            <pc:sldMk cId="109857222" sldId="256"/>
            <ac:spMk id="9" creationId="{C54BE654-968C-CED4-9D02-A415B729C9EA}"/>
          </ac:spMkLst>
        </pc:spChg>
        <pc:spChg chg="mod">
          <ac:chgData name="Julian Lungu" userId="S::lun21002152@students.solihull.ac.uk::cee57cbc-7d86-4b6f-a695-e770a338eb41" providerId="AD" clId="Web-{8CE7766F-E8BE-71D5-6105-6DFCF893E37A}" dt="2022-11-07T15:28:02.925" v="280" actId="1076"/>
          <ac:spMkLst>
            <pc:docMk/>
            <pc:sldMk cId="109857222" sldId="256"/>
            <ac:spMk id="10" creationId="{3AA06E3D-94B4-6F30-B4FD-7FCACED1EFC1}"/>
          </ac:spMkLst>
        </pc:spChg>
        <pc:spChg chg="add mod">
          <ac:chgData name="Julian Lungu" userId="S::lun21002152@students.solihull.ac.uk::cee57cbc-7d86-4b6f-a695-e770a338eb41" providerId="AD" clId="Web-{8CE7766F-E8BE-71D5-6105-6DFCF893E37A}" dt="2022-11-07T15:15:39.893" v="188" actId="1076"/>
          <ac:spMkLst>
            <pc:docMk/>
            <pc:sldMk cId="109857222" sldId="256"/>
            <ac:spMk id="12" creationId="{F7B5F898-6104-1ED8-97EC-7178CAB5D1DD}"/>
          </ac:spMkLst>
        </pc:spChg>
        <pc:spChg chg="add mod">
          <ac:chgData name="Julian Lungu" userId="S::lun21002152@students.solihull.ac.uk::cee57cbc-7d86-4b6f-a695-e770a338eb41" providerId="AD" clId="Web-{8CE7766F-E8BE-71D5-6105-6DFCF893E37A}" dt="2022-11-07T15:15:44.034" v="189" actId="1076"/>
          <ac:spMkLst>
            <pc:docMk/>
            <pc:sldMk cId="109857222" sldId="256"/>
            <ac:spMk id="13" creationId="{49837681-2389-C465-40F7-7083E3E51E97}"/>
          </ac:spMkLst>
        </pc:spChg>
        <pc:spChg chg="add mod">
          <ac:chgData name="Julian Lungu" userId="S::lun21002152@students.solihull.ac.uk::cee57cbc-7d86-4b6f-a695-e770a338eb41" providerId="AD" clId="Web-{8CE7766F-E8BE-71D5-6105-6DFCF893E37A}" dt="2022-11-07T15:22:31.996" v="223" actId="1076"/>
          <ac:spMkLst>
            <pc:docMk/>
            <pc:sldMk cId="109857222" sldId="256"/>
            <ac:spMk id="14" creationId="{11E1935C-9247-4586-E560-15B1EFC07669}"/>
          </ac:spMkLst>
        </pc:spChg>
        <pc:spChg chg="add mod">
          <ac:chgData name="Julian Lungu" userId="S::lun21002152@students.solihull.ac.uk::cee57cbc-7d86-4b6f-a695-e770a338eb41" providerId="AD" clId="Web-{8CE7766F-E8BE-71D5-6105-6DFCF893E37A}" dt="2022-11-07T15:22:31.996" v="224" actId="1076"/>
          <ac:spMkLst>
            <pc:docMk/>
            <pc:sldMk cId="109857222" sldId="256"/>
            <ac:spMk id="15" creationId="{67D494BD-7741-AE6E-B141-BC7664AA3B99}"/>
          </ac:spMkLst>
        </pc:spChg>
        <pc:spChg chg="add mod">
          <ac:chgData name="Julian Lungu" userId="S::lun21002152@students.solihull.ac.uk::cee57cbc-7d86-4b6f-a695-e770a338eb41" providerId="AD" clId="Web-{8CE7766F-E8BE-71D5-6105-6DFCF893E37A}" dt="2022-11-07T15:22:32.012" v="225" actId="1076"/>
          <ac:spMkLst>
            <pc:docMk/>
            <pc:sldMk cId="109857222" sldId="256"/>
            <ac:spMk id="16" creationId="{1DC98C65-6E94-CDB2-F528-ECA088FA6B59}"/>
          </ac:spMkLst>
        </pc:spChg>
        <pc:spChg chg="add del">
          <ac:chgData name="Julian Lungu" userId="S::lun21002152@students.solihull.ac.uk::cee57cbc-7d86-4b6f-a695-e770a338eb41" providerId="AD" clId="Web-{8CE7766F-E8BE-71D5-6105-6DFCF893E37A}" dt="2022-11-07T15:20:30.196" v="208"/>
          <ac:spMkLst>
            <pc:docMk/>
            <pc:sldMk cId="109857222" sldId="256"/>
            <ac:spMk id="17" creationId="{8431D422-FF9D-2DA0-364F-0BA2E793D972}"/>
          </ac:spMkLst>
        </pc:spChg>
        <pc:spChg chg="add mod">
          <ac:chgData name="Julian Lungu" userId="S::lun21002152@students.solihull.ac.uk::cee57cbc-7d86-4b6f-a695-e770a338eb41" providerId="AD" clId="Web-{8CE7766F-E8BE-71D5-6105-6DFCF893E37A}" dt="2022-11-07T15:22:32.027" v="226" actId="1076"/>
          <ac:spMkLst>
            <pc:docMk/>
            <pc:sldMk cId="109857222" sldId="256"/>
            <ac:spMk id="18" creationId="{03C5E3F4-A43E-316E-5493-98E0E1815F5C}"/>
          </ac:spMkLst>
        </pc:spChg>
        <pc:spChg chg="add mod">
          <ac:chgData name="Julian Lungu" userId="S::lun21002152@students.solihull.ac.uk::cee57cbc-7d86-4b6f-a695-e770a338eb41" providerId="AD" clId="Web-{8CE7766F-E8BE-71D5-6105-6DFCF893E37A}" dt="2022-11-07T15:23:39.904" v="230" actId="20577"/>
          <ac:spMkLst>
            <pc:docMk/>
            <pc:sldMk cId="109857222" sldId="256"/>
            <ac:spMk id="19" creationId="{A7C848DE-D330-F5C5-508C-9D5B1B097DBD}"/>
          </ac:spMkLst>
        </pc:spChg>
        <pc:spChg chg="add mod">
          <ac:chgData name="Julian Lungu" userId="S::lun21002152@students.solihull.ac.uk::cee57cbc-7d86-4b6f-a695-e770a338eb41" providerId="AD" clId="Web-{8CE7766F-E8BE-71D5-6105-6DFCF893E37A}" dt="2022-11-07T15:24:07.936" v="234"/>
          <ac:spMkLst>
            <pc:docMk/>
            <pc:sldMk cId="109857222" sldId="256"/>
            <ac:spMk id="20" creationId="{E0A408CA-D556-5389-4155-7948B652FB3F}"/>
          </ac:spMkLst>
        </pc:spChg>
        <pc:spChg chg="add mod">
          <ac:chgData name="Julian Lungu" userId="S::lun21002152@students.solihull.ac.uk::cee57cbc-7d86-4b6f-a695-e770a338eb41" providerId="AD" clId="Web-{8CE7766F-E8BE-71D5-6105-6DFCF893E37A}" dt="2022-11-07T15:24:41.827" v="238"/>
          <ac:spMkLst>
            <pc:docMk/>
            <pc:sldMk cId="109857222" sldId="256"/>
            <ac:spMk id="21" creationId="{6C543551-01E1-7A77-4B10-253ED8A80D13}"/>
          </ac:spMkLst>
        </pc:spChg>
        <pc:spChg chg="add mod">
          <ac:chgData name="Julian Lungu" userId="S::lun21002152@students.solihull.ac.uk::cee57cbc-7d86-4b6f-a695-e770a338eb41" providerId="AD" clId="Web-{8CE7766F-E8BE-71D5-6105-6DFCF893E37A}" dt="2022-11-07T15:27:58.159" v="278" actId="1076"/>
          <ac:spMkLst>
            <pc:docMk/>
            <pc:sldMk cId="109857222" sldId="256"/>
            <ac:spMk id="22" creationId="{7938745B-A596-BAB4-2881-45B3CD8A1DFB}"/>
          </ac:spMkLst>
        </pc:spChg>
        <pc:spChg chg="add mod">
          <ac:chgData name="Julian Lungu" userId="S::lun21002152@students.solihull.ac.uk::cee57cbc-7d86-4b6f-a695-e770a338eb41" providerId="AD" clId="Web-{8CE7766F-E8BE-71D5-6105-6DFCF893E37A}" dt="2022-11-07T15:27:58.144" v="277" actId="1076"/>
          <ac:spMkLst>
            <pc:docMk/>
            <pc:sldMk cId="109857222" sldId="256"/>
            <ac:spMk id="23" creationId="{90EB1E4F-7F3D-65EB-5FFF-7861660CF1EC}"/>
          </ac:spMkLst>
        </pc:spChg>
        <pc:spChg chg="add del">
          <ac:chgData name="Julian Lungu" userId="S::lun21002152@students.solihull.ac.uk::cee57cbc-7d86-4b6f-a695-e770a338eb41" providerId="AD" clId="Web-{8CE7766F-E8BE-71D5-6105-6DFCF893E37A}" dt="2022-11-07T15:26:41.330" v="263"/>
          <ac:spMkLst>
            <pc:docMk/>
            <pc:sldMk cId="109857222" sldId="256"/>
            <ac:spMk id="24" creationId="{4148AF02-43AF-9432-AEF3-FE9059085BA9}"/>
          </ac:spMkLst>
        </pc:spChg>
        <pc:spChg chg="add mod">
          <ac:chgData name="Julian Lungu" userId="S::lun21002152@students.solihull.ac.uk::cee57cbc-7d86-4b6f-a695-e770a338eb41" providerId="AD" clId="Web-{8CE7766F-E8BE-71D5-6105-6DFCF893E37A}" dt="2022-11-07T15:27:58.175" v="279" actId="1076"/>
          <ac:spMkLst>
            <pc:docMk/>
            <pc:sldMk cId="109857222" sldId="256"/>
            <ac:spMk id="25" creationId="{60CD53C8-FDBF-23F1-D1E8-4D54229B584E}"/>
          </ac:spMkLst>
        </pc:spChg>
        <pc:picChg chg="mod">
          <ac:chgData name="Julian Lungu" userId="S::lun21002152@students.solihull.ac.uk::cee57cbc-7d86-4b6f-a695-e770a338eb41" providerId="AD" clId="Web-{8CE7766F-E8BE-71D5-6105-6DFCF893E37A}" dt="2022-11-07T14:52:33.473" v="1" actId="14100"/>
          <ac:picMkLst>
            <pc:docMk/>
            <pc:sldMk cId="109857222" sldId="256"/>
            <ac:picMk id="5" creationId="{8985723A-094E-DEE2-513F-32B14E3BF9DA}"/>
          </ac:picMkLst>
        </pc:picChg>
        <pc:picChg chg="mod">
          <ac:chgData name="Julian Lungu" userId="S::lun21002152@students.solihull.ac.uk::cee57cbc-7d86-4b6f-a695-e770a338eb41" providerId="AD" clId="Web-{8CE7766F-E8BE-71D5-6105-6DFCF893E37A}" dt="2022-11-07T14:53:03.770" v="12" actId="1076"/>
          <ac:picMkLst>
            <pc:docMk/>
            <pc:sldMk cId="109857222" sldId="256"/>
            <ac:picMk id="6" creationId="{86353452-A051-923E-AB2F-54C7EB06E419}"/>
          </ac:picMkLst>
        </pc:picChg>
        <pc:picChg chg="mod">
          <ac:chgData name="Julian Lungu" userId="S::lun21002152@students.solihull.ac.uk::cee57cbc-7d86-4b6f-a695-e770a338eb41" providerId="AD" clId="Web-{8CE7766F-E8BE-71D5-6105-6DFCF893E37A}" dt="2022-11-07T14:53:03.770" v="13" actId="1076"/>
          <ac:picMkLst>
            <pc:docMk/>
            <pc:sldMk cId="109857222" sldId="256"/>
            <ac:picMk id="7" creationId="{9CAB744F-9ED9-20B3-1EBD-43A4CBC97A4E}"/>
          </ac:picMkLst>
        </pc:picChg>
        <pc:picChg chg="mod">
          <ac:chgData name="Julian Lungu" userId="S::lun21002152@students.solihull.ac.uk::cee57cbc-7d86-4b6f-a695-e770a338eb41" providerId="AD" clId="Web-{8CE7766F-E8BE-71D5-6105-6DFCF893E37A}" dt="2022-11-07T14:52:33.488" v="2" actId="14100"/>
          <ac:picMkLst>
            <pc:docMk/>
            <pc:sldMk cId="109857222" sldId="256"/>
            <ac:picMk id="8" creationId="{07D4F62F-4AA9-BFA6-D9DB-E93CED19CC0B}"/>
          </ac:picMkLst>
        </pc:picChg>
        <pc:picChg chg="mod">
          <ac:chgData name="Julian Lungu" userId="S::lun21002152@students.solihull.ac.uk::cee57cbc-7d86-4b6f-a695-e770a338eb41" providerId="AD" clId="Web-{8CE7766F-E8BE-71D5-6105-6DFCF893E37A}" dt="2022-11-07T14:53:03.770" v="14" actId="1076"/>
          <ac:picMkLst>
            <pc:docMk/>
            <pc:sldMk cId="109857222" sldId="256"/>
            <ac:picMk id="11" creationId="{37A3D94B-932F-F3E9-E91C-4D1855EAD5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979499-E75B-7BE3-58F7-D7ABE40E8E42}"/>
              </a:ext>
            </a:extLst>
          </p:cNvPr>
          <p:cNvSpPr txBox="1"/>
          <p:nvPr/>
        </p:nvSpPr>
        <p:spPr>
          <a:xfrm>
            <a:off x="465766" y="191997"/>
            <a:ext cx="24928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Color palette:</a:t>
            </a:r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985723A-094E-DEE2-513F-32B14E3BF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4" y="873136"/>
            <a:ext cx="7062191" cy="7947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B92785-7F48-FB3D-4BF1-66CD915A2F12}"/>
              </a:ext>
            </a:extLst>
          </p:cNvPr>
          <p:cNvSpPr txBox="1"/>
          <p:nvPr/>
        </p:nvSpPr>
        <p:spPr>
          <a:xfrm>
            <a:off x="8456767" y="255785"/>
            <a:ext cx="26942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Iconography:</a:t>
            </a: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86353452-A051-923E-AB2F-54C7EB06E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211" y="837111"/>
            <a:ext cx="839998" cy="839998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9CAB744F-9ED9-20B3-1EBD-43A4CBC97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438" y="784904"/>
            <a:ext cx="800640" cy="829394"/>
          </a:xfrm>
          <a:prstGeom prst="rect">
            <a:avLst/>
          </a:prstGeom>
        </p:spPr>
      </p:pic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07D4F62F-4AA9-BFA6-D9DB-E93CED19C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22" y="2027978"/>
            <a:ext cx="7062191" cy="785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4BE654-968C-CED4-9D02-A415B729C9EA}"/>
              </a:ext>
            </a:extLst>
          </p:cNvPr>
          <p:cNvSpPr txBox="1"/>
          <p:nvPr/>
        </p:nvSpPr>
        <p:spPr>
          <a:xfrm>
            <a:off x="7200838" y="1106925"/>
            <a:ext cx="11573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Light Mode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06E3D-94B4-6F30-B4FD-7FCACED1EFC1}"/>
              </a:ext>
            </a:extLst>
          </p:cNvPr>
          <p:cNvSpPr txBox="1"/>
          <p:nvPr/>
        </p:nvSpPr>
        <p:spPr>
          <a:xfrm>
            <a:off x="7196374" y="2265872"/>
            <a:ext cx="11573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Dark Mode</a:t>
            </a:r>
          </a:p>
        </p:txBody>
      </p:sp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37A3D94B-932F-F3E9-E91C-4D1855EAD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1596" y="786251"/>
            <a:ext cx="783568" cy="82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AF3887-97A8-8111-1373-8ECBA234AE05}"/>
              </a:ext>
            </a:extLst>
          </p:cNvPr>
          <p:cNvSpPr txBox="1"/>
          <p:nvPr/>
        </p:nvSpPr>
        <p:spPr>
          <a:xfrm>
            <a:off x="457006" y="3108617"/>
            <a:ext cx="24928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Typography: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5F898-6104-1ED8-97EC-7178CAB5D1DD}"/>
              </a:ext>
            </a:extLst>
          </p:cNvPr>
          <p:cNvSpPr txBox="1"/>
          <p:nvPr/>
        </p:nvSpPr>
        <p:spPr>
          <a:xfrm>
            <a:off x="569309" y="3774965"/>
            <a:ext cx="405524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Heading 1 – Bold, 40px</a:t>
            </a:r>
          </a:p>
          <a:p>
            <a:r>
              <a:rPr lang="en-US" dirty="0">
                <a:cs typeface="Calibri"/>
              </a:rPr>
              <a:t>Heading 2 – Medium, 32px</a:t>
            </a:r>
          </a:p>
          <a:p>
            <a:r>
              <a:rPr lang="en-US" dirty="0">
                <a:cs typeface="Calibri"/>
              </a:rPr>
              <a:t>Heading 3 – Regular, 24px</a:t>
            </a:r>
          </a:p>
          <a:p>
            <a:r>
              <a:rPr lang="en-US" dirty="0">
                <a:cs typeface="Calibri"/>
              </a:rPr>
              <a:t>Heading 4 – Light, 20px</a:t>
            </a:r>
          </a:p>
          <a:p>
            <a:r>
              <a:rPr lang="en-US" dirty="0">
                <a:cs typeface="Calibri"/>
              </a:rPr>
              <a:t>Heading 5 – Extra Light, 16px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837681-2389-C465-40F7-7083E3E51E97}"/>
              </a:ext>
            </a:extLst>
          </p:cNvPr>
          <p:cNvSpPr txBox="1"/>
          <p:nvPr/>
        </p:nvSpPr>
        <p:spPr>
          <a:xfrm>
            <a:off x="569308" y="5342757"/>
            <a:ext cx="405524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Text – Calibri, 12px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Unordered List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Unordered list</a:t>
            </a:r>
          </a:p>
          <a:p>
            <a:pPr marL="342900" indent="-342900">
              <a:buAutoNum type="alphaUcPeriod"/>
            </a:pPr>
            <a:r>
              <a:rPr lang="en-US" dirty="0">
                <a:cs typeface="Calibri"/>
              </a:rPr>
              <a:t>Ordered List</a:t>
            </a:r>
          </a:p>
          <a:p>
            <a:pPr marL="342900" indent="-342900">
              <a:buAutoNum type="alphaUcPeriod"/>
            </a:pPr>
            <a:r>
              <a:rPr lang="en-US" dirty="0">
                <a:cs typeface="Calibri"/>
              </a:rPr>
              <a:t>Ordered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E1935C-9247-4586-E560-15B1EFC07669}"/>
              </a:ext>
            </a:extLst>
          </p:cNvPr>
          <p:cNvSpPr txBox="1"/>
          <p:nvPr/>
        </p:nvSpPr>
        <p:spPr>
          <a:xfrm>
            <a:off x="7420108" y="3537789"/>
            <a:ext cx="24928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Buttons: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D494BD-7741-AE6E-B141-BC7664AA3B99}"/>
              </a:ext>
            </a:extLst>
          </p:cNvPr>
          <p:cNvSpPr/>
          <p:nvPr/>
        </p:nvSpPr>
        <p:spPr>
          <a:xfrm>
            <a:off x="7454572" y="4235779"/>
            <a:ext cx="1856827" cy="525517"/>
          </a:xfrm>
          <a:prstGeom prst="roundRect">
            <a:avLst/>
          </a:prstGeom>
          <a:solidFill>
            <a:srgbClr val="F261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Normal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C98C65-6E94-CDB2-F528-ECA088FA6B59}"/>
              </a:ext>
            </a:extLst>
          </p:cNvPr>
          <p:cNvSpPr/>
          <p:nvPr/>
        </p:nvSpPr>
        <p:spPr>
          <a:xfrm>
            <a:off x="7454571" y="5024054"/>
            <a:ext cx="1856827" cy="525517"/>
          </a:xfrm>
          <a:prstGeom prst="roundRect">
            <a:avLst/>
          </a:prstGeom>
          <a:solidFill>
            <a:srgbClr val="A546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Hover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3C5E3F4-A43E-316E-5493-98E0E1815F5C}"/>
              </a:ext>
            </a:extLst>
          </p:cNvPr>
          <p:cNvSpPr/>
          <p:nvPr/>
        </p:nvSpPr>
        <p:spPr>
          <a:xfrm>
            <a:off x="7454571" y="5803571"/>
            <a:ext cx="1856827" cy="525517"/>
          </a:xfrm>
          <a:prstGeom prst="roundRect">
            <a:avLst/>
          </a:prstGeom>
          <a:solidFill>
            <a:srgbClr val="5826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Active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7C848DE-D330-F5C5-508C-9D5B1B097DBD}"/>
              </a:ext>
            </a:extLst>
          </p:cNvPr>
          <p:cNvSpPr/>
          <p:nvPr/>
        </p:nvSpPr>
        <p:spPr>
          <a:xfrm>
            <a:off x="9801882" y="4235778"/>
            <a:ext cx="1856827" cy="525517"/>
          </a:xfrm>
          <a:prstGeom prst="roundRect">
            <a:avLst/>
          </a:prstGeom>
          <a:solidFill>
            <a:srgbClr val="C4E7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Normal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0A408CA-D556-5389-4155-7948B652FB3F}"/>
              </a:ext>
            </a:extLst>
          </p:cNvPr>
          <p:cNvSpPr/>
          <p:nvPr/>
        </p:nvSpPr>
        <p:spPr>
          <a:xfrm>
            <a:off x="9801880" y="5024053"/>
            <a:ext cx="1856827" cy="525517"/>
          </a:xfrm>
          <a:prstGeom prst="roundRect">
            <a:avLst/>
          </a:prstGeom>
          <a:solidFill>
            <a:srgbClr val="C4DA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Hover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C543551-01E1-7A77-4B10-253ED8A80D13}"/>
              </a:ext>
            </a:extLst>
          </p:cNvPr>
          <p:cNvSpPr/>
          <p:nvPr/>
        </p:nvSpPr>
        <p:spPr>
          <a:xfrm>
            <a:off x="9801880" y="5803570"/>
            <a:ext cx="1856827" cy="525517"/>
          </a:xfrm>
          <a:prstGeom prst="roundRect">
            <a:avLst/>
          </a:prstGeom>
          <a:solidFill>
            <a:srgbClr val="B9C0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Active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38745B-A596-BAB4-2881-45B3CD8A1DFB}"/>
              </a:ext>
            </a:extLst>
          </p:cNvPr>
          <p:cNvSpPr/>
          <p:nvPr/>
        </p:nvSpPr>
        <p:spPr>
          <a:xfrm>
            <a:off x="3583261" y="4717502"/>
            <a:ext cx="3380827" cy="37662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Action successful Style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EB1E4F-7F3D-65EB-5FFF-7861660CF1EC}"/>
              </a:ext>
            </a:extLst>
          </p:cNvPr>
          <p:cNvSpPr txBox="1"/>
          <p:nvPr/>
        </p:nvSpPr>
        <p:spPr>
          <a:xfrm>
            <a:off x="3583833" y="3888133"/>
            <a:ext cx="24928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Action Alerts: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0CD53C8-FDBF-23F1-D1E8-4D54229B584E}"/>
              </a:ext>
            </a:extLst>
          </p:cNvPr>
          <p:cNvSpPr/>
          <p:nvPr/>
        </p:nvSpPr>
        <p:spPr>
          <a:xfrm>
            <a:off x="3583260" y="5356880"/>
            <a:ext cx="3380827" cy="37662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Action failed Style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146</cp:revision>
  <dcterms:created xsi:type="dcterms:W3CDTF">2022-11-03T13:45:26Z</dcterms:created>
  <dcterms:modified xsi:type="dcterms:W3CDTF">2022-11-07T15:28:06Z</dcterms:modified>
</cp:coreProperties>
</file>