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E8F"/>
    <a:srgbClr val="079FB3"/>
    <a:srgbClr val="E6F74A"/>
    <a:srgbClr val="9BF4FA"/>
    <a:srgbClr val="BBF8FC"/>
    <a:srgbClr val="ACF7FC"/>
    <a:srgbClr val="DEF8FA"/>
    <a:srgbClr val="74EDFC"/>
    <a:srgbClr val="FCA344"/>
    <a:srgbClr val="FCC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8F879-E9B3-93E8-F4BF-15AB0500257D}" v="270" dt="2022-01-26T15:01:14.751"/>
    <p1510:client id="{9302591E-7053-21FC-790B-ADAB425FF977}" v="1693" dt="2022-01-27T13:52:1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ungu" userId="S::lun21002152@students.solihull.ac.uk::cee57cbc-7d86-4b6f-a695-e770a338eb41" providerId="AD" clId="Web-{3FA8F879-E9B3-93E8-F4BF-15AB0500257D}"/>
    <pc:docChg chg="modSld">
      <pc:chgData name="Julian Lungu" userId="S::lun21002152@students.solihull.ac.uk::cee57cbc-7d86-4b6f-a695-e770a338eb41" providerId="AD" clId="Web-{3FA8F879-E9B3-93E8-F4BF-15AB0500257D}" dt="2022-01-26T15:01:14.751" v="226" actId="14100"/>
      <pc:docMkLst>
        <pc:docMk/>
      </pc:docMkLst>
      <pc:sldChg chg="addSp delSp modSp">
        <pc:chgData name="Julian Lungu" userId="S::lun21002152@students.solihull.ac.uk::cee57cbc-7d86-4b6f-a695-e770a338eb41" providerId="AD" clId="Web-{3FA8F879-E9B3-93E8-F4BF-15AB0500257D}" dt="2022-01-26T15:01:14.751" v="226" actId="14100"/>
        <pc:sldMkLst>
          <pc:docMk/>
          <pc:sldMk cId="109857222" sldId="256"/>
        </pc:sldMkLst>
        <pc:spChg chg="add del mod">
          <ac:chgData name="Julian Lungu" userId="S::lun21002152@students.solihull.ac.uk::cee57cbc-7d86-4b6f-a695-e770a338eb41" providerId="AD" clId="Web-{3FA8F879-E9B3-93E8-F4BF-15AB0500257D}" dt="2022-01-26T14:45:22.934" v="12" actId="14100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Julian Lungu" userId="S::lun21002152@students.solihull.ac.uk::cee57cbc-7d86-4b6f-a695-e770a338eb41" providerId="AD" clId="Web-{3FA8F879-E9B3-93E8-F4BF-15AB0500257D}" dt="2022-01-26T14:44:49.385" v="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ulian Lungu" userId="S::lun21002152@students.solihull.ac.uk::cee57cbc-7d86-4b6f-a695-e770a338eb41" providerId="AD" clId="Web-{3FA8F879-E9B3-93E8-F4BF-15AB0500257D}" dt="2022-01-26T14:53:51.586" v="213" actId="1076"/>
          <ac:spMkLst>
            <pc:docMk/>
            <pc:sldMk cId="109857222" sldId="256"/>
            <ac:spMk id="7" creationId="{E55823FD-F896-4E98-96CB-F1B8112BBA93}"/>
          </ac:spMkLst>
        </pc:spChg>
        <pc:spChg chg="add mod">
          <ac:chgData name="Julian Lungu" userId="S::lun21002152@students.solihull.ac.uk::cee57cbc-7d86-4b6f-a695-e770a338eb41" providerId="AD" clId="Web-{3FA8F879-E9B3-93E8-F4BF-15AB0500257D}" dt="2022-01-26T14:53:48.072" v="212" actId="1076"/>
          <ac:spMkLst>
            <pc:docMk/>
            <pc:sldMk cId="109857222" sldId="256"/>
            <ac:spMk id="8" creationId="{E72FBF84-59B1-4F40-A3A0-6838CAE99673}"/>
          </ac:spMkLst>
        </pc:spChg>
        <pc:graphicFrameChg chg="add del">
          <ac:chgData name="Julian Lungu" userId="S::lun21002152@students.solihull.ac.uk::cee57cbc-7d86-4b6f-a695-e770a338eb41" providerId="AD" clId="Web-{3FA8F879-E9B3-93E8-F4BF-15AB0500257D}" dt="2022-01-26T14:46:20.374" v="16"/>
          <ac:graphicFrameMkLst>
            <pc:docMk/>
            <pc:sldMk cId="109857222" sldId="256"/>
            <ac:graphicFrameMk id="5" creationId="{E3FF4A9F-107B-4994-BC14-FEADBF0F6C52}"/>
          </ac:graphicFrameMkLst>
        </pc:graphicFrameChg>
        <pc:graphicFrameChg chg="add mod modGraphic">
          <ac:chgData name="Julian Lungu" userId="S::lun21002152@students.solihull.ac.uk::cee57cbc-7d86-4b6f-a695-e770a338eb41" providerId="AD" clId="Web-{3FA8F879-E9B3-93E8-F4BF-15AB0500257D}" dt="2022-01-26T14:53:35.289" v="210"/>
          <ac:graphicFrameMkLst>
            <pc:docMk/>
            <pc:sldMk cId="109857222" sldId="256"/>
            <ac:graphicFrameMk id="6" creationId="{92C5B3EE-C0E4-408A-A56B-D01B9E21D4DF}"/>
          </ac:graphicFrameMkLst>
        </pc:graphicFrameChg>
        <pc:picChg chg="mod">
          <ac:chgData name="Julian Lungu" userId="S::lun21002152@students.solihull.ac.uk::cee57cbc-7d86-4b6f-a695-e770a338eb41" providerId="AD" clId="Web-{3FA8F879-E9B3-93E8-F4BF-15AB0500257D}" dt="2022-01-26T15:00:51.453" v="225" actId="1076"/>
          <ac:picMkLst>
            <pc:docMk/>
            <pc:sldMk cId="109857222" sldId="256"/>
            <ac:picMk id="4" creationId="{23E1BFF8-DAC4-4BC1-9E75-F3819DEDB995}"/>
          </ac:picMkLst>
        </pc:picChg>
        <pc:picChg chg="add mod modCrop">
          <ac:chgData name="Julian Lungu" userId="S::lun21002152@students.solihull.ac.uk::cee57cbc-7d86-4b6f-a695-e770a338eb41" providerId="AD" clId="Web-{3FA8F879-E9B3-93E8-F4BF-15AB0500257D}" dt="2022-01-26T15:01:14.751" v="226" actId="14100"/>
          <ac:picMkLst>
            <pc:docMk/>
            <pc:sldMk cId="109857222" sldId="256"/>
            <ac:picMk id="10" creationId="{F7E19B6E-A153-4686-82B8-7640F1D259A5}"/>
          </ac:picMkLst>
        </pc:picChg>
      </pc:sldChg>
    </pc:docChg>
  </pc:docChgLst>
  <pc:docChgLst>
    <pc:chgData name="Julian Lungu" userId="S::lun21002152@students.solihull.ac.uk::cee57cbc-7d86-4b6f-a695-e770a338eb41" providerId="AD" clId="Web-{9302591E-7053-21FC-790B-ADAB425FF977}"/>
    <pc:docChg chg="modSld">
      <pc:chgData name="Julian Lungu" userId="S::lun21002152@students.solihull.ac.uk::cee57cbc-7d86-4b6f-a695-e770a338eb41" providerId="AD" clId="Web-{9302591E-7053-21FC-790B-ADAB425FF977}" dt="2022-01-27T13:52:18.680" v="1277"/>
      <pc:docMkLst>
        <pc:docMk/>
      </pc:docMkLst>
      <pc:sldChg chg="addSp delSp modSp">
        <pc:chgData name="Julian Lungu" userId="S::lun21002152@students.solihull.ac.uk::cee57cbc-7d86-4b6f-a695-e770a338eb41" providerId="AD" clId="Web-{9302591E-7053-21FC-790B-ADAB425FF977}" dt="2022-01-27T13:52:18.680" v="1277"/>
        <pc:sldMkLst>
          <pc:docMk/>
          <pc:sldMk cId="109857222" sldId="256"/>
        </pc:sldMkLst>
        <pc:spChg chg="mod">
          <ac:chgData name="Julian Lungu" userId="S::lun21002152@students.solihull.ac.uk::cee57cbc-7d86-4b6f-a695-e770a338eb41" providerId="AD" clId="Web-{9302591E-7053-21FC-790B-ADAB425FF977}" dt="2022-01-27T13:48:25.064" v="1192" actId="1076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Julian Lungu" userId="S::lun21002152@students.solihull.ac.uk::cee57cbc-7d86-4b6f-a695-e770a338eb41" providerId="AD" clId="Web-{9302591E-7053-21FC-790B-ADAB425FF977}" dt="2022-01-27T13:35:41.652" v="825" actId="1076"/>
          <ac:spMkLst>
            <pc:docMk/>
            <pc:sldMk cId="109857222" sldId="256"/>
            <ac:spMk id="5" creationId="{6CDF68E7-383B-4AB6-9895-8554D6836D64}"/>
          </ac:spMkLst>
        </pc:spChg>
        <pc:spChg chg="mod">
          <ac:chgData name="Julian Lungu" userId="S::lun21002152@students.solihull.ac.uk::cee57cbc-7d86-4b6f-a695-e770a338eb41" providerId="AD" clId="Web-{9302591E-7053-21FC-790B-ADAB425FF977}" dt="2022-01-27T13:30:40.332" v="661" actId="1076"/>
          <ac:spMkLst>
            <pc:docMk/>
            <pc:sldMk cId="109857222" sldId="256"/>
            <ac:spMk id="7" creationId="{E55823FD-F896-4E98-96CB-F1B8112BBA93}"/>
          </ac:spMkLst>
        </pc:spChg>
        <pc:spChg chg="mod">
          <ac:chgData name="Julian Lungu" userId="S::lun21002152@students.solihull.ac.uk::cee57cbc-7d86-4b6f-a695-e770a338eb41" providerId="AD" clId="Web-{9302591E-7053-21FC-790B-ADAB425FF977}" dt="2022-01-27T13:30:45.222" v="662" actId="1076"/>
          <ac:spMkLst>
            <pc:docMk/>
            <pc:sldMk cId="109857222" sldId="256"/>
            <ac:spMk id="8" creationId="{E72FBF84-59B1-4F40-A3A0-6838CAE99673}"/>
          </ac:spMkLst>
        </pc:spChg>
        <pc:spChg chg="add del mod">
          <ac:chgData name="Julian Lungu" userId="S::lun21002152@students.solihull.ac.uk::cee57cbc-7d86-4b6f-a695-e770a338eb41" providerId="AD" clId="Web-{9302591E-7053-21FC-790B-ADAB425FF977}" dt="2022-01-27T13:23:47.508" v="480"/>
          <ac:spMkLst>
            <pc:docMk/>
            <pc:sldMk cId="109857222" sldId="256"/>
            <ac:spMk id="12" creationId="{915FAF1F-F031-4C38-A290-35E4E0411ECD}"/>
          </ac:spMkLst>
        </pc:spChg>
        <pc:spChg chg="add mod">
          <ac:chgData name="Julian Lungu" userId="S::lun21002152@students.solihull.ac.uk::cee57cbc-7d86-4b6f-a695-e770a338eb41" providerId="AD" clId="Web-{9302591E-7053-21FC-790B-ADAB425FF977}" dt="2022-01-27T13:14:01.929" v="236" actId="20577"/>
          <ac:spMkLst>
            <pc:docMk/>
            <pc:sldMk cId="109857222" sldId="256"/>
            <ac:spMk id="14" creationId="{CEADEC49-71AD-436D-965B-E98E9C983AD1}"/>
          </ac:spMkLst>
        </pc:spChg>
        <pc:spChg chg="add del mod">
          <ac:chgData name="Julian Lungu" userId="S::lun21002152@students.solihull.ac.uk::cee57cbc-7d86-4b6f-a695-e770a338eb41" providerId="AD" clId="Web-{9302591E-7053-21FC-790B-ADAB425FF977}" dt="2022-01-27T13:32:39.647" v="802"/>
          <ac:spMkLst>
            <pc:docMk/>
            <pc:sldMk cId="109857222" sldId="256"/>
            <ac:spMk id="15" creationId="{2B4ABC97-480F-4FAC-92DF-5CB0BD564ED5}"/>
          </ac:spMkLst>
        </pc:spChg>
        <pc:spChg chg="add mod">
          <ac:chgData name="Julian Lungu" userId="S::lun21002152@students.solihull.ac.uk::cee57cbc-7d86-4b6f-a695-e770a338eb41" providerId="AD" clId="Web-{9302591E-7053-21FC-790B-ADAB425FF977}" dt="2022-01-27T13:35:38.574" v="824" actId="1076"/>
          <ac:spMkLst>
            <pc:docMk/>
            <pc:sldMk cId="109857222" sldId="256"/>
            <ac:spMk id="17" creationId="{FCF2F427-F756-49AF-AA18-364453F79851}"/>
          </ac:spMkLst>
        </pc:spChg>
        <pc:spChg chg="add mod">
          <ac:chgData name="Julian Lungu" userId="S::lun21002152@students.solihull.ac.uk::cee57cbc-7d86-4b6f-a695-e770a338eb41" providerId="AD" clId="Web-{9302591E-7053-21FC-790B-ADAB425FF977}" dt="2022-01-27T13:35:50.168" v="827" actId="1076"/>
          <ac:spMkLst>
            <pc:docMk/>
            <pc:sldMk cId="109857222" sldId="256"/>
            <ac:spMk id="18" creationId="{61F15357-1915-4A78-8ED9-36996B725DE8}"/>
          </ac:spMkLst>
        </pc:spChg>
        <pc:spChg chg="add mod">
          <ac:chgData name="Julian Lungu" userId="S::lun21002152@students.solihull.ac.uk::cee57cbc-7d86-4b6f-a695-e770a338eb41" providerId="AD" clId="Web-{9302591E-7053-21FC-790B-ADAB425FF977}" dt="2022-01-27T13:47:38.500" v="1182" actId="20577"/>
          <ac:spMkLst>
            <pc:docMk/>
            <pc:sldMk cId="109857222" sldId="256"/>
            <ac:spMk id="19" creationId="{B7DCD2AF-26E3-4093-99B1-E071A1F4A885}"/>
          </ac:spMkLst>
        </pc:spChg>
        <pc:graphicFrameChg chg="mod modGraphic">
          <ac:chgData name="Julian Lungu" userId="S::lun21002152@students.solihull.ac.uk::cee57cbc-7d86-4b6f-a695-e770a338eb41" providerId="AD" clId="Web-{9302591E-7053-21FC-790B-ADAB425FF977}" dt="2022-01-27T13:52:18.680" v="1277"/>
          <ac:graphicFrameMkLst>
            <pc:docMk/>
            <pc:sldMk cId="109857222" sldId="256"/>
            <ac:graphicFrameMk id="6" creationId="{92C5B3EE-C0E4-408A-A56B-D01B9E21D4DF}"/>
          </ac:graphicFrameMkLst>
        </pc:graphicFrameChg>
        <pc:picChg chg="add mod">
          <ac:chgData name="Julian Lungu" userId="S::lun21002152@students.solihull.ac.uk::cee57cbc-7d86-4b6f-a695-e770a338eb41" providerId="AD" clId="Web-{9302591E-7053-21FC-790B-ADAB425FF977}" dt="2022-01-27T13:51:37.632" v="1275" actId="14100"/>
          <ac:picMkLst>
            <pc:docMk/>
            <pc:sldMk cId="109857222" sldId="256"/>
            <ac:picMk id="3" creationId="{26B6EE43-29E1-4651-850F-984F9FD6BD9E}"/>
          </ac:picMkLst>
        </pc:picChg>
        <pc:picChg chg="mod">
          <ac:chgData name="Julian Lungu" userId="S::lun21002152@students.solihull.ac.uk::cee57cbc-7d86-4b6f-a695-e770a338eb41" providerId="AD" clId="Web-{9302591E-7053-21FC-790B-ADAB425FF977}" dt="2022-01-27T13:25:42.073" v="497" actId="1076"/>
          <ac:picMkLst>
            <pc:docMk/>
            <pc:sldMk cId="109857222" sldId="256"/>
            <ac:picMk id="4" creationId="{23E1BFF8-DAC4-4BC1-9E75-F3819DEDB995}"/>
          </ac:picMkLst>
        </pc:picChg>
        <pc:picChg chg="add del mod modCrop">
          <ac:chgData name="Julian Lungu" userId="S::lun21002152@students.solihull.ac.uk::cee57cbc-7d86-4b6f-a695-e770a338eb41" providerId="AD" clId="Web-{9302591E-7053-21FC-790B-ADAB425FF977}" dt="2022-01-27T13:26:28.075" v="502"/>
          <ac:picMkLst>
            <pc:docMk/>
            <pc:sldMk cId="109857222" sldId="256"/>
            <ac:picMk id="16" creationId="{C23836E4-01BE-4268-8255-451E9BD94D5C}"/>
          </ac:picMkLst>
        </pc:picChg>
        <pc:picChg chg="add mod">
          <ac:chgData name="Julian Lungu" userId="S::lun21002152@students.solihull.ac.uk::cee57cbc-7d86-4b6f-a695-e770a338eb41" providerId="AD" clId="Web-{9302591E-7053-21FC-790B-ADAB425FF977}" dt="2022-01-27T13:51:58.492" v="1276"/>
          <ac:picMkLst>
            <pc:docMk/>
            <pc:sldMk cId="109857222" sldId="256"/>
            <ac:picMk id="20" creationId="{1C21E131-DDFB-47AA-AAFB-26583843D089}"/>
          </ac:picMkLst>
        </pc:picChg>
      </pc:sldChg>
    </pc:docChg>
  </pc:docChgLst>
  <pc:docChgLst>
    <pc:chgData name="Julian Lungu" userId="S::lun21002152@students.solihull.ac.uk::cee57cbc-7d86-4b6f-a695-e770a338eb41" providerId="AD" clId="Web-{BBEEC61B-B872-4D02-9F0B-B46E3635BD28}"/>
    <pc:docChg chg="modSld addMainMaster delMainMaster">
      <pc:chgData name="Julian Lungu" userId="S::lun21002152@students.solihull.ac.uk::cee57cbc-7d86-4b6f-a695-e770a338eb41" providerId="AD" clId="Web-{BBEEC61B-B872-4D02-9F0B-B46E3635BD28}" dt="2022-01-24T10:36:02.670" v="0"/>
      <pc:docMkLst>
        <pc:docMk/>
      </pc:docMkLst>
      <pc:sldChg chg="addSp modSp mod setBg modClrScheme setClrOvrMap chgLayout">
        <pc:chgData name="Julian Lungu" userId="S::lun21002152@students.solihull.ac.uk::cee57cbc-7d86-4b6f-a695-e770a338eb41" providerId="AD" clId="Web-{BBEEC61B-B872-4D02-9F0B-B46E3635BD28}" dt="2022-01-24T10:36:02.670" v="0"/>
        <pc:sldMkLst>
          <pc:docMk/>
          <pc:sldMk cId="109857222" sldId="256"/>
        </pc:sldMkLst>
        <pc:spChg chg="mod">
          <ac:chgData name="Julian Lungu" userId="S::lun21002152@students.solihull.ac.uk::cee57cbc-7d86-4b6f-a695-e770a338eb41" providerId="AD" clId="Web-{BBEEC61B-B872-4D02-9F0B-B46E3635BD28}" dt="2022-01-24T10:36:02.67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lian Lungu" userId="S::lun21002152@students.solihull.ac.uk::cee57cbc-7d86-4b6f-a695-e770a338eb41" providerId="AD" clId="Web-{BBEEC61B-B872-4D02-9F0B-B46E3635BD28}" dt="2022-01-24T10:36:02.67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ulian Lungu" userId="S::lun21002152@students.solihull.ac.uk::cee57cbc-7d86-4b6f-a695-e770a338eb41" providerId="AD" clId="Web-{BBEEC61B-B872-4D02-9F0B-B46E3635BD28}" dt="2022-01-24T10:36:02.670" v="0"/>
          <ac:spMkLst>
            <pc:docMk/>
            <pc:sldMk cId="109857222" sldId="256"/>
            <ac:spMk id="9" creationId="{0AF4F2BA-3C03-4E2C-8ABC-0949B61B3C5E}"/>
          </ac:spMkLst>
        </pc:spChg>
        <pc:spChg chg="add">
          <ac:chgData name="Julian Lungu" userId="S::lun21002152@students.solihull.ac.uk::cee57cbc-7d86-4b6f-a695-e770a338eb41" providerId="AD" clId="Web-{BBEEC61B-B872-4D02-9F0B-B46E3635BD28}" dt="2022-01-24T10:36:02.670" v="0"/>
          <ac:spMkLst>
            <pc:docMk/>
            <pc:sldMk cId="109857222" sldId="256"/>
            <ac:spMk id="13" creationId="{B40A8CA7-7D5A-43B0-A1A0-B558ECA9EED1}"/>
          </ac:spMkLst>
        </pc:spChg>
        <pc:picChg chg="add">
          <ac:chgData name="Julian Lungu" userId="S::lun21002152@students.solihull.ac.uk::cee57cbc-7d86-4b6f-a695-e770a338eb41" providerId="AD" clId="Web-{BBEEC61B-B872-4D02-9F0B-B46E3635BD28}" dt="2022-01-24T10:36:02.670" v="0"/>
          <ac:picMkLst>
            <pc:docMk/>
            <pc:sldMk cId="109857222" sldId="256"/>
            <ac:picMk id="4" creationId="{23E1BFF8-DAC4-4BC1-9E75-F3819DEDB995}"/>
          </ac:picMkLst>
        </pc:picChg>
        <pc:cxnChg chg="add">
          <ac:chgData name="Julian Lungu" userId="S::lun21002152@students.solihull.ac.uk::cee57cbc-7d86-4b6f-a695-e770a338eb41" providerId="AD" clId="Web-{BBEEC61B-B872-4D02-9F0B-B46E3635BD28}" dt="2022-01-24T10:36:02.670" v="0"/>
          <ac:cxnSpMkLst>
            <pc:docMk/>
            <pc:sldMk cId="109857222" sldId="256"/>
            <ac:cxnSpMk id="11" creationId="{A07787ED-5EDC-4C54-AD87-55B60D0FE397}"/>
          </ac:cxnSpMkLst>
        </pc:cxnChg>
      </pc:sldChg>
      <pc:sldMasterChg chg="del delSldLayout">
        <pc:chgData name="Julian Lungu" userId="S::lun21002152@students.solihull.ac.uk::cee57cbc-7d86-4b6f-a695-e770a338eb41" providerId="AD" clId="Web-{BBEEC61B-B872-4D02-9F0B-B46E3635BD28}" dt="2022-01-24T10:36:02.670" v="0"/>
        <pc:sldMasterMkLst>
          <pc:docMk/>
          <pc:sldMasterMk cId="2460954070" sldId="2147483660"/>
        </pc:sldMasterMkLst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ulian Lungu" userId="S::lun21002152@students.solihull.ac.uk::cee57cbc-7d86-4b6f-a695-e770a338eb41" providerId="AD" clId="Web-{BBEEC61B-B872-4D02-9F0B-B46E3635BD28}" dt="2022-01-24T10:36:02.670" v="0"/>
        <pc:sldMasterMkLst>
          <pc:docMk/>
          <pc:sldMasterMk cId="143876763" sldId="2147483724"/>
        </pc:sldMasterMkLst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1478916289" sldId="2147483713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1872112720" sldId="2147483714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861197497" sldId="2147483715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4014778838" sldId="2147483716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685283469" sldId="2147483717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3109495206" sldId="2147483718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1320561232" sldId="2147483719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3444231063" sldId="2147483720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2989448202" sldId="2147483721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1114203423" sldId="2147483722"/>
          </pc:sldLayoutMkLst>
        </pc:sldLayoutChg>
        <pc:sldLayoutChg chg="add">
          <pc:chgData name="Julian Lungu" userId="S::lun21002152@students.solihull.ac.uk::cee57cbc-7d86-4b6f-a695-e770a338eb41" providerId="AD" clId="Web-{BBEEC61B-B872-4D02-9F0B-B46E3635BD28}" dt="2022-01-24T10:36:02.670" v="0"/>
          <pc:sldLayoutMkLst>
            <pc:docMk/>
            <pc:sldMasterMk cId="143876763" sldId="2147483724"/>
            <pc:sldLayoutMk cId="4027829310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1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3E1BFF8-DAC4-4BC1-9E75-F3819DEDB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8213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73" y="390861"/>
            <a:ext cx="2266336" cy="105708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Georgia"/>
              </a:rPr>
              <a:t>Valve</a:t>
            </a:r>
            <a:endParaRPr lang="en-US" sz="6000" dirty="0">
              <a:latin typeface="Georgi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C5B3EE-C0E4-408A-A56B-D01B9E21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1379"/>
              </p:ext>
            </p:extLst>
          </p:nvPr>
        </p:nvGraphicFramePr>
        <p:xfrm>
          <a:off x="6423741" y="237612"/>
          <a:ext cx="5492296" cy="371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6">
                  <a:extLst>
                    <a:ext uri="{9D8B030D-6E8A-4147-A177-3AD203B41FA5}">
                      <a16:colId xmlns:a16="http://schemas.microsoft.com/office/drawing/2014/main" val="836050184"/>
                    </a:ext>
                  </a:extLst>
                </a:gridCol>
                <a:gridCol w="2276880">
                  <a:extLst>
                    <a:ext uri="{9D8B030D-6E8A-4147-A177-3AD203B41FA5}">
                      <a16:colId xmlns:a16="http://schemas.microsoft.com/office/drawing/2014/main" val="184554543"/>
                    </a:ext>
                  </a:extLst>
                </a:gridCol>
                <a:gridCol w="2276880">
                  <a:extLst>
                    <a:ext uri="{9D8B030D-6E8A-4147-A177-3AD203B41FA5}">
                      <a16:colId xmlns:a16="http://schemas.microsoft.com/office/drawing/2014/main" val="3715824976"/>
                    </a:ext>
                  </a:extLst>
                </a:gridCol>
              </a:tblGrid>
              <a:tr h="705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E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37E8F"/>
                          </a:solidFill>
                        </a:rPr>
                        <a:t>Threats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rgbClr val="037E8F"/>
                          </a:solidFill>
                        </a:rPr>
                        <a:t>(If we don't change)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rgbClr val="DE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37E8F"/>
                          </a:solidFill>
                        </a:rPr>
                        <a:t>Opportunities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rgbClr val="037E8F"/>
                          </a:solidFill>
                        </a:rPr>
                        <a:t>(If we do change)</a:t>
                      </a:r>
                    </a:p>
                  </a:txBody>
                  <a:tcPr>
                    <a:solidFill>
                      <a:srgbClr val="DE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31200"/>
                  </a:ext>
                </a:extLst>
              </a:tr>
              <a:tr h="150293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BBF8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37E8F"/>
                          </a:solidFill>
                        </a:rPr>
                        <a:t>-</a:t>
                      </a:r>
                      <a:r>
                        <a:rPr lang="en-US" sz="1400" dirty="0">
                          <a:solidFill>
                            <a:srgbClr val="037E8F"/>
                          </a:solidFill>
                        </a:rPr>
                        <a:t>Loss of users</a:t>
                      </a:r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037E8F"/>
                          </a:solidFill>
                        </a:rPr>
                        <a:t>-Change of trends</a:t>
                      </a:r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037E8F"/>
                          </a:solidFill>
                        </a:rPr>
                        <a:t>-Many DLCs that cost a lot preventing people from buying them</a:t>
                      </a:r>
                    </a:p>
                  </a:txBody>
                  <a:tcPr>
                    <a:solidFill>
                      <a:srgbClr val="BBF8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37E8F"/>
                          </a:solidFill>
                        </a:rPr>
                        <a:t>-Selling games in packs</a:t>
                      </a:r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037E8F"/>
                          </a:solidFill>
                        </a:rPr>
                        <a:t>-By having games for free for a short period of time, they can have more people logging in more often and use steam.</a:t>
                      </a:r>
                    </a:p>
                  </a:txBody>
                  <a:tcPr>
                    <a:solidFill>
                      <a:srgbClr val="BB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1781"/>
                  </a:ext>
                </a:extLst>
              </a:tr>
              <a:tr h="150293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F4F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37E8F"/>
                          </a:solidFill>
                          <a:latin typeface="Avenir Next LT Pro"/>
                        </a:rPr>
                        <a:t>-Xbox is the </a:t>
                      </a:r>
                      <a:endParaRPr lang="en-US" sz="1100">
                        <a:solidFill>
                          <a:srgbClr val="037E8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37E8F"/>
                          </a:solidFill>
                          <a:latin typeface="Avenir Next LT Pro"/>
                        </a:rPr>
                        <a:t>competition, and for </a:t>
                      </a:r>
                      <a:endParaRPr lang="en-US" sz="1100">
                        <a:solidFill>
                          <a:srgbClr val="037E8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37E8F"/>
                          </a:solidFill>
                          <a:latin typeface="Avenir Next LT Pro"/>
                        </a:rPr>
                        <a:t>them, you only must pay once to get all  games, whereas on  steam you buy it individually.</a:t>
                      </a:r>
                      <a:endParaRPr lang="en-US" sz="1100">
                        <a:solidFill>
                          <a:srgbClr val="037E8F"/>
                        </a:solidFill>
                      </a:endParaRPr>
                    </a:p>
                  </a:txBody>
                  <a:tcPr>
                    <a:solidFill>
                      <a:srgbClr val="9BF4F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37E8F"/>
                          </a:solidFill>
                        </a:rPr>
                        <a:t>-Signing big companies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37E8F"/>
                          </a:solidFill>
                        </a:rPr>
                        <a:t>-Having more loyal users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37E8F"/>
                          </a:solidFill>
                        </a:rPr>
                        <a:t>-Making more profit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37E8F"/>
                        </a:solidFill>
                      </a:endParaRPr>
                    </a:p>
                  </a:txBody>
                  <a:tcPr>
                    <a:solidFill>
                      <a:srgbClr val="9B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941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5823FD-F896-4E98-96CB-F1B8112BBA93}"/>
              </a:ext>
            </a:extLst>
          </p:cNvPr>
          <p:cNvSpPr txBox="1"/>
          <p:nvPr/>
        </p:nvSpPr>
        <p:spPr>
          <a:xfrm rot="16200000">
            <a:off x="6215626" y="1463367"/>
            <a:ext cx="1366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FBF84-59B1-4F40-A3A0-6838CAE99673}"/>
              </a:ext>
            </a:extLst>
          </p:cNvPr>
          <p:cNvSpPr txBox="1"/>
          <p:nvPr/>
        </p:nvSpPr>
        <p:spPr>
          <a:xfrm rot="16200000">
            <a:off x="6243792" y="2958177"/>
            <a:ext cx="1325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Term</a:t>
            </a:r>
          </a:p>
        </p:txBody>
      </p:sp>
      <p:pic>
        <p:nvPicPr>
          <p:cNvPr id="10" name="Picture 11" descr="Text, logo&#10;&#10;Description automatically generated">
            <a:extLst>
              <a:ext uri="{FF2B5EF4-FFF2-40B4-BE49-F238E27FC236}">
                <a16:creationId xmlns:a16="http://schemas.microsoft.com/office/drawing/2014/main" id="{F7E19B6E-A153-4686-82B8-7640F1D25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8" t="34234" r="15821" b="36036"/>
          <a:stretch/>
        </p:blipFill>
        <p:spPr>
          <a:xfrm>
            <a:off x="4917" y="6369614"/>
            <a:ext cx="12190845" cy="492136"/>
          </a:xfrm>
          <a:prstGeom prst="rect">
            <a:avLst/>
          </a:prstGeom>
        </p:spPr>
      </p:pic>
      <p:pic>
        <p:nvPicPr>
          <p:cNvPr id="3" name="Picture 4" descr="A picture containing text, newspaper, several&#10;&#10;Description automatically generated">
            <a:extLst>
              <a:ext uri="{FF2B5EF4-FFF2-40B4-BE49-F238E27FC236}">
                <a16:creationId xmlns:a16="http://schemas.microsoft.com/office/drawing/2014/main" id="{26B6EE43-29E1-4651-850F-984F9FD6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24" y="4357944"/>
            <a:ext cx="5348746" cy="1837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F68E7-383B-4AB6-9895-8554D6836D64}"/>
              </a:ext>
            </a:extLst>
          </p:cNvPr>
          <p:cNvSpPr txBox="1"/>
          <p:nvPr/>
        </p:nvSpPr>
        <p:spPr>
          <a:xfrm>
            <a:off x="488336" y="1881238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E6F74A"/>
                </a:solidFill>
              </a:rPr>
              <a:t>One external factor that can give us an edge is getting to sign contract with big game developers to always launch their games on steam before anywhere else.</a:t>
            </a:r>
          </a:p>
          <a:p>
            <a:r>
              <a:rPr lang="en-US" sz="1200" dirty="0">
                <a:solidFill>
                  <a:srgbClr val="E6F74A"/>
                </a:solidFill>
              </a:rPr>
              <a:t>Allow for users to buy multiple games in a pack to save money, not just individually.</a:t>
            </a:r>
          </a:p>
          <a:p>
            <a:r>
              <a:rPr lang="en-US" sz="1200" dirty="0">
                <a:solidFill>
                  <a:srgbClr val="E6F74A"/>
                </a:solidFill>
              </a:rPr>
              <a:t>These are opportunities that can last forever if applied well, however if they don't hurry up, a competition could take them instead.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DEC49-71AD-436D-965B-E98E9C983AD1}"/>
              </a:ext>
            </a:extLst>
          </p:cNvPr>
          <p:cNvSpPr txBox="1"/>
          <p:nvPr/>
        </p:nvSpPr>
        <p:spPr>
          <a:xfrm>
            <a:off x="5452602" y="4567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FCF2F427-F756-49AF-AA18-364453F79851}"/>
              </a:ext>
            </a:extLst>
          </p:cNvPr>
          <p:cNvSpPr/>
          <p:nvPr/>
        </p:nvSpPr>
        <p:spPr>
          <a:xfrm>
            <a:off x="606322" y="4688316"/>
            <a:ext cx="2507224" cy="1245419"/>
          </a:xfrm>
          <a:prstGeom prst="horizont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E6F74A"/>
                </a:solidFill>
              </a:rPr>
              <a:t>Opportunity</a:t>
            </a:r>
          </a:p>
        </p:txBody>
      </p:sp>
      <p:sp>
        <p:nvSpPr>
          <p:cNvPr id="18" name="Scroll: Horizontal 17">
            <a:extLst>
              <a:ext uri="{FF2B5EF4-FFF2-40B4-BE49-F238E27FC236}">
                <a16:creationId xmlns:a16="http://schemas.microsoft.com/office/drawing/2014/main" id="{61F15357-1915-4A78-8ED9-36996B725DE8}"/>
              </a:ext>
            </a:extLst>
          </p:cNvPr>
          <p:cNvSpPr/>
          <p:nvPr/>
        </p:nvSpPr>
        <p:spPr>
          <a:xfrm>
            <a:off x="3920101" y="4683707"/>
            <a:ext cx="2417095" cy="1253612"/>
          </a:xfrm>
          <a:prstGeom prst="horizont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E6F74A"/>
                </a:solidFill>
              </a:rPr>
              <a:t>Threats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CD2AF-26E3-4093-99B1-E071A1F4A885}"/>
              </a:ext>
            </a:extLst>
          </p:cNvPr>
          <p:cNvSpPr txBox="1"/>
          <p:nvPr/>
        </p:nvSpPr>
        <p:spPr>
          <a:xfrm>
            <a:off x="3688942" y="1468487"/>
            <a:ext cx="27513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E6F74A"/>
                </a:solidFill>
              </a:rPr>
              <a:t>The competitors are Xbox Live and Epic Games as they both sell and let people sell their games there.</a:t>
            </a:r>
          </a:p>
          <a:p>
            <a:r>
              <a:rPr lang="en-US" sz="1200" dirty="0">
                <a:solidFill>
                  <a:srgbClr val="E6F74A"/>
                </a:solidFill>
              </a:rPr>
              <a:t>Game developers could be dangerous to the business, because if they choose to put their games on a different platform it can pull valve's users away.</a:t>
            </a:r>
          </a:p>
          <a:p>
            <a:r>
              <a:rPr lang="en-US" sz="1200" dirty="0">
                <a:solidFill>
                  <a:srgbClr val="E6F74A"/>
                </a:solidFill>
              </a:rPr>
              <a:t>Trends constantly changing means that it is harder to keep up and have the right games every time.</a:t>
            </a:r>
          </a:p>
          <a:p>
            <a:r>
              <a:rPr lang="en-US" sz="1200" dirty="0">
                <a:solidFill>
                  <a:srgbClr val="E6F74A"/>
                </a:solidFill>
              </a:rPr>
              <a:t>Epic games' idea of every week or two to have 2 games for free is a challenge against valve because a lot of people get those games and start playing it.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1C21E131-DDFB-47AA-AAFB-26583843D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9" y="151972"/>
            <a:ext cx="3464232" cy="12118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RetrospectVTI</vt:lpstr>
      <vt:lpstr>Valve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2022-01-24T10:35:48Z</dcterms:created>
  <dcterms:modified xsi:type="dcterms:W3CDTF">2022-01-27T13:52:18Z</dcterms:modified>
</cp:coreProperties>
</file>