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FEBFCD6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7B6A19-A099-9827-F6AC-8712BB58A3A3}" name="Julian Lungu" initials="JL" userId="S::lun21002152@students.solihull.ac.uk::cee57cbc-7d86-4b6f-a695-e770a338eb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2D4FD-EE9C-4DD3-8248-0D9DE70EAB33}" v="924" dt="2022-05-12T09:32:4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ungu" userId="cee57cbc-7d86-4b6f-a695-e770a338eb41" providerId="ADAL" clId="{2C8231B1-9DAA-44B6-B175-F445D81DC405}"/>
    <pc:docChg chg="modSld">
      <pc:chgData name="Julian Lungu" userId="cee57cbc-7d86-4b6f-a695-e770a338eb41" providerId="ADAL" clId="{2C8231B1-9DAA-44B6-B175-F445D81DC405}" dt="2022-05-12T09:33:56.209" v="9" actId="20577"/>
      <pc:docMkLst>
        <pc:docMk/>
      </pc:docMkLst>
      <pc:sldChg chg="modSp mod">
        <pc:chgData name="Julian Lungu" userId="cee57cbc-7d86-4b6f-a695-e770a338eb41" providerId="ADAL" clId="{2C8231B1-9DAA-44B6-B175-F445D81DC405}" dt="2022-05-12T09:33:56.209" v="9" actId="20577"/>
        <pc:sldMkLst>
          <pc:docMk/>
          <pc:sldMk cId="794694804" sldId="259"/>
        </pc:sldMkLst>
        <pc:spChg chg="mod">
          <ac:chgData name="Julian Lungu" userId="cee57cbc-7d86-4b6f-a695-e770a338eb41" providerId="ADAL" clId="{2C8231B1-9DAA-44B6-B175-F445D81DC405}" dt="2022-05-12T09:33:56.209" v="9" actId="20577"/>
          <ac:spMkLst>
            <pc:docMk/>
            <pc:sldMk cId="794694804" sldId="259"/>
            <ac:spMk id="3" creationId="{8B8FEB5C-E6E8-2F05-8828-16CE3ED467A8}"/>
          </ac:spMkLst>
        </pc:spChg>
      </pc:sldChg>
    </pc:docChg>
  </pc:docChgLst>
  <pc:docChgLst>
    <pc:chgData name="Julian Lungu" userId="S::lun21002152@students.solihull.ac.uk::cee57cbc-7d86-4b6f-a695-e770a338eb41" providerId="AD" clId="Web-{C722D4FD-EE9C-4DD3-8248-0D9DE70EAB33}"/>
    <pc:docChg chg="mod addSld modSld addMainMaster delMainMaster">
      <pc:chgData name="Julian Lungu" userId="S::lun21002152@students.solihull.ac.uk::cee57cbc-7d86-4b6f-a695-e770a338eb41" providerId="AD" clId="Web-{C722D4FD-EE9C-4DD3-8248-0D9DE70EAB33}" dt="2022-05-12T09:32:43.058" v="851" actId="20577"/>
      <pc:docMkLst>
        <pc:docMk/>
      </pc:docMkLst>
      <pc:sldChg chg="addSp modSp mod setBg modClrScheme chgLayout">
        <pc:chgData name="Julian Lungu" userId="S::lun21002152@students.solihull.ac.uk::cee57cbc-7d86-4b6f-a695-e770a338eb41" providerId="AD" clId="Web-{C722D4FD-EE9C-4DD3-8248-0D9DE70EAB33}" dt="2022-05-12T08:50:25.583" v="138" actId="20577"/>
        <pc:sldMkLst>
          <pc:docMk/>
          <pc:sldMk cId="109857222" sldId="256"/>
        </pc:sldMkLst>
        <pc:spChg chg="mod">
          <ac:chgData name="Julian Lungu" userId="S::lun21002152@students.solihull.ac.uk::cee57cbc-7d86-4b6f-a695-e770a338eb41" providerId="AD" clId="Web-{C722D4FD-EE9C-4DD3-8248-0D9DE70EAB33}" dt="2022-05-12T08:43:29.325" v="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lian Lungu" userId="S::lun21002152@students.solihull.ac.uk::cee57cbc-7d86-4b6f-a695-e770a338eb41" providerId="AD" clId="Web-{C722D4FD-EE9C-4DD3-8248-0D9DE70EAB33}" dt="2022-05-12T08:49:06.219" v="122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49:11.485" v="124" actId="1076"/>
          <ac:spMkLst>
            <pc:docMk/>
            <pc:sldMk cId="109857222" sldId="256"/>
            <ac:spMk id="5" creationId="{07808CD0-0A5F-921F-A59C-280C1B435562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8:43:29.325" v="7"/>
          <ac:spMkLst>
            <pc:docMk/>
            <pc:sldMk cId="109857222" sldId="256"/>
            <ac:spMk id="9" creationId="{F1174801-1395-44C5-9B00-CCAC45C056E7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8:43:29.325" v="7"/>
          <ac:spMkLst>
            <pc:docMk/>
            <pc:sldMk cId="109857222" sldId="256"/>
            <ac:spMk id="11" creationId="{996DFAFB-BCE1-4BEC-82FB-D574234DEF0A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8:43:29.325" v="7"/>
          <ac:spMkLst>
            <pc:docMk/>
            <pc:sldMk cId="109857222" sldId="256"/>
            <ac:spMk id="13" creationId="{60E728E6-A07E-4A6C-AB92-D56E1402F61A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46:33.288" v="48" actId="1076"/>
          <ac:spMkLst>
            <pc:docMk/>
            <pc:sldMk cId="109857222" sldId="256"/>
            <ac:spMk id="38" creationId="{C856AE0A-933B-45FD-C34E-04D27EEAE4AD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47:24.260" v="60" actId="20577"/>
          <ac:spMkLst>
            <pc:docMk/>
            <pc:sldMk cId="109857222" sldId="256"/>
            <ac:spMk id="39" creationId="{10F3CE68-1A8E-832B-55D9-9DAA50ACFB61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47:55.731" v="68" actId="1076"/>
          <ac:spMkLst>
            <pc:docMk/>
            <pc:sldMk cId="109857222" sldId="256"/>
            <ac:spMk id="40" creationId="{0D0A1083-1646-25EA-2597-3E2DDCB460BC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50:25.583" v="138" actId="20577"/>
          <ac:spMkLst>
            <pc:docMk/>
            <pc:sldMk cId="109857222" sldId="256"/>
            <ac:spMk id="41" creationId="{31C53730-84BC-8A8D-BEF4-BFB31D4F3F87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50:21.505" v="137" actId="20577"/>
          <ac:spMkLst>
            <pc:docMk/>
            <pc:sldMk cId="109857222" sldId="256"/>
            <ac:spMk id="42" creationId="{CE0D0C6B-DCC6-71EC-C132-048425C18DA4}"/>
          </ac:spMkLst>
        </pc:spChg>
        <pc:grpChg chg="add">
          <ac:chgData name="Julian Lungu" userId="S::lun21002152@students.solihull.ac.uk::cee57cbc-7d86-4b6f-a695-e770a338eb41" providerId="AD" clId="Web-{C722D4FD-EE9C-4DD3-8248-0D9DE70EAB33}" dt="2022-05-12T08:43:29.325" v="7"/>
          <ac:grpSpMkLst>
            <pc:docMk/>
            <pc:sldMk cId="109857222" sldId="256"/>
            <ac:grpSpMk id="15" creationId="{18579DB9-24B0-487B-81E3-8D02AD5F8C81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8:43:29.325" v="7"/>
          <ac:grpSpMkLst>
            <pc:docMk/>
            <pc:sldMk cId="109857222" sldId="256"/>
            <ac:grpSpMk id="24" creationId="{5C0E6139-8A19-4905-87E2-E547D7B7F1AF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8:43:29.325" v="7"/>
          <ac:grpSpMkLst>
            <pc:docMk/>
            <pc:sldMk cId="109857222" sldId="256"/>
            <ac:grpSpMk id="28" creationId="{8F281804-17FE-49B9-9065-1A44CD473CAE}"/>
          </ac:grpSpMkLst>
        </pc:grpChg>
        <pc:picChg chg="add">
          <ac:chgData name="Julian Lungu" userId="S::lun21002152@students.solihull.ac.uk::cee57cbc-7d86-4b6f-a695-e770a338eb41" providerId="AD" clId="Web-{C722D4FD-EE9C-4DD3-8248-0D9DE70EAB33}" dt="2022-05-12T08:43:29.325" v="7"/>
          <ac:picMkLst>
            <pc:docMk/>
            <pc:sldMk cId="109857222" sldId="256"/>
            <ac:picMk id="4" creationId="{B89C5C6D-2017-B42F-DF82-3FE07ED7C29C}"/>
          </ac:picMkLst>
        </pc:picChg>
      </pc:sldChg>
      <pc:sldChg chg="addSp delSp modSp new mod setBg">
        <pc:chgData name="Julian Lungu" userId="S::lun21002152@students.solihull.ac.uk::cee57cbc-7d86-4b6f-a695-e770a338eb41" providerId="AD" clId="Web-{C722D4FD-EE9C-4DD3-8248-0D9DE70EAB33}" dt="2022-05-12T09:18:37.743" v="639" actId="20577"/>
        <pc:sldMkLst>
          <pc:docMk/>
          <pc:sldMk cId="3880252803" sldId="257"/>
        </pc:sldMkLst>
        <pc:spChg chg="mod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2" creationId="{5004050E-AB64-7DEC-88AF-7B2BF55D9587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9:18:37.743" v="639" actId="20577"/>
          <ac:spMkLst>
            <pc:docMk/>
            <pc:sldMk cId="3880252803" sldId="257"/>
            <ac:spMk id="3" creationId="{D509BE7E-0763-C954-60C4-67A9CEF26F3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6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7" creationId="{37962AE0-6A1C-4B76-9D52-10E5E6D7D3BB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8" creationId="{16E12301-1C96-4D15-9838-D5B894B22365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3:28.015" v="251"/>
          <ac:spMkLst>
            <pc:docMk/>
            <pc:sldMk cId="3880252803" sldId="257"/>
            <ac:spMk id="9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3:28.015" v="251"/>
          <ac:spMkLst>
            <pc:docMk/>
            <pc:sldMk cId="3880252803" sldId="257"/>
            <ac:spMk id="11" creationId="{37962AE0-6A1C-4B76-9D52-10E5E6D7D3BB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8:54:21.862" v="269"/>
          <ac:spMkLst>
            <pc:docMk/>
            <pc:sldMk cId="3880252803" sldId="257"/>
            <ac:spMk id="34" creationId="{2C390CB5-D1FA-F26D-1318-7C005FEFBC89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4:46.692" v="285"/>
          <ac:spMkLst>
            <pc:docMk/>
            <pc:sldMk cId="3880252803" sldId="257"/>
            <ac:spMk id="35" creationId="{947AC503-B726-509B-9439-1ED1E1FFE6D1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8:55:14.053" v="297"/>
          <ac:spMkLst>
            <pc:docMk/>
            <pc:sldMk cId="3880252803" sldId="257"/>
            <ac:spMk id="36" creationId="{26AFC010-0597-D46F-22EE-9247A713D702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8:55:04.771" v="296"/>
          <ac:spMkLst>
            <pc:docMk/>
            <pc:sldMk cId="3880252803" sldId="257"/>
            <ac:spMk id="37" creationId="{A87AFCA0-D8F3-9A06-BD13-14F412A1186B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38" creationId="{8651CFA9-6065-4243-AC48-858E359780B1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8:55:18.381" v="300"/>
          <ac:spMkLst>
            <pc:docMk/>
            <pc:sldMk cId="3880252803" sldId="257"/>
            <ac:spMk id="39" creationId="{8DA204C4-1289-23C3-B743-1B9E164A54CD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8:53:54.970" v="256"/>
          <ac:spMkLst>
            <pc:docMk/>
            <pc:sldMk cId="3880252803" sldId="257"/>
            <ac:spMk id="40" creationId="{37962AE0-6A1C-4B76-9D52-10E5E6D7D3BB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59:43.803" v="417" actId="1076"/>
          <ac:spMkLst>
            <pc:docMk/>
            <pc:sldMk cId="3880252803" sldId="257"/>
            <ac:spMk id="41" creationId="{E4AB871F-9923-7406-C340-5EC286B1282B}"/>
          </ac:spMkLst>
        </pc:spChg>
        <pc:spChg chg="add del mod">
          <ac:chgData name="Julian Lungu" userId="S::lun21002152@students.solihull.ac.uk::cee57cbc-7d86-4b6f-a695-e770a338eb41" providerId="AD" clId="Web-{C722D4FD-EE9C-4DD3-8248-0D9DE70EAB33}" dt="2022-05-12T08:55:48.414" v="330"/>
          <ac:spMkLst>
            <pc:docMk/>
            <pc:sldMk cId="3880252803" sldId="257"/>
            <ac:spMk id="51" creationId="{9F631FFA-56EF-1508-A1F8-89B3A755CAE6}"/>
          </ac:spMkLst>
        </pc:spChg>
        <pc:spChg chg="add mod">
          <ac:chgData name="Julian Lungu" userId="S::lun21002152@students.solihull.ac.uk::cee57cbc-7d86-4b6f-a695-e770a338eb41" providerId="AD" clId="Web-{C722D4FD-EE9C-4DD3-8248-0D9DE70EAB33}" dt="2022-05-12T08:59:41.475" v="416" actId="1076"/>
          <ac:spMkLst>
            <pc:docMk/>
            <pc:sldMk cId="3880252803" sldId="257"/>
            <ac:spMk id="65" creationId="{4DB64B19-8517-40CC-F863-31B9B14CF6EA}"/>
          </ac:spMkLst>
        </pc:spChg>
        <pc:grpChg chg="add del">
          <ac:chgData name="Julian Lungu" userId="S::lun21002152@students.solihull.ac.uk::cee57cbc-7d86-4b6f-a695-e770a338eb41" providerId="AD" clId="Web-{C722D4FD-EE9C-4DD3-8248-0D9DE70EAB33}" dt="2022-05-12T08:53:28.015" v="251"/>
          <ac:grpSpMkLst>
            <pc:docMk/>
            <pc:sldMk cId="3880252803" sldId="257"/>
            <ac:grpSpMk id="13" creationId="{32D15CB3-AC64-41F7-86F8-22A111F3DC24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8:53:54.970" v="256"/>
          <ac:grpSpMkLst>
            <pc:docMk/>
            <pc:sldMk cId="3880252803" sldId="257"/>
            <ac:grpSpMk id="15" creationId="{D7A5FD75-4B35-4162-9304-569491255811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8:53:28.015" v="251"/>
          <ac:grpSpMkLst>
            <pc:docMk/>
            <pc:sldMk cId="3880252803" sldId="257"/>
            <ac:grpSpMk id="23" creationId="{921D9B61-CDA2-49D1-82AA-534691496FE5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8:53:54.970" v="256"/>
          <ac:grpSpMkLst>
            <pc:docMk/>
            <pc:sldMk cId="3880252803" sldId="257"/>
            <ac:grpSpMk id="24" creationId="{34676384-D846-461C-B8F3-BDB849B4A408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8:53:54.970" v="256"/>
          <ac:grpSpMkLst>
            <pc:docMk/>
            <pc:sldMk cId="3880252803" sldId="257"/>
            <ac:grpSpMk id="42" creationId="{FADD1535-ED83-48B3-8EB1-671A080F0918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8:53:54.970" v="256"/>
          <ac:grpSpMkLst>
            <pc:docMk/>
            <pc:sldMk cId="3880252803" sldId="257"/>
            <ac:grpSpMk id="52" creationId="{01081332-6CA1-49C2-A979-7709509AD165}"/>
          </ac:grpSpMkLst>
        </pc:grpChg>
        <pc:graphicFrameChg chg="add del">
          <ac:chgData name="Julian Lungu" userId="S::lun21002152@students.solihull.ac.uk::cee57cbc-7d86-4b6f-a695-e770a338eb41" providerId="AD" clId="Web-{C722D4FD-EE9C-4DD3-8248-0D9DE70EAB33}" dt="2022-05-12T08:53:28.015" v="251"/>
          <ac:graphicFrameMkLst>
            <pc:docMk/>
            <pc:sldMk cId="3880252803" sldId="257"/>
            <ac:graphicFrameMk id="5" creationId="{5A9DBD11-A9A1-E210-564E-93251E758B8A}"/>
          </ac:graphicFrameMkLst>
        </pc:graphicFrameChg>
        <pc:picChg chg="add mod ord">
          <ac:chgData name="Julian Lungu" userId="S::lun21002152@students.solihull.ac.uk::cee57cbc-7d86-4b6f-a695-e770a338eb41" providerId="AD" clId="Web-{C722D4FD-EE9C-4DD3-8248-0D9DE70EAB33}" dt="2022-05-12T08:53:54.970" v="256"/>
          <ac:picMkLst>
            <pc:docMk/>
            <pc:sldMk cId="3880252803" sldId="257"/>
            <ac:picMk id="10" creationId="{1E3275DF-3F66-F653-C4FE-754B9A461135}"/>
          </ac:picMkLst>
        </pc:picChg>
      </pc:sldChg>
      <pc:sldChg chg="addSp delSp modSp new mod setBg addCm">
        <pc:chgData name="Julian Lungu" userId="S::lun21002152@students.solihull.ac.uk::cee57cbc-7d86-4b6f-a695-e770a338eb41" providerId="AD" clId="Web-{C722D4FD-EE9C-4DD3-8248-0D9DE70EAB33}" dt="2022-05-12T09:28:50.404" v="737" actId="1076"/>
        <pc:sldMkLst>
          <pc:docMk/>
          <pc:sldMk cId="4273982817" sldId="258"/>
        </pc:sldMkLst>
        <pc:spChg chg="mod">
          <ac:chgData name="Julian Lungu" userId="S::lun21002152@students.solihull.ac.uk::cee57cbc-7d86-4b6f-a695-e770a338eb41" providerId="AD" clId="Web-{C722D4FD-EE9C-4DD3-8248-0D9DE70EAB33}" dt="2022-05-12T09:15:27.045" v="572"/>
          <ac:spMkLst>
            <pc:docMk/>
            <pc:sldMk cId="4273982817" sldId="258"/>
            <ac:spMk id="2" creationId="{EB6F415E-D4CC-981C-1CA1-8139B9632DD5}"/>
          </ac:spMkLst>
        </pc:spChg>
        <pc:spChg chg="mod">
          <ac:chgData name="Julian Lungu" userId="S::lun21002152@students.solihull.ac.uk::cee57cbc-7d86-4b6f-a695-e770a338eb41" providerId="AD" clId="Web-{C722D4FD-EE9C-4DD3-8248-0D9DE70EAB33}" dt="2022-05-12T09:28:50.404" v="737" actId="1076"/>
          <ac:spMkLst>
            <pc:docMk/>
            <pc:sldMk cId="4273982817" sldId="258"/>
            <ac:spMk id="3" creationId="{1B19A0B3-A2C2-7604-8991-A54FAC174C3D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9:10.551" v="411"/>
          <ac:spMkLst>
            <pc:docMk/>
            <pc:sldMk cId="4273982817" sldId="258"/>
            <ac:spMk id="8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02:40.594" v="467"/>
          <ac:spMkLst>
            <pc:docMk/>
            <pc:sldMk cId="4273982817" sldId="258"/>
            <ac:spMk id="9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8:59:10.551" v="411"/>
          <ac:spMkLst>
            <pc:docMk/>
            <pc:sldMk cId="4273982817" sldId="258"/>
            <ac:spMk id="10" creationId="{37962AE0-6A1C-4B76-9D52-10E5E6D7D3BB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02:40.594" v="467"/>
          <ac:spMkLst>
            <pc:docMk/>
            <pc:sldMk cId="4273982817" sldId="258"/>
            <ac:spMk id="11" creationId="{37962AE0-6A1C-4B76-9D52-10E5E6D7D3BB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02:40.594" v="467"/>
          <ac:spMkLst>
            <pc:docMk/>
            <pc:sldMk cId="4273982817" sldId="258"/>
            <ac:spMk id="13" creationId="{16E12301-1C96-4D15-9838-D5B894B22365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15:27.060" v="573"/>
          <ac:spMkLst>
            <pc:docMk/>
            <pc:sldMk cId="4273982817" sldId="258"/>
            <ac:spMk id="38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15:27.060" v="573"/>
          <ac:spMkLst>
            <pc:docMk/>
            <pc:sldMk cId="4273982817" sldId="258"/>
            <ac:spMk id="40" creationId="{37962AE0-6A1C-4B76-9D52-10E5E6D7D3BB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15:27.045" v="572"/>
          <ac:spMkLst>
            <pc:docMk/>
            <pc:sldMk cId="4273982817" sldId="258"/>
            <ac:spMk id="67" creationId="{8651CFA9-6065-4243-AC48-858E359780B1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15:27.045" v="572"/>
          <ac:spMkLst>
            <pc:docMk/>
            <pc:sldMk cId="4273982817" sldId="258"/>
            <ac:spMk id="69" creationId="{37962AE0-6A1C-4B76-9D52-10E5E6D7D3BB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9:15:27.060" v="573"/>
          <ac:spMkLst>
            <pc:docMk/>
            <pc:sldMk cId="4273982817" sldId="258"/>
            <ac:spMk id="92" creationId="{8651CFA9-6065-4243-AC48-858E359780B1}"/>
          </ac:spMkLst>
        </pc:spChg>
        <pc:spChg chg="add">
          <ac:chgData name="Julian Lungu" userId="S::lun21002152@students.solihull.ac.uk::cee57cbc-7d86-4b6f-a695-e770a338eb41" providerId="AD" clId="Web-{C722D4FD-EE9C-4DD3-8248-0D9DE70EAB33}" dt="2022-05-12T09:15:27.060" v="573"/>
          <ac:spMkLst>
            <pc:docMk/>
            <pc:sldMk cId="4273982817" sldId="258"/>
            <ac:spMk id="93" creationId="{37962AE0-6A1C-4B76-9D52-10E5E6D7D3BB}"/>
          </ac:spMkLst>
        </pc:spChg>
        <pc:grpChg chg="add del">
          <ac:chgData name="Julian Lungu" userId="S::lun21002152@students.solihull.ac.uk::cee57cbc-7d86-4b6f-a695-e770a338eb41" providerId="AD" clId="Web-{C722D4FD-EE9C-4DD3-8248-0D9DE70EAB33}" dt="2022-05-12T08:59:10.551" v="411"/>
          <ac:grpSpMkLst>
            <pc:docMk/>
            <pc:sldMk cId="4273982817" sldId="258"/>
            <ac:grpSpMk id="12" creationId="{6F410C21-CD43-45A5-A726-CF8B01FD8867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02:40.594" v="467"/>
          <ac:grpSpMkLst>
            <pc:docMk/>
            <pc:sldMk cId="4273982817" sldId="258"/>
            <ac:grpSpMk id="15" creationId="{D7A5FD75-4B35-4162-9304-569491255811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02:40.594" v="467"/>
          <ac:grpSpMkLst>
            <pc:docMk/>
            <pc:sldMk cId="4273982817" sldId="258"/>
            <ac:grpSpMk id="24" creationId="{34676384-D846-461C-B8F3-BDB849B4A408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8:59:10.551" v="411"/>
          <ac:grpSpMkLst>
            <pc:docMk/>
            <pc:sldMk cId="4273982817" sldId="258"/>
            <ac:grpSpMk id="32" creationId="{83664CB5-2BA0-493E-BEC5-BACF868A12D9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15:27.060" v="573"/>
          <ac:grpSpMkLst>
            <pc:docMk/>
            <pc:sldMk cId="4273982817" sldId="258"/>
            <ac:grpSpMk id="42" creationId="{DC655204-C06A-4A55-9BB4-C79C4AF9D63F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15:27.060" v="573"/>
          <ac:grpSpMkLst>
            <pc:docMk/>
            <pc:sldMk cId="4273982817" sldId="258"/>
            <ac:grpSpMk id="52" creationId="{4C476EAB-383B-48F9-B661-B049EB50AE63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15:27.045" v="572"/>
          <ac:grpSpMkLst>
            <pc:docMk/>
            <pc:sldMk cId="4273982817" sldId="258"/>
            <ac:grpSpMk id="71" creationId="{FADD1535-ED83-48B3-8EB1-671A080F0918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15:27.045" v="572"/>
          <ac:grpSpMkLst>
            <pc:docMk/>
            <pc:sldMk cId="4273982817" sldId="258"/>
            <ac:grpSpMk id="81" creationId="{01081332-6CA1-49C2-A979-7709509AD165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9:15:27.060" v="573"/>
          <ac:grpSpMkLst>
            <pc:docMk/>
            <pc:sldMk cId="4273982817" sldId="258"/>
            <ac:grpSpMk id="94" creationId="{5089F41F-380F-4E05-9A56-4C8F456E8146}"/>
          </ac:grpSpMkLst>
        </pc:grpChg>
        <pc:grpChg chg="add">
          <ac:chgData name="Julian Lungu" userId="S::lun21002152@students.solihull.ac.uk::cee57cbc-7d86-4b6f-a695-e770a338eb41" providerId="AD" clId="Web-{C722D4FD-EE9C-4DD3-8248-0D9DE70EAB33}" dt="2022-05-12T09:15:27.060" v="573"/>
          <ac:grpSpMkLst>
            <pc:docMk/>
            <pc:sldMk cId="4273982817" sldId="258"/>
            <ac:grpSpMk id="95" creationId="{FF8C87E7-85A6-4119-B524-84AA9C0AAB2F}"/>
          </ac:grpSpMkLst>
        </pc:grpChg>
        <pc:picChg chg="add del mod">
          <ac:chgData name="Julian Lungu" userId="S::lun21002152@students.solihull.ac.uk::cee57cbc-7d86-4b6f-a695-e770a338eb41" providerId="AD" clId="Web-{C722D4FD-EE9C-4DD3-8248-0D9DE70EAB33}" dt="2022-05-12T09:22:56.399" v="646"/>
          <ac:picMkLst>
            <pc:docMk/>
            <pc:sldMk cId="4273982817" sldId="258"/>
            <ac:picMk id="4" creationId="{4928E868-904D-C08F-B6E0-D4D7B5A13EE3}"/>
          </ac:picMkLst>
        </pc:picChg>
        <pc:picChg chg="add del mod ord">
          <ac:chgData name="Julian Lungu" userId="S::lun21002152@students.solihull.ac.uk::cee57cbc-7d86-4b6f-a695-e770a338eb41" providerId="AD" clId="Web-{C722D4FD-EE9C-4DD3-8248-0D9DE70EAB33}" dt="2022-05-12T09:19:55.139" v="640"/>
          <ac:picMkLst>
            <pc:docMk/>
            <pc:sldMk cId="4273982817" sldId="258"/>
            <ac:picMk id="5" creationId="{EFEECC7D-F258-4E89-A63F-210187D92AFD}"/>
          </ac:picMkLst>
        </pc:picChg>
        <pc:picChg chg="add mod modCrop">
          <ac:chgData name="Julian Lungu" userId="S::lun21002152@students.solihull.ac.uk::cee57cbc-7d86-4b6f-a695-e770a338eb41" providerId="AD" clId="Web-{C722D4FD-EE9C-4DD3-8248-0D9DE70EAB33}" dt="2022-05-12T09:23:14.384" v="655" actId="1076"/>
          <ac:picMkLst>
            <pc:docMk/>
            <pc:sldMk cId="4273982817" sldId="258"/>
            <ac:picMk id="7" creationId="{F0D7F23A-507A-B461-7BA2-AFC44197A01E}"/>
          </ac:picMkLst>
        </pc:picChg>
      </pc:sldChg>
      <pc:sldChg chg="addSp delSp modSp new mod setBg">
        <pc:chgData name="Julian Lungu" userId="S::lun21002152@students.solihull.ac.uk::cee57cbc-7d86-4b6f-a695-e770a338eb41" providerId="AD" clId="Web-{C722D4FD-EE9C-4DD3-8248-0D9DE70EAB33}" dt="2022-05-12T09:32:43.058" v="851" actId="20577"/>
        <pc:sldMkLst>
          <pc:docMk/>
          <pc:sldMk cId="794694804" sldId="259"/>
        </pc:sldMkLst>
        <pc:spChg chg="mod">
          <ac:chgData name="Julian Lungu" userId="S::lun21002152@students.solihull.ac.uk::cee57cbc-7d86-4b6f-a695-e770a338eb41" providerId="AD" clId="Web-{C722D4FD-EE9C-4DD3-8248-0D9DE70EAB33}" dt="2022-05-12T09:28:18.590" v="736" actId="1076"/>
          <ac:spMkLst>
            <pc:docMk/>
            <pc:sldMk cId="794694804" sldId="259"/>
            <ac:spMk id="2" creationId="{AB057307-8043-42F4-C8C6-317C11C1839C}"/>
          </ac:spMkLst>
        </pc:spChg>
        <pc:spChg chg="mod">
          <ac:chgData name="Julian Lungu" userId="S::lun21002152@students.solihull.ac.uk::cee57cbc-7d86-4b6f-a695-e770a338eb41" providerId="AD" clId="Web-{C722D4FD-EE9C-4DD3-8248-0D9DE70EAB33}" dt="2022-05-12T09:32:43.058" v="851" actId="20577"/>
          <ac:spMkLst>
            <pc:docMk/>
            <pc:sldMk cId="794694804" sldId="259"/>
            <ac:spMk id="3" creationId="{8B8FEB5C-E6E8-2F05-8828-16CE3ED467A8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8" creationId="{247A131F-D5DE-41A5-B4CF-4F345319B40B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10" creationId="{3AF4666D-BD98-40A5-A75F-478B982010B2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12" creationId="{68680585-71F9-4721-A998-4974171D2EB4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14" creationId="{12BC95C2-2EEC-4F59-ABA8-660B0D059CCF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34" creationId="{81BC67A1-175E-439E-85E2-88911C119814}"/>
          </ac:spMkLst>
        </pc:spChg>
        <pc:spChg chg="add del">
          <ac:chgData name="Julian Lungu" userId="S::lun21002152@students.solihull.ac.uk::cee57cbc-7d86-4b6f-a695-e770a338eb41" providerId="AD" clId="Web-{C722D4FD-EE9C-4DD3-8248-0D9DE70EAB33}" dt="2022-05-12T09:28:07.948" v="734"/>
          <ac:spMkLst>
            <pc:docMk/>
            <pc:sldMk cId="794694804" sldId="259"/>
            <ac:spMk id="36" creationId="{94A7B82C-30F1-42B4-BE36-3DB42DD517D1}"/>
          </ac:spMkLst>
        </pc:spChg>
        <pc:grpChg chg="add del">
          <ac:chgData name="Julian Lungu" userId="S::lun21002152@students.solihull.ac.uk::cee57cbc-7d86-4b6f-a695-e770a338eb41" providerId="AD" clId="Web-{C722D4FD-EE9C-4DD3-8248-0D9DE70EAB33}" dt="2022-05-12T09:28:07.948" v="734"/>
          <ac:grpSpMkLst>
            <pc:docMk/>
            <pc:sldMk cId="794694804" sldId="259"/>
            <ac:grpSpMk id="16" creationId="{03E9870D-4BBA-43AF-8D44-BBADF020CFF6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28:07.948" v="734"/>
          <ac:grpSpMkLst>
            <pc:docMk/>
            <pc:sldMk cId="794694804" sldId="259"/>
            <ac:grpSpMk id="25" creationId="{C3279E8D-2BAA-4CB1-834B-09FADD54DE56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28:07.948" v="734"/>
          <ac:grpSpMkLst>
            <pc:docMk/>
            <pc:sldMk cId="794694804" sldId="259"/>
            <ac:grpSpMk id="38" creationId="{019E22E7-A14F-465E-A704-1E81AFD8DFA8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28:07.948" v="734"/>
          <ac:grpSpMkLst>
            <pc:docMk/>
            <pc:sldMk cId="794694804" sldId="259"/>
            <ac:grpSpMk id="64" creationId="{44F880E8-D890-4B32-8082-A3337BF3D07B}"/>
          </ac:grpSpMkLst>
        </pc:grpChg>
        <pc:grpChg chg="add del">
          <ac:chgData name="Julian Lungu" userId="S::lun21002152@students.solihull.ac.uk::cee57cbc-7d86-4b6f-a695-e770a338eb41" providerId="AD" clId="Web-{C722D4FD-EE9C-4DD3-8248-0D9DE70EAB33}" dt="2022-05-12T09:28:07.948" v="734"/>
          <ac:grpSpMkLst>
            <pc:docMk/>
            <pc:sldMk cId="794694804" sldId="259"/>
            <ac:grpSpMk id="76" creationId="{7EA2E9ED-9579-480C-8036-C3FE41274222}"/>
          </ac:grpSpMkLst>
        </pc:grpChg>
      </pc:sldChg>
      <pc:sldMasterChg chg="del delSldLayout">
        <pc:chgData name="Julian Lungu" userId="S::lun21002152@students.solihull.ac.uk::cee57cbc-7d86-4b6f-a695-e770a338eb41" providerId="AD" clId="Web-{C722D4FD-EE9C-4DD3-8248-0D9DE70EAB33}" dt="2022-05-12T08:43:29.325" v="7"/>
        <pc:sldMasterMkLst>
          <pc:docMk/>
          <pc:sldMasterMk cId="2460954070" sldId="2147483660"/>
        </pc:sldMasterMkLst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ulian Lungu" userId="S::lun21002152@students.solihull.ac.uk::cee57cbc-7d86-4b6f-a695-e770a338eb41" providerId="AD" clId="Web-{C722D4FD-EE9C-4DD3-8248-0D9DE70EAB33}" dt="2022-05-12T08:43:29.325" v="7"/>
        <pc:sldMasterMkLst>
          <pc:docMk/>
          <pc:sldMasterMk cId="1279740388" sldId="2147483724"/>
        </pc:sldMasterMkLst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1735438046" sldId="2147483713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459029589" sldId="2147483714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3138501321" sldId="2147483715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288259579" sldId="2147483716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4234311079" sldId="2147483717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2952305110" sldId="2147483718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3255641058" sldId="2147483719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3426316721" sldId="2147483720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3258553791" sldId="2147483721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1210230275" sldId="2147483722"/>
          </pc:sldLayoutMkLst>
        </pc:sldLayoutChg>
        <pc:sldLayoutChg chg="add">
          <pc:chgData name="Julian Lungu" userId="S::lun21002152@students.solihull.ac.uk::cee57cbc-7d86-4b6f-a695-e770a338eb41" providerId="AD" clId="Web-{C722D4FD-EE9C-4DD3-8248-0D9DE70EAB33}" dt="2022-05-12T08:43:29.325" v="7"/>
          <pc:sldLayoutMkLst>
            <pc:docMk/>
            <pc:sldMasterMk cId="1279740388" sldId="2147483724"/>
            <pc:sldLayoutMk cId="2916918060" sldId="2147483723"/>
          </pc:sldLayoutMkLst>
        </pc:sldLayoutChg>
      </pc:sldMasterChg>
    </pc:docChg>
  </pc:docChgLst>
</pc:chgInfo>
</file>

<file path=ppt/comments/modernComment_102_FEBF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9CEE58-3602-4E62-8A39-5BBFD7BDCDD5}" authorId="{6F7B6A19-A099-9827-F6AC-8712BB58A3A3}" created="2022-05-12T09:06:22.6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3982817" sldId="258"/>
      <ac:spMk id="3" creationId="{1B19A0B3-A2C2-7604-8991-A54FAC174C3D}"/>
    </ac:deMkLst>
    <p188:txBody>
      <a:bodyPr/>
      <a:lstStyle/>
      <a:p>
        <a:r>
          <a:rPr lang="en-US"/>
          <a:t>It is cheaper than most form of advertisements.
It's also easy to show to a wide range of people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FEBFCD6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dialogue boxes">
            <a:extLst>
              <a:ext uri="{FF2B5EF4-FFF2-40B4-BE49-F238E27FC236}">
                <a16:creationId xmlns:a16="http://schemas.microsoft.com/office/drawing/2014/main" id="{B89C5C6D-2017-B42F-DF82-3FE07ED7C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163" r="6" b="1535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Social Media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cs typeface="Arial"/>
              </a:rPr>
              <a:t>Business attention and </a:t>
            </a:r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advertisement</a:t>
            </a:r>
            <a:endParaRPr lang="en-US" sz="2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808CD0-0A5F-921F-A59C-280C1B435562}"/>
              </a:ext>
            </a:extLst>
          </p:cNvPr>
          <p:cNvSpPr txBox="1"/>
          <p:nvPr/>
        </p:nvSpPr>
        <p:spPr>
          <a:xfrm>
            <a:off x="2141033" y="1871546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B050"/>
                </a:solidFill>
                <a:latin typeface="FrankRuehl"/>
                <a:ea typeface="BatangChe"/>
                <a:cs typeface="Arial"/>
              </a:rPr>
              <a:t>Facebook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6AE0A-933B-45FD-C34E-04D27EEAE4AD}"/>
              </a:ext>
            </a:extLst>
          </p:cNvPr>
          <p:cNvSpPr txBox="1"/>
          <p:nvPr/>
        </p:nvSpPr>
        <p:spPr>
          <a:xfrm>
            <a:off x="5625789" y="170985"/>
            <a:ext cx="12284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FrankRuehl"/>
                <a:ea typeface="BatangChe"/>
                <a:cs typeface="Arial"/>
              </a:rPr>
              <a:t>Instagram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F3CE68-1A8E-832B-55D9-9DAA50ACFB61}"/>
              </a:ext>
            </a:extLst>
          </p:cNvPr>
          <p:cNvSpPr txBox="1"/>
          <p:nvPr/>
        </p:nvSpPr>
        <p:spPr>
          <a:xfrm>
            <a:off x="8664496" y="2075984"/>
            <a:ext cx="1061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rankRuehl"/>
                <a:ea typeface="BatangChe"/>
                <a:cs typeface="Arial"/>
              </a:rPr>
              <a:t>Twitter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0A1083-1646-25EA-2597-3E2DDCB460BC}"/>
              </a:ext>
            </a:extLst>
          </p:cNvPr>
          <p:cNvSpPr txBox="1"/>
          <p:nvPr/>
        </p:nvSpPr>
        <p:spPr>
          <a:xfrm>
            <a:off x="6703740" y="2438399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B050"/>
                </a:solidFill>
                <a:latin typeface="FrankRuehl"/>
                <a:ea typeface="BatangChe"/>
                <a:cs typeface="Arial"/>
              </a:rPr>
              <a:t>Snapchat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53730-84BC-8A8D-BEF4-BFB31D4F3F87}"/>
              </a:ext>
            </a:extLst>
          </p:cNvPr>
          <p:cNvSpPr txBox="1"/>
          <p:nvPr/>
        </p:nvSpPr>
        <p:spPr>
          <a:xfrm>
            <a:off x="3785837" y="4464203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FrankRuehl"/>
                <a:ea typeface="BatangChe"/>
                <a:cs typeface="Arial"/>
              </a:rPr>
              <a:t>Twitch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0D0C6B-DCC6-71EC-C132-048425C18DA4}"/>
              </a:ext>
            </a:extLst>
          </p:cNvPr>
          <p:cNvSpPr txBox="1"/>
          <p:nvPr/>
        </p:nvSpPr>
        <p:spPr>
          <a:xfrm>
            <a:off x="5040350" y="5068229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FrankRuehl"/>
                <a:ea typeface="BatangChe"/>
                <a:cs typeface="Arial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04050E-AB64-7DEC-88AF-7B2BF55D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/>
              <a:t>What is Social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BE7E-0763-C954-60C4-67A9CEF2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48" y="2180035"/>
            <a:ext cx="4390524" cy="151695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cs typeface="Arial"/>
              </a:rPr>
              <a:t>+It can be a place for people to post their pictures and life updates, personal opinions, interests, problems. 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cs typeface="Arial"/>
              </a:rPr>
              <a:t>+A place to keep up with the world and share information.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+There are 4.5 billion people using social media. So it broads around all ages.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pic>
        <p:nvPicPr>
          <p:cNvPr id="10" name="Picture 4" descr="World map made out of post-its">
            <a:extLst>
              <a:ext uri="{FF2B5EF4-FFF2-40B4-BE49-F238E27FC236}">
                <a16:creationId xmlns:a16="http://schemas.microsoft.com/office/drawing/2014/main" id="{1E3275DF-3F66-F653-C4FE-754B9A461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3" r="19741" b="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AB871F-9923-7406-C340-5EC286B1282B}"/>
              </a:ext>
            </a:extLst>
          </p:cNvPr>
          <p:cNvSpPr txBox="1">
            <a:spLocks/>
          </p:cNvSpPr>
          <p:nvPr/>
        </p:nvSpPr>
        <p:spPr>
          <a:xfrm>
            <a:off x="1198765" y="4051581"/>
            <a:ext cx="4028110" cy="60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Arial"/>
              </a:rPr>
              <a:t>So why is it being used?</a:t>
            </a:r>
            <a:endParaRPr lang="en-US" dirty="0"/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1800">
              <a:cs typeface="Arial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DB64B19-8517-40CC-F863-31B9B14CF6EA}"/>
              </a:ext>
            </a:extLst>
          </p:cNvPr>
          <p:cNvSpPr txBox="1">
            <a:spLocks/>
          </p:cNvSpPr>
          <p:nvPr/>
        </p:nvSpPr>
        <p:spPr>
          <a:xfrm>
            <a:off x="1198765" y="4813581"/>
            <a:ext cx="4390524" cy="1870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 dirty="0">
                <a:cs typeface="Arial"/>
              </a:rPr>
              <a:t>Entertainment</a:t>
            </a:r>
            <a:endParaRPr lang="en-US"/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 dirty="0">
                <a:cs typeface="Arial"/>
              </a:rPr>
              <a:t>Communication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 dirty="0">
                <a:cs typeface="Arial"/>
              </a:rPr>
              <a:t>Learning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 dirty="0">
                <a:cs typeface="Arial"/>
              </a:rPr>
              <a:t>Stress relief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 dirty="0">
                <a:cs typeface="Arial"/>
              </a:rPr>
              <a:t>Advertisement</a:t>
            </a: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2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F415E-D4CC-981C-1CA1-8139B963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n-US"/>
              <a:t>So why would a business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0B3-A2C2-7604-8991-A54FAC17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319" y="2658318"/>
            <a:ext cx="498748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 dirty="0">
                <a:cs typeface="Arial"/>
              </a:rPr>
              <a:t>Cost effective and Time effective.</a:t>
            </a:r>
            <a:endParaRPr lang="en-US" dirty="0"/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 dirty="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 dirty="0">
                <a:cs typeface="Arial"/>
              </a:rPr>
              <a:t>Customer feedback can be easily managed.</a:t>
            </a: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 dirty="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 dirty="0">
                <a:cs typeface="Arial"/>
              </a:rPr>
              <a:t>Easy to communicate with customers</a:t>
            </a: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 dirty="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Easy to target specific groups of people.</a:t>
            </a: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grpSp>
        <p:nvGrpSpPr>
          <p:cNvPr id="95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5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0D7F23A-507A-B461-7BA2-AFC44197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00" b="-1025"/>
          <a:stretch/>
        </p:blipFill>
        <p:spPr>
          <a:xfrm>
            <a:off x="6522244" y="1004739"/>
            <a:ext cx="5245863" cy="46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828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7307-8043-42F4-C8C6-317C11C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541" y="244320"/>
            <a:ext cx="6213088" cy="1344148"/>
          </a:xfrm>
        </p:spPr>
        <p:txBody>
          <a:bodyPr>
            <a:normAutofit fontScale="90000"/>
          </a:bodyPr>
          <a:lstStyle/>
          <a:p>
            <a:r>
              <a:rPr lang="en-US" dirty="0"/>
              <a:t>So why not other advertisement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EB5C-E6E8-2F05-8828-16CE3ED4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Word of Mouth – Would be cheaper and easier. However, it's inefficient.</a:t>
            </a:r>
          </a:p>
          <a:p>
            <a:r>
              <a:rPr lang="en-US" dirty="0">
                <a:cs typeface="Arial"/>
              </a:rPr>
              <a:t>Billboards – Would be more expensive and is stationary so the position of it is significant.</a:t>
            </a:r>
          </a:p>
          <a:p>
            <a:r>
              <a:rPr lang="en-US" dirty="0">
                <a:cs typeface="Arial"/>
              </a:rPr>
              <a:t>Tv ad - It would be seen by many people. However, it's expensive.</a:t>
            </a:r>
          </a:p>
          <a:p>
            <a:r>
              <a:rPr lang="en-US">
                <a:cs typeface="Arial"/>
              </a:rPr>
              <a:t>Social Media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6948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8E4E2"/>
      </a:lt2>
      <a:accent1>
        <a:srgbClr val="78A8C3"/>
      </a:accent1>
      <a:accent2>
        <a:srgbClr val="69ACA8"/>
      </a:accent2>
      <a:accent3>
        <a:srgbClr val="79AD94"/>
      </a:accent3>
      <a:accent4>
        <a:srgbClr val="6CB173"/>
      </a:accent4>
      <a:accent5>
        <a:srgbClr val="88AC78"/>
      </a:accent5>
      <a:accent6>
        <a:srgbClr val="97A967"/>
      </a:accent6>
      <a:hlink>
        <a:srgbClr val="A7775C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FrankRuehl</vt:lpstr>
      <vt:lpstr>Sagona Book</vt:lpstr>
      <vt:lpstr>Wingdings</vt:lpstr>
      <vt:lpstr>ExploreVTI</vt:lpstr>
      <vt:lpstr>Social Media</vt:lpstr>
      <vt:lpstr>What is Social Media?</vt:lpstr>
      <vt:lpstr>So why would a business use it?</vt:lpstr>
      <vt:lpstr>So why not other advertisement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Julian Lungu</cp:lastModifiedBy>
  <cp:revision>233</cp:revision>
  <dcterms:created xsi:type="dcterms:W3CDTF">2022-05-12T08:42:41Z</dcterms:created>
  <dcterms:modified xsi:type="dcterms:W3CDTF">2022-05-12T09:33:58Z</dcterms:modified>
</cp:coreProperties>
</file>