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-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1DD5E-1860-4FBD-A3C0-B9F45BFBD1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/>
          <p:cNvGrpSpPr/>
          <p:nvPr/>
        </p:nvGrpSpPr>
        <p:grpSpPr>
          <a:xfrm>
            <a:off x="1021272" y="800100"/>
            <a:ext cx="8656128" cy="5115590"/>
            <a:chOff x="1021272" y="800100"/>
            <a:chExt cx="8656128" cy="5115590"/>
          </a:xfrm>
        </p:grpSpPr>
        <p:sp>
          <p:nvSpPr>
            <p:cNvPr id="4" name="Elipse 3"/>
            <p:cNvSpPr/>
            <p:nvPr/>
          </p:nvSpPr>
          <p:spPr>
            <a:xfrm>
              <a:off x="4229100" y="8001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4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5524500" y="8001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5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3337560" y="17373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3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6507480" y="17373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6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337560" y="28575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2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507480" y="28575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7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274820" y="37947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1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5570220" y="37947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8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1021272" y="1267914"/>
              <a:ext cx="3253548" cy="2995476"/>
              <a:chOff x="1021272" y="1267914"/>
              <a:chExt cx="3253548" cy="2995476"/>
            </a:xfrm>
          </p:grpSpPr>
          <p:cxnSp>
            <p:nvCxnSpPr>
              <p:cNvPr id="22" name="Conector recto 21"/>
              <p:cNvCxnSpPr>
                <a:stCxn id="4" idx="2"/>
              </p:cNvCxnSpPr>
              <p:nvPr/>
            </p:nvCxnSpPr>
            <p:spPr>
              <a:xfrm flipH="1" flipV="1">
                <a:off x="1967593" y="1267914"/>
                <a:ext cx="2261507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H="1">
                <a:off x="1969952" y="1267914"/>
                <a:ext cx="0" cy="93725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6" idx="2"/>
              </p:cNvCxnSpPr>
              <p:nvPr/>
            </p:nvCxnSpPr>
            <p:spPr>
              <a:xfrm flipH="1" flipV="1">
                <a:off x="2501900" y="2205173"/>
                <a:ext cx="835660" cy="81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1758043" y="1995623"/>
                <a:ext cx="419100" cy="419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522584" y="1995623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177143" y="3092539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Conector recto 32"/>
              <p:cNvCxnSpPr>
                <a:stCxn id="31" idx="0"/>
              </p:cNvCxnSpPr>
              <p:nvPr/>
            </p:nvCxnSpPr>
            <p:spPr>
              <a:xfrm flipH="1" flipV="1">
                <a:off x="2177143" y="1995623"/>
                <a:ext cx="209550" cy="10969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>
                <a:stCxn id="11" idx="2"/>
              </p:cNvCxnSpPr>
              <p:nvPr/>
            </p:nvCxnSpPr>
            <p:spPr>
              <a:xfrm flipH="1">
                <a:off x="2386693" y="4263390"/>
                <a:ext cx="188812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>
                <a:stCxn id="31" idx="4"/>
              </p:cNvCxnSpPr>
              <p:nvPr/>
            </p:nvCxnSpPr>
            <p:spPr>
              <a:xfrm>
                <a:off x="2386693" y="3511639"/>
                <a:ext cx="0" cy="7517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2386693" y="1386083"/>
                <a:ext cx="8451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NO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CuadroTexto 39"/>
              <p:cNvSpPr txBox="1"/>
              <p:nvPr/>
            </p:nvSpPr>
            <p:spPr>
              <a:xfrm>
                <a:off x="1021272" y="1432891"/>
                <a:ext cx="808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NC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 flipH="1">
              <a:off x="6461760" y="1267914"/>
              <a:ext cx="3215640" cy="2995476"/>
              <a:chOff x="1021272" y="1267914"/>
              <a:chExt cx="3253548" cy="2995476"/>
            </a:xfrm>
          </p:grpSpPr>
          <p:cxnSp>
            <p:nvCxnSpPr>
              <p:cNvPr id="43" name="Conector recto 42"/>
              <p:cNvCxnSpPr>
                <a:stCxn id="5" idx="6"/>
              </p:cNvCxnSpPr>
              <p:nvPr/>
            </p:nvCxnSpPr>
            <p:spPr>
              <a:xfrm flipH="1" flipV="1">
                <a:off x="1967593" y="1267914"/>
                <a:ext cx="2307227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 flipH="1">
                <a:off x="1969952" y="1267914"/>
                <a:ext cx="0" cy="93725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>
                <a:stCxn id="8" idx="6"/>
              </p:cNvCxnSpPr>
              <p:nvPr/>
            </p:nvCxnSpPr>
            <p:spPr>
              <a:xfrm flipH="1" flipV="1">
                <a:off x="2501900" y="2205174"/>
                <a:ext cx="778352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1758043" y="1995623"/>
                <a:ext cx="419100" cy="419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522584" y="1995623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177143" y="3092539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Conector recto 48"/>
              <p:cNvCxnSpPr>
                <a:stCxn id="48" idx="0"/>
              </p:cNvCxnSpPr>
              <p:nvPr/>
            </p:nvCxnSpPr>
            <p:spPr>
              <a:xfrm flipH="1" flipV="1">
                <a:off x="2177143" y="1995623"/>
                <a:ext cx="209550" cy="10969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>
                <a:stCxn id="12" idx="6"/>
              </p:cNvCxnSpPr>
              <p:nvPr/>
            </p:nvCxnSpPr>
            <p:spPr>
              <a:xfrm flipH="1">
                <a:off x="2386693" y="4263390"/>
                <a:ext cx="184186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stCxn id="48" idx="4"/>
              </p:cNvCxnSpPr>
              <p:nvPr/>
            </p:nvCxnSpPr>
            <p:spPr>
              <a:xfrm>
                <a:off x="2386693" y="3511639"/>
                <a:ext cx="0" cy="7517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CuadroTexto 51"/>
              <p:cNvSpPr txBox="1"/>
              <p:nvPr/>
            </p:nvSpPr>
            <p:spPr>
              <a:xfrm>
                <a:off x="2386693" y="1386083"/>
                <a:ext cx="8451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NO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CuadroTexto 52"/>
              <p:cNvSpPr txBox="1"/>
              <p:nvPr/>
            </p:nvSpPr>
            <p:spPr>
              <a:xfrm>
                <a:off x="1021272" y="1432891"/>
                <a:ext cx="808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>
                    <a:latin typeface="Century Gothic" panose="020B0502020202020204" pitchFamily="34" charset="0"/>
                  </a:rPr>
                  <a:t>NC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58" name="Conector recto 57"/>
            <p:cNvCxnSpPr>
              <a:stCxn id="9" idx="4"/>
              <a:endCxn id="9" idx="4"/>
            </p:cNvCxnSpPr>
            <p:nvPr/>
          </p:nvCxnSpPr>
          <p:spPr>
            <a:xfrm>
              <a:off x="3806190" y="3794760"/>
              <a:ext cx="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>
              <a:stCxn id="9" idx="4"/>
            </p:cNvCxnSpPr>
            <p:nvPr/>
          </p:nvCxnSpPr>
          <p:spPr>
            <a:xfrm>
              <a:off x="3806190" y="3794760"/>
              <a:ext cx="0" cy="168901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6976110" y="3794760"/>
              <a:ext cx="0" cy="170543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61"/>
            <p:cNvSpPr/>
            <p:nvPr/>
          </p:nvSpPr>
          <p:spPr>
            <a:xfrm>
              <a:off x="4274820" y="5074196"/>
              <a:ext cx="2232660" cy="81915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4000" b="1" dirty="0">
                  <a:latin typeface="Century Gothic" panose="020B0502020202020204" pitchFamily="34" charset="0"/>
                </a:rPr>
                <a:t>SOURCE</a:t>
              </a:r>
              <a:endParaRPr lang="en-US" sz="4000" b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>
              <a:off x="3806190" y="5483771"/>
              <a:ext cx="42291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6507480" y="5500192"/>
              <a:ext cx="42291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3146584" y="480027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b="1" dirty="0">
                  <a:latin typeface="Century Gothic" panose="020B0502020202020204" pitchFamily="34" charset="0"/>
                </a:rPr>
                <a:t>_</a:t>
              </a:r>
              <a:endParaRPr lang="en-US" sz="4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7141005" y="5084693"/>
              <a:ext cx="5533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b="1" dirty="0">
                  <a:latin typeface="Century Gothic" panose="020B0502020202020204" pitchFamily="34" charset="0"/>
                </a:rPr>
                <a:t>+</a:t>
              </a:r>
              <a:endParaRPr lang="en-US" sz="48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18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16843A-6011-4F30-AB29-86CC66D7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78" y="687161"/>
            <a:ext cx="8651792" cy="47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1531620" y="1577340"/>
            <a:ext cx="9144000" cy="3566160"/>
            <a:chOff x="1531620" y="1577340"/>
            <a:chExt cx="9144000" cy="3566160"/>
          </a:xfrm>
        </p:grpSpPr>
        <p:sp>
          <p:nvSpPr>
            <p:cNvPr id="4" name="Elipse 3"/>
            <p:cNvSpPr/>
            <p:nvPr/>
          </p:nvSpPr>
          <p:spPr>
            <a:xfrm>
              <a:off x="1531620" y="1577340"/>
              <a:ext cx="3566160" cy="3566160"/>
            </a:xfrm>
            <a:prstGeom prst="ellipse">
              <a:avLst/>
            </a:prstGeom>
            <a:noFill/>
            <a:ln w="190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ipse 4"/>
            <p:cNvSpPr/>
            <p:nvPr/>
          </p:nvSpPr>
          <p:spPr>
            <a:xfrm>
              <a:off x="3512820" y="1577340"/>
              <a:ext cx="3566160" cy="3566160"/>
            </a:xfrm>
            <a:prstGeom prst="ellipse">
              <a:avLst/>
            </a:prstGeom>
            <a:noFill/>
            <a:ln w="190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6248400" y="1866900"/>
              <a:ext cx="2209800" cy="0"/>
            </a:xfrm>
            <a:prstGeom prst="line">
              <a:avLst/>
            </a:prstGeom>
            <a:ln w="190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6286500" y="4876800"/>
              <a:ext cx="2209800" cy="0"/>
            </a:xfrm>
            <a:prstGeom prst="line">
              <a:avLst/>
            </a:prstGeom>
            <a:ln w="190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8458200" y="1866900"/>
              <a:ext cx="952500" cy="762000"/>
            </a:xfrm>
            <a:prstGeom prst="line">
              <a:avLst/>
            </a:prstGeom>
            <a:ln w="190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8496300" y="4229100"/>
              <a:ext cx="914400" cy="647700"/>
            </a:xfrm>
            <a:prstGeom prst="line">
              <a:avLst/>
            </a:prstGeom>
            <a:ln w="190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ayo 14"/>
            <p:cNvSpPr/>
            <p:nvPr/>
          </p:nvSpPr>
          <p:spPr>
            <a:xfrm flipH="1">
              <a:off x="9410700" y="2762250"/>
              <a:ext cx="1264920" cy="1196340"/>
            </a:xfrm>
            <a:prstGeom prst="lightningBol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687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SENASICA</dc:creator>
  <cp:lastModifiedBy>SENASICA</cp:lastModifiedBy>
  <cp:revision>7</cp:revision>
  <dcterms:created xsi:type="dcterms:W3CDTF">2022-04-13T14:47:22Z</dcterms:created>
  <dcterms:modified xsi:type="dcterms:W3CDTF">2022-04-18T18:40:14Z</dcterms:modified>
</cp:coreProperties>
</file>