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Maven Pro" panose="020B0604020202020204" charset="0"/>
      <p:regular r:id="rId21"/>
      <p:bold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4dcc30519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4dcc30519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4dcc30519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4dcc30519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4dcc30519_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4dcc30519_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if we had 2 more weeks: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Global trends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 further back by year.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dcc30519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dcc30519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 Austin- the highlighted question: can you elaborate and write down your findings? thanks!!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on what motivated us to pick this topic. Why we decided to focus on the trend of rap music for our hypothesis.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4dcc3051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4dcc30519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whether you were able to answer these questions to your satisfaction.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Run through a jupyter notebook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insights you had while exploring the data that you didn't anticipate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/>
              <a:t>Multiple subgenres were used to describe each song. 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any problems that arose after exploring the data, and how you resolved them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/>
              <a:t>The spotpy api was a bit cumbersome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Present and discuss interesting figures developed during exploration, ideally with the help of Jupyter Notebook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dcc30519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dcc30519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dcc30519_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dcc30519_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dcc30519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4dcc30519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4dcc30519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4dcc30519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4dcc30519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4dcc30519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9831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of Top Music Genres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856100"/>
            <a:ext cx="6167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Ruth Holliday, Austin Little, Gina Kim, Nathalie Longstreet,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Minqiu Yu &amp;  Kimberly Gordon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2017</a:t>
            </a:r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00" y="1397450"/>
            <a:ext cx="4452500" cy="31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25" y="1597875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Global Music Charts</a:t>
            </a:r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8" name="Google Shape;3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50" y="1990050"/>
            <a:ext cx="4800600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650" y="17884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of Music Genres</a:t>
            </a:r>
            <a:endParaRPr/>
          </a:p>
        </p:txBody>
      </p:sp>
      <p:pic>
        <p:nvPicPr>
          <p:cNvPr id="375" name="Google Shape;3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38" y="1312575"/>
            <a:ext cx="7579626" cy="35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we faced:</a:t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body" idx="4294967295"/>
          </p:nvPr>
        </p:nvSpPr>
        <p:spPr>
          <a:xfrm>
            <a:off x="418075" y="150672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Obtaining a good API: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9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Explored the following API’s: MusicxMatch, GraceNote, Spotify, and LastFM. Spotify’s API was the most difficult to use. However, it was up to date with the most recent genres.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00"/>
          </a:p>
        </p:txBody>
      </p:sp>
      <p:sp>
        <p:nvSpPr>
          <p:cNvPr id="384" name="Google Shape;384;p2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body" idx="4294967295"/>
          </p:nvPr>
        </p:nvSpPr>
        <p:spPr>
          <a:xfrm>
            <a:off x="3336150" y="150672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Multiple/no genres: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2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Many tracks did not hold specific genres as the genre was labeled by artist. 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Spotify’s API held multiple genres per track.</a:t>
            </a:r>
            <a:endParaRPr sz="1400"/>
          </a:p>
        </p:txBody>
      </p:sp>
      <p:sp>
        <p:nvSpPr>
          <p:cNvPr id="387" name="Google Shape;387;p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body" idx="4294967295"/>
          </p:nvPr>
        </p:nvSpPr>
        <p:spPr>
          <a:xfrm>
            <a:off x="6254233" y="150672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Years of Music: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2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that many streaming services are only a few years old, the historical data is limited.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 Thus the results are more constrained.  </a:t>
            </a:r>
            <a:endParaRPr sz="1400" b="1"/>
          </a:p>
        </p:txBody>
      </p:sp>
      <p:sp>
        <p:nvSpPr>
          <p:cNvPr id="390" name="Google Shape;390;p25"/>
          <p:cNvSpPr txBox="1"/>
          <p:nvPr/>
        </p:nvSpPr>
        <p:spPr>
          <a:xfrm>
            <a:off x="61050" y="4144200"/>
            <a:ext cx="9005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If given two more weeks: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We would also analyze the global top 100 charts in comparison  to the US charts.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We would go further back by year and  decade to compare with present-day popular music genres.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Findings/Discussion </a:t>
            </a: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6"/>
          <p:cNvSpPr txBox="1">
            <a:spLocks noGrp="1"/>
          </p:cNvSpPr>
          <p:nvPr>
            <p:ph type="body" idx="1"/>
          </p:nvPr>
        </p:nvSpPr>
        <p:spPr>
          <a:xfrm>
            <a:off x="565375" y="1357325"/>
            <a:ext cx="8073900" cy="31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music genre, Pop significantly surpassed other genres.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Shown in the frequency distribution charts, approximately 45~50% of the songs on the top 100 charts were included in some “pop” genre/sub-genre.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EDM has been on the rise starting from 2016 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Rap has been steadily increasing since 2014.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2012-2014, the top 3 music genres were: Pop, Rap, &amp; Country.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Starting  from 2015-2017, the top 3 genres changed to Pop, Rap, &amp; EDM.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Although rap wasn’t the number one popular genre as expected, it consistently was in the top 3 main genres.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Globally, rap is a lot more popular compared to the US.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Music brings people of all cultures and ethnicities together. Therefore, we wanted to explore the trend of the music industry analytically. </a:t>
            </a:r>
            <a:endParaRPr sz="16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this topic chosen?</a:t>
            </a:r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6" name="Google Shape;28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588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Why did we pick this topic?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89" name="Google Shape;289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90" name="Google Shape;290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1" name="Google Shape;291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4"/>
          <p:cNvSpPr txBox="1"/>
          <p:nvPr/>
        </p:nvSpPr>
        <p:spPr>
          <a:xfrm>
            <a:off x="33240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Our Hypothesis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The music genre, rap, took over popularity at a faster rate in comparison to other genres and currently holds the highest popularity.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296" name="Google Shape;296;p14"/>
          <p:cNvSpPr txBox="1"/>
          <p:nvPr/>
        </p:nvSpPr>
        <p:spPr>
          <a:xfrm>
            <a:off x="3320450" y="1324675"/>
            <a:ext cx="2424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Proposal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Analyze which genres in the US region took over the top 100 charts over the last 6 years.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330"/>
              <a:buFont typeface="Arial"/>
              <a:buNone/>
            </a:pPr>
            <a:r>
              <a:rPr lang="en" sz="16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→ Create a visual of the trend for the different genres.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body" idx="1"/>
          </p:nvPr>
        </p:nvSpPr>
        <p:spPr>
          <a:xfrm>
            <a:off x="812600" y="1391750"/>
            <a:ext cx="7521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most popular music genre in the US today?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year, what are the top music genres?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tracking the popularity of music genres predict its future?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 the US charts compare to the global charts?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1355225" y="612375"/>
            <a:ext cx="62979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 &amp; Clean-up Process </a:t>
            </a:r>
            <a:endParaRPr sz="2400"/>
          </a:p>
        </p:txBody>
      </p:sp>
      <p:sp>
        <p:nvSpPr>
          <p:cNvPr id="309" name="Google Shape;309;p16"/>
          <p:cNvSpPr txBox="1">
            <a:spLocks noGrp="1"/>
          </p:cNvSpPr>
          <p:nvPr>
            <p:ph type="body" idx="2"/>
          </p:nvPr>
        </p:nvSpPr>
        <p:spPr>
          <a:xfrm>
            <a:off x="372025" y="1422175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Explored API’s to obtain the genres.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Spotify’s API → Spotipy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Wikipedia’s US Top 100 Billboard charts: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 extract CSV files.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data was split by year starting from 2012-2017.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Separate Jupyter notebooks.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Created dataframes: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Appended the Spotipy API with the csv file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columns for the Title, Artist(s), and Genre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Created a visualization of the top genres per year.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Multiple sub-genres were found.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310" name="Google Shape;310;p16"/>
          <p:cNvSpPr txBox="1"/>
          <p:nvPr/>
        </p:nvSpPr>
        <p:spPr>
          <a:xfrm>
            <a:off x="4533000" y="969175"/>
            <a:ext cx="40293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6.  Frequency distribution bar charts were created.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helped visualize the main genres with its most frequently listed sub-genres.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7. Created a dataframe with the main genres.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Used a stacked bar graph to show the main music genres along with the respective sub-genres.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roman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Saved all of the charts into PNG files.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>
            <a:spLocks noGrp="1"/>
          </p:cNvSpPr>
          <p:nvPr>
            <p:ph type="title"/>
          </p:nvPr>
        </p:nvSpPr>
        <p:spPr>
          <a:xfrm>
            <a:off x="1303800" y="584800"/>
            <a:ext cx="7030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2012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 l="16306" r="-1812" b="-3734"/>
          <a:stretch/>
        </p:blipFill>
        <p:spPr>
          <a:xfrm>
            <a:off x="4163450" y="1369525"/>
            <a:ext cx="4602225" cy="31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25" y="1369513"/>
            <a:ext cx="3638675" cy="32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2013</a:t>
            </a: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6" name="Google Shape;326;p18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00" y="1410475"/>
            <a:ext cx="3909100" cy="3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500" y="1597875"/>
            <a:ext cx="4400663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2014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00" y="1321650"/>
            <a:ext cx="3821850" cy="38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925" y="1507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2015</a:t>
            </a:r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5" y="1514125"/>
            <a:ext cx="3430500" cy="30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/>
          <p:cNvPicPr preferRelativeResize="0"/>
          <p:nvPr/>
        </p:nvPicPr>
        <p:blipFill rotWithShape="1">
          <a:blip r:embed="rId4">
            <a:alphaModFix/>
          </a:blip>
          <a:srcRect l="-5396" t="-3384" b="-3395"/>
          <a:stretch/>
        </p:blipFill>
        <p:spPr>
          <a:xfrm>
            <a:off x="4175325" y="1276600"/>
            <a:ext cx="4670500" cy="31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2016</a:t>
            </a:r>
            <a:endParaRPr/>
          </a:p>
        </p:txBody>
      </p:sp>
      <p:pic>
        <p:nvPicPr>
          <p:cNvPr id="352" name="Google Shape;3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400" y="1298375"/>
            <a:ext cx="4301500" cy="2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00" y="2032450"/>
            <a:ext cx="3999525" cy="26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Maven Pro</vt:lpstr>
      <vt:lpstr>Nunito</vt:lpstr>
      <vt:lpstr>Arial</vt:lpstr>
      <vt:lpstr>Century Gothic</vt:lpstr>
      <vt:lpstr>Momentum</vt:lpstr>
      <vt:lpstr>Data Analysis of Top Music Genres</vt:lpstr>
      <vt:lpstr>Why was this topic chosen?</vt:lpstr>
      <vt:lpstr>Questions  </vt:lpstr>
      <vt:lpstr>Data Exploration &amp; Clean-up Process </vt:lpstr>
      <vt:lpstr>Billboard Top 100 2012</vt:lpstr>
      <vt:lpstr>Billboard Top 100 for 2013</vt:lpstr>
      <vt:lpstr>Billboard Top 100 for 2014</vt:lpstr>
      <vt:lpstr>Billboard Top 100 2015</vt:lpstr>
      <vt:lpstr>Billboard Top 100 for 2016</vt:lpstr>
      <vt:lpstr>Billboard Top 100 2017</vt:lpstr>
      <vt:lpstr>Current Global Music Charts</vt:lpstr>
      <vt:lpstr>Trend of Music Genres</vt:lpstr>
      <vt:lpstr>Some challenges we faced:</vt:lpstr>
      <vt:lpstr>Our Findings/Discussion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Top Music Genres</dc:title>
  <dc:creator>Owner</dc:creator>
  <cp:lastModifiedBy>John Klinges</cp:lastModifiedBy>
  <cp:revision>1</cp:revision>
  <dcterms:modified xsi:type="dcterms:W3CDTF">2020-10-07T00:56:26Z</dcterms:modified>
</cp:coreProperties>
</file>