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embeddedFontLst>
    <p:embeddedFont>
      <p:font typeface="Rubik" panose="020B0604020202020204" charset="-79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3">
          <p15:clr>
            <a:srgbClr val="747775"/>
          </p15:clr>
        </p15:guide>
        <p15:guide id="2" pos="1660">
          <p15:clr>
            <a:srgbClr val="747775"/>
          </p15:clr>
        </p15:guide>
        <p15:guide id="3" orient="horz" pos="510">
          <p15:clr>
            <a:srgbClr val="747775"/>
          </p15:clr>
        </p15:guide>
        <p15:guide id="4" orient="horz" pos="574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38" autoAdjust="0"/>
    <p:restoredTop sz="94660"/>
  </p:normalViewPr>
  <p:slideViewPr>
    <p:cSldViewPr snapToGrid="0">
      <p:cViewPr varScale="1">
        <p:scale>
          <a:sx n="49" d="100"/>
          <a:sy n="49" d="100"/>
        </p:scale>
        <p:origin x="2688" y="42"/>
      </p:cViewPr>
      <p:guideLst>
        <p:guide pos="283"/>
        <p:guide pos="1660"/>
        <p:guide orient="horz" pos="510"/>
        <p:guide orient="horz" pos="5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0733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63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00"/>
            <a:ext cx="2634600" cy="10692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3"/>
          <p:cNvSpPr/>
          <p:nvPr/>
        </p:nvSpPr>
        <p:spPr>
          <a:xfrm>
            <a:off x="0" y="9791300"/>
            <a:ext cx="6195900" cy="900600"/>
          </a:xfrm>
          <a:prstGeom prst="rtTriangle">
            <a:avLst/>
          </a:prstGeom>
          <a:solidFill>
            <a:srgbClr val="4A4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aseline="-25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0" y="25"/>
            <a:ext cx="7560000" cy="1812300"/>
            <a:chOff x="0" y="25"/>
            <a:chExt cx="7560000" cy="1812300"/>
          </a:xfrm>
        </p:grpSpPr>
        <p:sp>
          <p:nvSpPr>
            <p:cNvPr id="57" name="Google Shape;57;p13"/>
            <p:cNvSpPr/>
            <p:nvPr/>
          </p:nvSpPr>
          <p:spPr>
            <a:xfrm rot="10800000">
              <a:off x="5299500" y="29"/>
              <a:ext cx="2260500" cy="864300"/>
            </a:xfrm>
            <a:prstGeom prst="rtTriangle">
              <a:avLst/>
            </a:prstGeom>
            <a:solidFill>
              <a:srgbClr val="4A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10800000" flipH="1">
              <a:off x="0" y="25"/>
              <a:ext cx="7560000" cy="1812300"/>
            </a:xfrm>
            <a:prstGeom prst="rtTriangle">
              <a:avLst/>
            </a:prstGeom>
            <a:solidFill>
              <a:srgbClr val="DFD7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13"/>
          <p:cNvGrpSpPr/>
          <p:nvPr/>
        </p:nvGrpSpPr>
        <p:grpSpPr>
          <a:xfrm>
            <a:off x="3122256" y="984807"/>
            <a:ext cx="4135645" cy="736443"/>
            <a:chOff x="3122257" y="1331648"/>
            <a:chExt cx="3292200" cy="736443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3122257" y="1331648"/>
              <a:ext cx="32922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 smtClean="0">
                  <a:solidFill>
                    <a:srgbClr val="4A4A52"/>
                  </a:solidFill>
                  <a:latin typeface="Rubik"/>
                  <a:ea typeface="Rubik"/>
                  <a:cs typeface="Rubik"/>
                  <a:sym typeface="Rubik"/>
                </a:rPr>
                <a:t>AKINWUMI </a:t>
              </a:r>
              <a:r>
                <a:rPr lang="en-US" sz="2800" b="1" smtClean="0">
                  <a:solidFill>
                    <a:srgbClr val="4A4A52"/>
                  </a:solidFill>
                  <a:latin typeface="Rubik"/>
                  <a:ea typeface="Rubik"/>
                  <a:cs typeface="Rubik"/>
                  <a:sym typeface="Rubik"/>
                </a:rPr>
                <a:t>KEHINDE .D</a:t>
              </a:r>
              <a:endParaRPr sz="2800" b="1" dirty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3122257" y="1852691"/>
              <a:ext cx="3292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Technology, Management &amp; Business Consultant </a:t>
              </a:r>
              <a:endParaRPr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pic>
        <p:nvPicPr>
          <p:cNvPr id="62" name="Google Shape;62;p1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4" y="661031"/>
            <a:ext cx="1802296" cy="1775401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3" name="Google Shape;63;p13"/>
          <p:cNvGrpSpPr/>
          <p:nvPr/>
        </p:nvGrpSpPr>
        <p:grpSpPr>
          <a:xfrm>
            <a:off x="3137017" y="1862269"/>
            <a:ext cx="4120884" cy="2297901"/>
            <a:chOff x="3134054" y="1331648"/>
            <a:chExt cx="3292200" cy="2332303"/>
          </a:xfrm>
        </p:grpSpPr>
        <p:sp>
          <p:nvSpPr>
            <p:cNvPr id="64" name="Google Shape;64;p13"/>
            <p:cNvSpPr txBox="1"/>
            <p:nvPr/>
          </p:nvSpPr>
          <p:spPr>
            <a:xfrm>
              <a:off x="3134054" y="1331648"/>
              <a:ext cx="3292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800" b="1" dirty="0">
                  <a:solidFill>
                    <a:srgbClr val="4A4A52"/>
                  </a:solidFill>
                  <a:latin typeface="Rubik"/>
                  <a:ea typeface="Rubik"/>
                  <a:cs typeface="Rubik"/>
                  <a:sym typeface="Rubik"/>
                </a:rPr>
                <a:t>OBJECTIVE</a:t>
              </a:r>
              <a:endParaRPr sz="1800" b="1" dirty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3134054" y="1808388"/>
              <a:ext cx="3292200" cy="18555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sz="1100" dirty="0">
                  <a:solidFill>
                    <a:schemeClr val="tx1"/>
                  </a:solidFill>
                </a:rPr>
                <a:t>A dedicated and multi-skilled Mechatronics Engineer seeking to contribute to innovative and impactful projects. With a strong foundation in mechanical, electrical, and electronic systems, combined with hands-on experience in fabrication, electrical work, and creative media production, I bring a unique blend of technical and creative abilities. I aim to grow within a dynamic organization where I can apply my knowledge, leadership, and practical experience to solve real-world problems and support team success.</a:t>
              </a:r>
              <a:endParaRPr sz="11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66" name="Google Shape;66;p13"/>
          <p:cNvSpPr txBox="1"/>
          <p:nvPr/>
        </p:nvSpPr>
        <p:spPr>
          <a:xfrm>
            <a:off x="338459" y="2976503"/>
            <a:ext cx="208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 dirty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rPr>
              <a:t>CONTACT</a:t>
            </a:r>
            <a:endParaRPr sz="1800" b="1" dirty="0">
              <a:solidFill>
                <a:srgbClr val="4A4A5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338459" y="3421003"/>
            <a:ext cx="2082646" cy="402483"/>
            <a:chOff x="450016" y="3469731"/>
            <a:chExt cx="2082646" cy="402483"/>
          </a:xfrm>
        </p:grpSpPr>
        <p:sp>
          <p:nvSpPr>
            <p:cNvPr id="68" name="Google Shape;68;p13"/>
            <p:cNvSpPr txBox="1"/>
            <p:nvPr/>
          </p:nvSpPr>
          <p:spPr>
            <a:xfrm>
              <a:off x="450016" y="3469731"/>
              <a:ext cx="2082646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100" b="1">
                  <a:solidFill>
                    <a:srgbClr val="4A4A52"/>
                  </a:solidFill>
                  <a:latin typeface="Rubik"/>
                  <a:ea typeface="Rubik"/>
                  <a:cs typeface="Rubik"/>
                  <a:sym typeface="Rubik"/>
                </a:rPr>
                <a:t>Location:</a:t>
              </a:r>
              <a:endParaRPr sz="1100" b="1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450016" y="3669081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2</a:t>
              </a:r>
              <a:r>
                <a:rPr lang="en-US" sz="1100" dirty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4</a:t>
              </a: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 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Road</a:t>
              </a: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, </a:t>
              </a:r>
              <a:r>
                <a:rPr lang="en-US" sz="1100" dirty="0" err="1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Egbeda</a:t>
              </a: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, 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Lagos </a:t>
              </a: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State</a:t>
              </a:r>
              <a:endParaRPr sz="11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338505" y="3939006"/>
            <a:ext cx="2082600" cy="402483"/>
            <a:chOff x="450016" y="3469731"/>
            <a:chExt cx="2082600" cy="402483"/>
          </a:xfrm>
        </p:grpSpPr>
        <p:sp>
          <p:nvSpPr>
            <p:cNvPr id="71" name="Google Shape;71;p13"/>
            <p:cNvSpPr txBox="1"/>
            <p:nvPr/>
          </p:nvSpPr>
          <p:spPr>
            <a:xfrm>
              <a:off x="450016" y="3469731"/>
              <a:ext cx="20826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100" b="1">
                  <a:solidFill>
                    <a:srgbClr val="4A4A52"/>
                  </a:solidFill>
                  <a:latin typeface="Rubik"/>
                  <a:ea typeface="Rubik"/>
                  <a:cs typeface="Rubik"/>
                  <a:sym typeface="Rubik"/>
                </a:rPr>
                <a:t>Phone:</a:t>
              </a:r>
              <a:endParaRPr sz="1100" b="1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>
              <a:off x="450016" y="3669081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(23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4</a:t>
              </a: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) 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706</a:t>
              </a: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-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505-0846</a:t>
              </a:r>
              <a:endParaRPr sz="11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338504" y="4604927"/>
            <a:ext cx="2296095" cy="403465"/>
            <a:chOff x="450016" y="3469731"/>
            <a:chExt cx="2082600" cy="401488"/>
          </a:xfrm>
        </p:grpSpPr>
        <p:sp>
          <p:nvSpPr>
            <p:cNvPr id="74" name="Google Shape;74;p13"/>
            <p:cNvSpPr txBox="1"/>
            <p:nvPr/>
          </p:nvSpPr>
          <p:spPr>
            <a:xfrm>
              <a:off x="450016" y="3469731"/>
              <a:ext cx="20826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100" b="1">
                  <a:solidFill>
                    <a:srgbClr val="4A4A52"/>
                  </a:solidFill>
                  <a:latin typeface="Rubik"/>
                  <a:ea typeface="Rubik"/>
                  <a:cs typeface="Rubik"/>
                  <a:sym typeface="Rubik"/>
                </a:rPr>
                <a:t>Email:</a:t>
              </a:r>
              <a:endParaRPr sz="1100" b="1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>
              <a:off x="450016" y="3669081"/>
              <a:ext cx="2082600" cy="2021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akinwumikehinde9640</a:t>
              </a: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@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g</a:t>
              </a: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mail.com</a:t>
              </a:r>
              <a:endParaRPr sz="11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76" name="Google Shape;76;p13"/>
          <p:cNvSpPr txBox="1"/>
          <p:nvPr/>
        </p:nvSpPr>
        <p:spPr>
          <a:xfrm>
            <a:off x="338505" y="5266655"/>
            <a:ext cx="20826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 dirty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rPr>
              <a:t>EDUCATION</a:t>
            </a:r>
            <a:endParaRPr sz="1800" b="1" dirty="0">
              <a:solidFill>
                <a:srgbClr val="4A4A5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40858" y="5642261"/>
            <a:ext cx="224286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rPr>
              <a:t>Primary</a:t>
            </a:r>
            <a:endParaRPr sz="1100" b="1" dirty="0">
              <a:solidFill>
                <a:srgbClr val="4A4A5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78" name="Google Shape;78;p13"/>
          <p:cNvGrpSpPr/>
          <p:nvPr/>
        </p:nvGrpSpPr>
        <p:grpSpPr>
          <a:xfrm>
            <a:off x="338505" y="7517766"/>
            <a:ext cx="2082600" cy="609248"/>
            <a:chOff x="450016" y="6438458"/>
            <a:chExt cx="2082600" cy="609248"/>
          </a:xfrm>
        </p:grpSpPr>
        <p:sp>
          <p:nvSpPr>
            <p:cNvPr id="79" name="Google Shape;79;p13"/>
            <p:cNvSpPr txBox="1"/>
            <p:nvPr/>
          </p:nvSpPr>
          <p:spPr>
            <a:xfrm>
              <a:off x="450016" y="6438458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ubik" panose="020B0604020202020204" charset="-79"/>
                  <a:cs typeface="Rubik" panose="020B0604020202020204" charset="-79"/>
                  <a:sym typeface="Rubik"/>
                </a:rPr>
                <a:t>ND of Mechatronics </a:t>
              </a:r>
              <a:endParaRPr sz="1100" dirty="0">
                <a:latin typeface="Rubik" panose="020B0604020202020204" charset="-79"/>
                <a:cs typeface="Rubik" panose="020B0604020202020204" charset="-79"/>
                <a:sym typeface="Rubik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450016" y="6641516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>
                  <a:latin typeface="Rubik" panose="020B0604020202020204" charset="-79"/>
                  <a:cs typeface="Rubik" panose="020B0604020202020204" charset="-79"/>
                  <a:sym typeface="Rubik"/>
                </a:rPr>
                <a:t>Yabatech</a:t>
              </a:r>
              <a:r>
                <a:rPr lang="uk" sz="1100" dirty="0">
                  <a:latin typeface="Rubik" panose="020B0604020202020204" charset="-79"/>
                  <a:cs typeface="Rubik" panose="020B0604020202020204" charset="-79"/>
                  <a:sym typeface="Rubik"/>
                </a:rPr>
                <a:t>, </a:t>
              </a:r>
              <a:r>
                <a:rPr lang="en-US" sz="1100" dirty="0">
                  <a:latin typeface="Rubik" panose="020B0604020202020204" charset="-79"/>
                  <a:cs typeface="Rubik" panose="020B0604020202020204" charset="-79"/>
                  <a:sym typeface="Rubik"/>
                </a:rPr>
                <a:t>Lagos</a:t>
              </a:r>
              <a:r>
                <a:rPr lang="uk" sz="1100" dirty="0">
                  <a:latin typeface="Rubik" panose="020B0604020202020204" charset="-79"/>
                  <a:cs typeface="Rubik" panose="020B0604020202020204" charset="-79"/>
                  <a:sym typeface="Rubik"/>
                </a:rPr>
                <a:t> State</a:t>
              </a:r>
              <a:endParaRPr sz="1100" dirty="0">
                <a:latin typeface="Rubik" panose="020B0604020202020204" charset="-79"/>
                <a:cs typeface="Rubik" panose="020B0604020202020204" charset="-79"/>
                <a:sym typeface="Rubik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450016" y="6844573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latin typeface="Rubik" panose="020B0604020202020204" charset="-79"/>
                  <a:cs typeface="Rubik" panose="020B0604020202020204" charset="-79"/>
                  <a:sym typeface="Rubik"/>
                </a:rPr>
                <a:t>2021 to </a:t>
              </a:r>
              <a:r>
                <a:rPr lang="uk" sz="1100" dirty="0">
                  <a:latin typeface="Rubik" panose="020B0604020202020204" charset="-79"/>
                  <a:cs typeface="Rubik" panose="020B0604020202020204" charset="-79"/>
                  <a:sym typeface="Rubik"/>
                </a:rPr>
                <a:t>20</a:t>
              </a:r>
              <a:r>
                <a:rPr lang="en-US" sz="1100" dirty="0">
                  <a:latin typeface="Rubik" panose="020B0604020202020204" charset="-79"/>
                  <a:cs typeface="Rubik" panose="020B0604020202020204" charset="-79"/>
                  <a:sym typeface="Rubik"/>
                </a:rPr>
                <a:t>23</a:t>
              </a:r>
              <a:endParaRPr sz="1100" dirty="0">
                <a:latin typeface="Rubik" panose="020B0604020202020204" charset="-79"/>
                <a:cs typeface="Rubik" panose="020B0604020202020204" charset="-79"/>
                <a:sym typeface="Rubik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338505" y="9119311"/>
            <a:ext cx="2082600" cy="508477"/>
            <a:chOff x="435248" y="7731282"/>
            <a:chExt cx="2082600" cy="508477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435248" y="7731282"/>
              <a:ext cx="20826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800" b="1" dirty="0">
                  <a:solidFill>
                    <a:srgbClr val="4A4A52"/>
                  </a:solidFill>
                  <a:latin typeface="Rubik"/>
                  <a:ea typeface="Rubik"/>
                  <a:cs typeface="Rubik"/>
                  <a:sym typeface="Rubik"/>
                </a:rPr>
                <a:t>REFERENCES</a:t>
              </a:r>
              <a:endParaRPr sz="1800" b="1" dirty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435248" y="8070559"/>
              <a:ext cx="2082600" cy="16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100" dirty="0">
                  <a:solidFill>
                    <a:srgbClr val="4A4A52"/>
                  </a:solidFill>
                  <a:latin typeface="Rubik"/>
                  <a:ea typeface="Rubik"/>
                  <a:cs typeface="Rubik"/>
                  <a:sym typeface="Rubik"/>
                </a:rPr>
                <a:t>Available upon request.</a:t>
              </a:r>
              <a:endParaRPr sz="1100" dirty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3137020" y="7515904"/>
            <a:ext cx="3529590" cy="1105563"/>
            <a:chOff x="3137020" y="7552099"/>
            <a:chExt cx="3529590" cy="1105563"/>
          </a:xfrm>
        </p:grpSpPr>
        <p:sp>
          <p:nvSpPr>
            <p:cNvPr id="110" name="Google Shape;110;p13"/>
            <p:cNvSpPr txBox="1"/>
            <p:nvPr/>
          </p:nvSpPr>
          <p:spPr>
            <a:xfrm>
              <a:off x="3137020" y="7552099"/>
              <a:ext cx="352959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800" b="1" dirty="0">
                  <a:solidFill>
                    <a:srgbClr val="4A4A52"/>
                  </a:solidFill>
                  <a:latin typeface="Rubik"/>
                  <a:ea typeface="Rubik"/>
                  <a:cs typeface="Rubik"/>
                  <a:sym typeface="Rubik"/>
                </a:rPr>
                <a:t>EXPERIENCE</a:t>
              </a:r>
              <a:endParaRPr sz="1800" b="1" dirty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cxnSp>
          <p:nvCxnSpPr>
            <p:cNvPr id="114" name="Google Shape;114;p13"/>
            <p:cNvCxnSpPr/>
            <p:nvPr/>
          </p:nvCxnSpPr>
          <p:spPr>
            <a:xfrm>
              <a:off x="3192608" y="8047236"/>
              <a:ext cx="12528" cy="579536"/>
            </a:xfrm>
            <a:prstGeom prst="straightConnector1">
              <a:avLst/>
            </a:prstGeom>
            <a:noFill/>
            <a:ln w="19050" cap="flat" cmpd="sng">
              <a:solidFill>
                <a:srgbClr val="4A4A5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" name="Google Shape;117;p13"/>
            <p:cNvSpPr/>
            <p:nvPr/>
          </p:nvSpPr>
          <p:spPr>
            <a:xfrm>
              <a:off x="3146466" y="8021139"/>
              <a:ext cx="98100" cy="98400"/>
            </a:xfrm>
            <a:prstGeom prst="diamond">
              <a:avLst/>
            </a:prstGeom>
            <a:solidFill>
              <a:srgbClr val="4A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3156086" y="8559262"/>
              <a:ext cx="98100" cy="98400"/>
            </a:xfrm>
            <a:prstGeom prst="diamond">
              <a:avLst/>
            </a:prstGeom>
            <a:solidFill>
              <a:srgbClr val="4A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06;p13"/>
          <p:cNvSpPr txBox="1"/>
          <p:nvPr/>
        </p:nvSpPr>
        <p:spPr>
          <a:xfrm>
            <a:off x="3462696" y="6128055"/>
            <a:ext cx="379530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Communication &amp; Interpersonal Skills</a:t>
            </a:r>
            <a:endParaRPr sz="11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4" name="Google Shape;106;p13"/>
          <p:cNvSpPr txBox="1"/>
          <p:nvPr/>
        </p:nvSpPr>
        <p:spPr>
          <a:xfrm>
            <a:off x="3462696" y="6360699"/>
            <a:ext cx="379530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Problem Solving &amp; Decision Making</a:t>
            </a:r>
            <a:endParaRPr sz="11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5" name="Google Shape;106;p13"/>
          <p:cNvSpPr txBox="1"/>
          <p:nvPr/>
        </p:nvSpPr>
        <p:spPr>
          <a:xfrm>
            <a:off x="3462696" y="6567304"/>
            <a:ext cx="379530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Business Consulting</a:t>
            </a:r>
            <a:endParaRPr sz="11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137017" y="4218764"/>
            <a:ext cx="4121176" cy="244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b="1" dirty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rPr>
              <a:t>SKILLS</a:t>
            </a:r>
            <a:endParaRPr sz="1800" b="1" dirty="0">
              <a:solidFill>
                <a:srgbClr val="4A4A5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3462975" y="4505386"/>
            <a:ext cx="3795207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100" b="1" dirty="0">
                <a:latin typeface="Rubik" panose="020B0604020202020204" charset="-79"/>
                <a:cs typeface="Rubik" panose="020B0604020202020204" charset="-79"/>
              </a:rPr>
              <a:t>Mechatronics system troubleshooting</a:t>
            </a:r>
            <a:endParaRPr sz="1100" b="1" dirty="0">
              <a:solidFill>
                <a:srgbClr val="4A4A52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3462789" y="4962675"/>
            <a:ext cx="379530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Strategic Planning &amp; Execution </a:t>
            </a:r>
            <a:endParaRPr sz="11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462789" y="5426374"/>
            <a:ext cx="379530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Customer Service Excellence</a:t>
            </a:r>
            <a:endParaRPr sz="11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462696" y="5651844"/>
            <a:ext cx="379530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Hospitality &amp; Media Industry Knowledge</a:t>
            </a:r>
            <a:endParaRPr sz="11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3462696" y="5888872"/>
            <a:ext cx="379530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Project &amp; Operations Management </a:t>
            </a:r>
            <a:endParaRPr sz="11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7" name="Google Shape;77;p13"/>
          <p:cNvSpPr txBox="1"/>
          <p:nvPr/>
        </p:nvSpPr>
        <p:spPr>
          <a:xfrm>
            <a:off x="340858" y="6473167"/>
            <a:ext cx="224286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rPr>
              <a:t>Secondary</a:t>
            </a:r>
            <a:endParaRPr sz="1100" b="1" dirty="0">
              <a:solidFill>
                <a:srgbClr val="4A4A5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0" name="Google Shape;80;p13"/>
          <p:cNvSpPr txBox="1"/>
          <p:nvPr/>
        </p:nvSpPr>
        <p:spPr>
          <a:xfrm>
            <a:off x="338505" y="6709952"/>
            <a:ext cx="2082600" cy="40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100" dirty="0" smtClean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The Ark Of God, Ibadan</a:t>
            </a:r>
          </a:p>
          <a:p>
            <a:pPr lvl="0">
              <a:lnSpc>
                <a:spcPct val="120000"/>
              </a:lnSpc>
            </a:pPr>
            <a:r>
              <a:rPr lang="en-US" sz="1100" dirty="0" smtClean="0">
                <a:solidFill>
                  <a:schemeClr val="tx1"/>
                </a:solidFill>
                <a:latin typeface="Rubik" panose="020B0604020202020204" charset="-79"/>
                <a:ea typeface="Rubik"/>
                <a:cs typeface="Rubik" panose="020B0604020202020204" charset="-79"/>
                <a:sym typeface="Rubik"/>
              </a:rPr>
              <a:t>2014 to 2020</a:t>
            </a:r>
            <a:endParaRPr sz="1100" dirty="0">
              <a:solidFill>
                <a:schemeClr val="tx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grpSp>
        <p:nvGrpSpPr>
          <p:cNvPr id="172" name="Google Shape;78;p13"/>
          <p:cNvGrpSpPr/>
          <p:nvPr/>
        </p:nvGrpSpPr>
        <p:grpSpPr>
          <a:xfrm>
            <a:off x="318334" y="5895107"/>
            <a:ext cx="2356606" cy="428029"/>
            <a:chOff x="432036" y="6641516"/>
            <a:chExt cx="2100580" cy="428029"/>
          </a:xfrm>
        </p:grpSpPr>
        <p:sp>
          <p:nvSpPr>
            <p:cNvPr id="174" name="Google Shape;80;p13"/>
            <p:cNvSpPr txBox="1"/>
            <p:nvPr/>
          </p:nvSpPr>
          <p:spPr>
            <a:xfrm>
              <a:off x="450016" y="6641516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Tenidayo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 </a:t>
              </a:r>
              <a:r>
                <a:rPr lang="en-US" sz="1100" dirty="0" err="1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Nur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 &amp; Prim </a:t>
              </a:r>
              <a:r>
                <a:rPr lang="en-US" sz="1100" dirty="0" err="1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Schl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, Ado </a:t>
              </a:r>
              <a:r>
                <a:rPr lang="en-US" sz="1100" dirty="0" err="1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ekiti</a:t>
              </a:r>
              <a:endParaRPr sz="11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175" name="Google Shape;81;p13"/>
            <p:cNvSpPr txBox="1"/>
            <p:nvPr/>
          </p:nvSpPr>
          <p:spPr>
            <a:xfrm>
              <a:off x="432036" y="6866412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2002 to </a:t>
              </a:r>
              <a:r>
                <a:rPr lang="uk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20</a:t>
              </a:r>
              <a:r>
                <a:rPr lang="en-US" sz="1100" dirty="0" smtClean="0">
                  <a:solidFill>
                    <a:schemeClr val="tx1"/>
                  </a:solidFill>
                  <a:latin typeface="Rubik"/>
                  <a:ea typeface="Rubik"/>
                  <a:cs typeface="Rubik"/>
                  <a:sym typeface="Rubik"/>
                </a:rPr>
                <a:t>08</a:t>
              </a:r>
              <a:endParaRPr sz="1100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sp>
        <p:nvSpPr>
          <p:cNvPr id="177" name="Google Shape;112;p13"/>
          <p:cNvSpPr txBox="1"/>
          <p:nvPr/>
        </p:nvSpPr>
        <p:spPr>
          <a:xfrm>
            <a:off x="3462882" y="7940365"/>
            <a:ext cx="352959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Manager at King Ken Studios   2023 - 2024</a:t>
            </a:r>
            <a:endParaRPr sz="11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12;p13"/>
          <p:cNvSpPr txBox="1"/>
          <p:nvPr/>
        </p:nvSpPr>
        <p:spPr>
          <a:xfrm>
            <a:off x="3468478" y="8462160"/>
            <a:ext cx="352959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Manager at </a:t>
            </a:r>
            <a:r>
              <a:rPr lang="en-US" sz="1100" b="1" dirty="0" err="1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Ehi</a:t>
            </a: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Hotel  2024 - 2025</a:t>
            </a:r>
            <a:endParaRPr sz="11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2" name="Google Shape;94;p13"/>
          <p:cNvSpPr txBox="1"/>
          <p:nvPr/>
        </p:nvSpPr>
        <p:spPr>
          <a:xfrm>
            <a:off x="3462882" y="4717602"/>
            <a:ext cx="3795207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100" b="1" dirty="0" smtClean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Leadership &amp; Team Work</a:t>
            </a:r>
            <a:endParaRPr sz="1100" b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3" name="Google Shape;94;p13"/>
          <p:cNvSpPr txBox="1"/>
          <p:nvPr/>
        </p:nvSpPr>
        <p:spPr>
          <a:xfrm>
            <a:off x="3462789" y="5213523"/>
            <a:ext cx="3795207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1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Welding and metal fabrication</a:t>
            </a:r>
            <a:endParaRPr sz="1100" b="1" dirty="0">
              <a:solidFill>
                <a:schemeClr val="tx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84" name="Google Shape;94;p13"/>
          <p:cNvSpPr txBox="1"/>
          <p:nvPr/>
        </p:nvSpPr>
        <p:spPr>
          <a:xfrm>
            <a:off x="3462695" y="6770437"/>
            <a:ext cx="3795207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sz="1100" b="1" dirty="0">
                <a:latin typeface="Rubik" panose="020B0604020202020204" charset="-79"/>
                <a:cs typeface="Rubik" panose="020B0604020202020204" charset="-79"/>
              </a:rPr>
              <a:t>Graphic design (Photoshop, </a:t>
            </a:r>
            <a:r>
              <a:rPr lang="en-US" sz="1100" b="1" dirty="0" err="1">
                <a:latin typeface="Rubik" panose="020B0604020202020204" charset="-79"/>
                <a:cs typeface="Rubik" panose="020B0604020202020204" charset="-79"/>
              </a:rPr>
              <a:t>CorelDRAW</a:t>
            </a:r>
            <a:r>
              <a:rPr lang="en-US" sz="1100" b="1" dirty="0">
                <a:latin typeface="Rubik" panose="020B0604020202020204" charset="-79"/>
                <a:cs typeface="Rubik" panose="020B0604020202020204" charset="-79"/>
              </a:rPr>
              <a:t>)</a:t>
            </a:r>
            <a:endParaRPr sz="1100" b="1" dirty="0">
              <a:solidFill>
                <a:schemeClr val="tx1"/>
              </a:solidFill>
              <a:latin typeface="Rubik" panose="020B0604020202020204" charset="-79"/>
              <a:ea typeface="Rubik"/>
              <a:cs typeface="Rubik" panose="020B0604020202020204" charset="-79"/>
              <a:sym typeface="Rubik"/>
            </a:endParaRPr>
          </a:p>
        </p:txBody>
      </p:sp>
      <p:sp>
        <p:nvSpPr>
          <p:cNvPr id="85" name="Google Shape;94;p13"/>
          <p:cNvSpPr txBox="1"/>
          <p:nvPr/>
        </p:nvSpPr>
        <p:spPr>
          <a:xfrm>
            <a:off x="3462694" y="7021690"/>
            <a:ext cx="3795207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Rubik" panose="020B0604020202020204" charset="-79"/>
                <a:cs typeface="Rubik" panose="020B0604020202020204" charset="-79"/>
              </a:rPr>
              <a:t>programming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20288" y="4554510"/>
            <a:ext cx="113106" cy="2570450"/>
            <a:chOff x="3120288" y="4554510"/>
            <a:chExt cx="113106" cy="2570450"/>
          </a:xfrm>
        </p:grpSpPr>
        <p:cxnSp>
          <p:nvCxnSpPr>
            <p:cNvPr id="92" name="Google Shape;92;p13"/>
            <p:cNvCxnSpPr/>
            <p:nvPr/>
          </p:nvCxnSpPr>
          <p:spPr>
            <a:xfrm>
              <a:off x="3176184" y="4604926"/>
              <a:ext cx="0" cy="2520034"/>
            </a:xfrm>
            <a:prstGeom prst="straightConnector1">
              <a:avLst/>
            </a:prstGeom>
            <a:noFill/>
            <a:ln w="19050" cap="flat" cmpd="sng">
              <a:solidFill>
                <a:srgbClr val="4A4A5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" name="Group 13"/>
            <p:cNvGrpSpPr/>
            <p:nvPr/>
          </p:nvGrpSpPr>
          <p:grpSpPr>
            <a:xfrm>
              <a:off x="3124062" y="4554510"/>
              <a:ext cx="109332" cy="2154915"/>
              <a:chOff x="3124062" y="4554510"/>
              <a:chExt cx="109332" cy="2154915"/>
            </a:xfrm>
          </p:grpSpPr>
          <p:sp>
            <p:nvSpPr>
              <p:cNvPr id="126" name="Google Shape;107;p13"/>
              <p:cNvSpPr/>
              <p:nvPr/>
            </p:nvSpPr>
            <p:spPr>
              <a:xfrm>
                <a:off x="3128634" y="6182479"/>
                <a:ext cx="98100" cy="86666"/>
              </a:xfrm>
              <a:prstGeom prst="diamond">
                <a:avLst/>
              </a:prstGeom>
              <a:solidFill>
                <a:srgbClr val="4A4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3125005" y="4554510"/>
                <a:ext cx="108389" cy="1488572"/>
                <a:chOff x="3125005" y="4554510"/>
                <a:chExt cx="108389" cy="1488572"/>
              </a:xfrm>
            </p:grpSpPr>
            <p:sp>
              <p:nvSpPr>
                <p:cNvPr id="122" name="Google Shape;101;p13"/>
                <p:cNvSpPr/>
                <p:nvPr/>
              </p:nvSpPr>
              <p:spPr>
                <a:xfrm>
                  <a:off x="3135294" y="5029248"/>
                  <a:ext cx="98100" cy="86666"/>
                </a:xfrm>
                <a:prstGeom prst="diamond">
                  <a:avLst/>
                </a:prstGeom>
                <a:solidFill>
                  <a:srgbClr val="4A4A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01;p13"/>
                <p:cNvSpPr/>
                <p:nvPr/>
              </p:nvSpPr>
              <p:spPr>
                <a:xfrm>
                  <a:off x="3133368" y="5495554"/>
                  <a:ext cx="98100" cy="86666"/>
                </a:xfrm>
                <a:prstGeom prst="diamond">
                  <a:avLst/>
                </a:prstGeom>
                <a:solidFill>
                  <a:srgbClr val="4A4A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3128634" y="4554510"/>
                  <a:ext cx="98100" cy="86666"/>
                </a:xfrm>
                <a:prstGeom prst="diamond">
                  <a:avLst/>
                </a:prstGeom>
                <a:solidFill>
                  <a:srgbClr val="4A4A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3128634" y="4772876"/>
                  <a:ext cx="98100" cy="86666"/>
                </a:xfrm>
                <a:prstGeom prst="diamond">
                  <a:avLst/>
                </a:prstGeom>
                <a:solidFill>
                  <a:srgbClr val="4A4A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3129442" y="5274134"/>
                  <a:ext cx="98100" cy="86665"/>
                </a:xfrm>
                <a:prstGeom prst="diamond">
                  <a:avLst/>
                </a:prstGeom>
                <a:solidFill>
                  <a:srgbClr val="4A4A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3128634" y="5709532"/>
                  <a:ext cx="98100" cy="86665"/>
                </a:xfrm>
                <a:prstGeom prst="diamond">
                  <a:avLst/>
                </a:prstGeom>
                <a:solidFill>
                  <a:srgbClr val="4A4A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3125005" y="5956416"/>
                  <a:ext cx="98100" cy="86666"/>
                </a:xfrm>
                <a:prstGeom prst="diamond">
                  <a:avLst/>
                </a:prstGeom>
                <a:solidFill>
                  <a:srgbClr val="4A4A5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86" name="Google Shape;107;p13"/>
              <p:cNvSpPr/>
              <p:nvPr/>
            </p:nvSpPr>
            <p:spPr>
              <a:xfrm>
                <a:off x="3127873" y="6413065"/>
                <a:ext cx="98100" cy="86666"/>
              </a:xfrm>
              <a:prstGeom prst="diamond">
                <a:avLst/>
              </a:prstGeom>
              <a:solidFill>
                <a:srgbClr val="4A4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9" name="Google Shape;107;p13"/>
              <p:cNvSpPr/>
              <p:nvPr/>
            </p:nvSpPr>
            <p:spPr>
              <a:xfrm>
                <a:off x="3124062" y="6622759"/>
                <a:ext cx="98100" cy="86666"/>
              </a:xfrm>
              <a:prstGeom prst="diamond">
                <a:avLst/>
              </a:prstGeom>
              <a:solidFill>
                <a:srgbClr val="4A4A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11" name="Google Shape;107;p13"/>
            <p:cNvSpPr/>
            <p:nvPr/>
          </p:nvSpPr>
          <p:spPr>
            <a:xfrm>
              <a:off x="3120288" y="6823944"/>
              <a:ext cx="98100" cy="86666"/>
            </a:xfrm>
            <a:prstGeom prst="diamond">
              <a:avLst/>
            </a:prstGeom>
            <a:solidFill>
              <a:srgbClr val="4A4A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" name="Google Shape;107;p13"/>
          <p:cNvSpPr/>
          <p:nvPr/>
        </p:nvSpPr>
        <p:spPr>
          <a:xfrm>
            <a:off x="3129034" y="7084128"/>
            <a:ext cx="98100" cy="86666"/>
          </a:xfrm>
          <a:prstGeom prst="diamond">
            <a:avLst/>
          </a:prstGeom>
          <a:solidFill>
            <a:srgbClr val="4A4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77;p13"/>
          <p:cNvSpPr txBox="1"/>
          <p:nvPr/>
        </p:nvSpPr>
        <p:spPr>
          <a:xfrm>
            <a:off x="340858" y="7249176"/>
            <a:ext cx="2242860" cy="20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4A4A52"/>
                </a:solidFill>
                <a:latin typeface="Rubik"/>
                <a:ea typeface="Rubik"/>
                <a:cs typeface="Rubik"/>
                <a:sym typeface="Rubik"/>
              </a:rPr>
              <a:t>University</a:t>
            </a:r>
            <a:endParaRPr sz="1100" b="1" dirty="0">
              <a:solidFill>
                <a:srgbClr val="4A4A5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13" name="Google Shape;78;p13"/>
          <p:cNvGrpSpPr/>
          <p:nvPr/>
        </p:nvGrpSpPr>
        <p:grpSpPr>
          <a:xfrm>
            <a:off x="318334" y="8334933"/>
            <a:ext cx="2082600" cy="609248"/>
            <a:chOff x="450016" y="6438458"/>
            <a:chExt cx="2082600" cy="609248"/>
          </a:xfrm>
        </p:grpSpPr>
        <p:sp>
          <p:nvSpPr>
            <p:cNvPr id="115" name="Google Shape;79;p13"/>
            <p:cNvSpPr txBox="1"/>
            <p:nvPr/>
          </p:nvSpPr>
          <p:spPr>
            <a:xfrm>
              <a:off x="450016" y="6438458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smtClean="0">
                  <a:latin typeface="Rubik" panose="020B0604020202020204" charset="-79"/>
                  <a:cs typeface="Rubik" panose="020B0604020202020204" charset="-79"/>
                  <a:sym typeface="Rubik"/>
                </a:rPr>
                <a:t>Mechatronics </a:t>
              </a:r>
              <a:endParaRPr sz="1100" dirty="0">
                <a:latin typeface="Rubik" panose="020B0604020202020204" charset="-79"/>
                <a:cs typeface="Rubik" panose="020B0604020202020204" charset="-79"/>
                <a:sym typeface="Rubik"/>
              </a:endParaRPr>
            </a:p>
          </p:txBody>
        </p:sp>
        <p:sp>
          <p:nvSpPr>
            <p:cNvPr id="116" name="Google Shape;80;p13"/>
            <p:cNvSpPr txBox="1"/>
            <p:nvPr/>
          </p:nvSpPr>
          <p:spPr>
            <a:xfrm>
              <a:off x="450016" y="6641516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err="1" smtClean="0">
                  <a:latin typeface="Rubik" panose="020B0604020202020204" charset="-79"/>
                  <a:cs typeface="Rubik" panose="020B0604020202020204" charset="-79"/>
                  <a:sym typeface="Rubik"/>
                </a:rPr>
                <a:t>Lasustech</a:t>
              </a:r>
              <a:r>
                <a:rPr lang="uk" sz="1100" dirty="0" smtClean="0">
                  <a:latin typeface="Rubik" panose="020B0604020202020204" charset="-79"/>
                  <a:cs typeface="Rubik" panose="020B0604020202020204" charset="-79"/>
                  <a:sym typeface="Rubik"/>
                </a:rPr>
                <a:t>, </a:t>
              </a:r>
              <a:r>
                <a:rPr lang="en-US" sz="1100" dirty="0">
                  <a:latin typeface="Rubik" panose="020B0604020202020204" charset="-79"/>
                  <a:cs typeface="Rubik" panose="020B0604020202020204" charset="-79"/>
                  <a:sym typeface="Rubik"/>
                </a:rPr>
                <a:t>Lagos</a:t>
              </a:r>
              <a:r>
                <a:rPr lang="uk" sz="1100" dirty="0">
                  <a:latin typeface="Rubik" panose="020B0604020202020204" charset="-79"/>
                  <a:cs typeface="Rubik" panose="020B0604020202020204" charset="-79"/>
                  <a:sym typeface="Rubik"/>
                </a:rPr>
                <a:t> State</a:t>
              </a:r>
              <a:endParaRPr sz="1100" dirty="0">
                <a:latin typeface="Rubik" panose="020B0604020202020204" charset="-79"/>
                <a:cs typeface="Rubik" panose="020B0604020202020204" charset="-79"/>
                <a:sym typeface="Rubik"/>
              </a:endParaRPr>
            </a:p>
          </p:txBody>
        </p:sp>
        <p:sp>
          <p:nvSpPr>
            <p:cNvPr id="118" name="Google Shape;81;p13"/>
            <p:cNvSpPr txBox="1"/>
            <p:nvPr/>
          </p:nvSpPr>
          <p:spPr>
            <a:xfrm>
              <a:off x="450016" y="6844573"/>
              <a:ext cx="2082600" cy="2031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 smtClean="0">
                  <a:latin typeface="Rubik" panose="020B0604020202020204" charset="-79"/>
                  <a:cs typeface="Rubik" panose="020B0604020202020204" charset="-79"/>
                  <a:sym typeface="Rubik"/>
                </a:rPr>
                <a:t>Till Date</a:t>
              </a:r>
              <a:endParaRPr sz="1100" dirty="0">
                <a:latin typeface="Rubik" panose="020B0604020202020204" charset="-79"/>
                <a:cs typeface="Rubik" panose="020B0604020202020204" charset="-79"/>
                <a:sym typeface="Rubik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230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Rubik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KEN STUDIOS</dc:creator>
  <cp:lastModifiedBy>Microsoft account</cp:lastModifiedBy>
  <cp:revision>27</cp:revision>
  <dcterms:modified xsi:type="dcterms:W3CDTF">2025-05-20T07:11:31Z</dcterms:modified>
</cp:coreProperties>
</file>