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371" r:id="rId3"/>
    <p:sldId id="379" r:id="rId4"/>
    <p:sldId id="380" r:id="rId5"/>
    <p:sldId id="362" r:id="rId6"/>
    <p:sldId id="410" r:id="rId7"/>
    <p:sldId id="404" r:id="rId8"/>
    <p:sldId id="405" r:id="rId9"/>
    <p:sldId id="406" r:id="rId10"/>
    <p:sldId id="407" r:id="rId11"/>
    <p:sldId id="408" r:id="rId12"/>
    <p:sldId id="409" r:id="rId13"/>
    <p:sldId id="411" r:id="rId14"/>
    <p:sldId id="412" r:id="rId15"/>
    <p:sldId id="413" r:id="rId16"/>
    <p:sldId id="414" r:id="rId17"/>
    <p:sldId id="395" r:id="rId18"/>
    <p:sldId id="415" r:id="rId19"/>
    <p:sldId id="416" r:id="rId20"/>
    <p:sldId id="417" r:id="rId21"/>
    <p:sldId id="418" r:id="rId22"/>
    <p:sldId id="419" r:id="rId23"/>
    <p:sldId id="320" r:id="rId24"/>
    <p:sldId id="303" r:id="rId25"/>
    <p:sldId id="305" r:id="rId26"/>
    <p:sldId id="321" r:id="rId27"/>
    <p:sldId id="327" r:id="rId28"/>
    <p:sldId id="329" r:id="rId29"/>
    <p:sldId id="330" r:id="rId30"/>
    <p:sldId id="331" r:id="rId31"/>
    <p:sldId id="333" r:id="rId32"/>
    <p:sldId id="334" r:id="rId33"/>
    <p:sldId id="337" r:id="rId34"/>
    <p:sldId id="349" r:id="rId35"/>
    <p:sldId id="338" r:id="rId36"/>
    <p:sldId id="336" r:id="rId37"/>
    <p:sldId id="339" r:id="rId38"/>
    <p:sldId id="341" r:id="rId39"/>
    <p:sldId id="340" r:id="rId40"/>
    <p:sldId id="348" r:id="rId41"/>
    <p:sldId id="42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4" autoAdjust="0"/>
    <p:restoredTop sz="89558" autoAdjust="0"/>
  </p:normalViewPr>
  <p:slideViewPr>
    <p:cSldViewPr snapToGrid="0" showGuides="1">
      <p:cViewPr varScale="1">
        <p:scale>
          <a:sx n="84" d="100"/>
          <a:sy n="84" d="100"/>
        </p:scale>
        <p:origin x="91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이점 있을까   여기서 </a:t>
            </a:r>
            <a:r>
              <a:rPr lang="ko-KR" altLang="en-US" dirty="0" err="1"/>
              <a:t>안푼</a:t>
            </a:r>
            <a:r>
              <a:rPr lang="ko-KR" altLang="en-US" dirty="0"/>
              <a:t> 내용은 다음주에 </a:t>
            </a:r>
            <a:r>
              <a:rPr lang="ko-KR" altLang="en-US" dirty="0" err="1"/>
              <a:t>풀어야된다</a:t>
            </a:r>
            <a:r>
              <a:rPr lang="ko-KR" altLang="en-US" dirty="0"/>
              <a:t> </a:t>
            </a:r>
            <a:r>
              <a:rPr lang="en-US" altLang="ko-KR" dirty="0"/>
              <a:t>v5</a:t>
            </a:r>
            <a:r>
              <a:rPr lang="ko-KR" altLang="en-US" dirty="0"/>
              <a:t>랑 새로운 접근방법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OracleSansVF"/>
              </a:rPr>
              <a:t>빅 데이터는 더 많은 정보를 제공하므로 보다 신뢰도가 높은 답을 구함</a:t>
            </a:r>
            <a:endParaRPr lang="en-US" altLang="ko-KR" b="0" i="0" dirty="0">
              <a:solidFill>
                <a:srgbClr val="000000"/>
              </a:solidFill>
              <a:effectLst/>
              <a:latin typeface="OracleSansVF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https://www.tiobe.com/tiobe-index/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2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what is love – twice   heart shaker – twice    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likey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- twice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8D70559-366D-46CB-A7B2-BD604EBE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877981"/>
            <a:ext cx="58197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8EECAD-5ACA-4681-BA28-94A41E80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3379694"/>
            <a:ext cx="58007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9A78BD1-41F3-4762-847A-E124E6DF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10" y="1727107"/>
            <a:ext cx="5810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C90C227-1AC4-4A31-9BAE-8E50743D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385" y="3744446"/>
            <a:ext cx="5819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C3AE061-50C7-416A-8A77-83F0A1EF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230127"/>
            <a:ext cx="58578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DDCA01E-CF9E-441C-BB7F-B8D9DBA7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722873"/>
            <a:ext cx="5791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7137EB8-D545-425B-8B19-D9755B1A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53" y="3809720"/>
            <a:ext cx="3810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8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C1291A2-2B5E-4EE5-9445-6246F67A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019175"/>
            <a:ext cx="58483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36973E40-86A6-4156-998E-1513F3A3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47" y="3429000"/>
            <a:ext cx="58388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F918E-2129-4491-A017-2CE9C64DD669}"/>
              </a:ext>
            </a:extLst>
          </p:cNvPr>
          <p:cNvSpPr txBox="1"/>
          <p:nvPr/>
        </p:nvSpPr>
        <p:spPr>
          <a:xfrm>
            <a:off x="3171825" y="55890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DF4A68"/>
                </a:solidFill>
                <a:effectLst/>
                <a:latin typeface="Source Code Pro"/>
              </a:rPr>
              <a:t>getwd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#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ource Code Pro"/>
              </a:rPr>
              <a:t>지정되어있는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 작업경로를 출력해준다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#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작업경로는 파일을 저장하거나 불러올 폴더를 의미한다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3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F0D4654-37E6-4296-988B-B153E9C4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82" y="767043"/>
            <a:ext cx="63055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DBE369DC-7E13-41D5-8E09-79B0245D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2" y="847725"/>
            <a:ext cx="54197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623E594-C46D-407F-B3F6-669CEAA2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" y="767043"/>
            <a:ext cx="54768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48379-0FE1-4B0D-A551-EE5C2E1E6353}"/>
              </a:ext>
            </a:extLst>
          </p:cNvPr>
          <p:cNvSpPr txBox="1"/>
          <p:nvPr/>
        </p:nvSpPr>
        <p:spPr>
          <a:xfrm>
            <a:off x="519954" y="5888504"/>
            <a:ext cx="72434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나라의 말이 중국과 달라</a:t>
            </a:r>
            <a:endParaRPr lang="en-US" altLang="ko-KR" sz="1200" dirty="0"/>
          </a:p>
          <a:p>
            <a:r>
              <a:rPr lang="ko-KR" altLang="en-US" sz="1200" dirty="0"/>
              <a:t>문자로 서로 통하지 아니하여서</a:t>
            </a:r>
            <a:endParaRPr lang="en-US" altLang="ko-KR" sz="1200" dirty="0"/>
          </a:p>
          <a:p>
            <a:r>
              <a:rPr lang="ko-KR" altLang="en-US" sz="1200" dirty="0"/>
              <a:t>이런 까닭으로 어리석은 백성이</a:t>
            </a:r>
            <a:endParaRPr lang="en-US" altLang="ko-KR" sz="1200" dirty="0"/>
          </a:p>
          <a:p>
            <a:r>
              <a:rPr lang="ko-KR" altLang="en-US" sz="1200" dirty="0"/>
              <a:t>말하고자 하는 바가 있어도</a:t>
            </a:r>
            <a:endParaRPr lang="en-US" altLang="ko-KR" sz="1200" dirty="0"/>
          </a:p>
          <a:p>
            <a:r>
              <a:rPr lang="ko-KR" altLang="en-US" sz="1200" dirty="0"/>
              <a:t>마침내 제 뜻을 능히 펴지</a:t>
            </a:r>
            <a:endParaRPr lang="en-US" altLang="ko-KR" sz="1200" dirty="0"/>
          </a:p>
          <a:p>
            <a:r>
              <a:rPr lang="ko-KR" altLang="en-US" sz="1200" dirty="0"/>
              <a:t>못하는 사람이 많다</a:t>
            </a:r>
            <a:endParaRPr lang="en-US" altLang="ko-KR" sz="1200" dirty="0"/>
          </a:p>
          <a:p>
            <a:r>
              <a:rPr lang="ko-KR" altLang="en-US" sz="1200" dirty="0"/>
              <a:t>내가 이를 위하여 가엾이 여겨</a:t>
            </a:r>
            <a:endParaRPr lang="en-US" altLang="ko-KR" sz="1200" dirty="0"/>
          </a:p>
          <a:p>
            <a:r>
              <a:rPr lang="ko-KR" altLang="en-US" sz="1200" dirty="0"/>
              <a:t>새로 스물여덟 자를 만드니</a:t>
            </a:r>
            <a:endParaRPr lang="en-US" altLang="ko-KR" sz="1200" dirty="0"/>
          </a:p>
          <a:p>
            <a:r>
              <a:rPr lang="ko-KR" altLang="en-US" sz="1200" dirty="0"/>
              <a:t>사람마다 하여금 쉬이 익혀 날마다 씀에</a:t>
            </a:r>
            <a:endParaRPr lang="en-US" altLang="ko-KR" sz="1200" dirty="0"/>
          </a:p>
          <a:p>
            <a:r>
              <a:rPr lang="ko-KR" altLang="en-US" sz="1200" dirty="0"/>
              <a:t> 편안하게 하고자 할 따름이다</a:t>
            </a:r>
          </a:p>
        </p:txBody>
      </p:sp>
    </p:spTree>
    <p:extLst>
      <p:ext uri="{BB962C8B-B14F-4D97-AF65-F5344CB8AC3E}">
        <p14:creationId xmlns:p14="http://schemas.microsoft.com/office/powerpoint/2010/main" val="11442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17028AF-F0D9-4033-9511-D6E93195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9" y="2096340"/>
            <a:ext cx="58483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D5FE0A5-C7A7-4AA0-8DD3-4002FBB2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39" y="1724025"/>
            <a:ext cx="55435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8EEABF0-EA9E-4EB2-804E-78A10896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1509432"/>
            <a:ext cx="58007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DED54-E237-4A15-B39F-06414FB53939}"/>
              </a:ext>
            </a:extLst>
          </p:cNvPr>
          <p:cNvSpPr txBox="1"/>
          <p:nvPr/>
        </p:nvSpPr>
        <p:spPr>
          <a:xfrm>
            <a:off x="3048000" y="54187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내용이 바뀔 때 텍스트 파일을 수정하는 것이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더 편하기 때문에 텍스트 파일을 사용한다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87705C2-B648-4AD0-B024-EE3B9C8E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1574"/>
            <a:ext cx="58293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977769-AF7B-40D6-80C9-05AEFADE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57" y="835399"/>
            <a:ext cx="6447923" cy="45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ADDC63-8267-49C6-8362-323BBD5A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2" y="835399"/>
            <a:ext cx="5379104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8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56C4A0-25AB-4D46-8D0E-73AA9993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2282" cy="3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FA553A-6566-44C1-9DA9-9A8F79BF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20" y="0"/>
            <a:ext cx="5238545" cy="4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B8019B-51FC-445A-89D5-5C29AD7C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07" y="3355891"/>
            <a:ext cx="5238545" cy="36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4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2ED1F-35E5-4AD6-BDC9-7C4C0EF6C617}"/>
              </a:ext>
            </a:extLst>
          </p:cNvPr>
          <p:cNvSpPr txBox="1"/>
          <p:nvPr/>
        </p:nvSpPr>
        <p:spPr>
          <a:xfrm>
            <a:off x="1506071" y="63382"/>
            <a:ext cx="9708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getwd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#install.packages("wordcloud2") </a:t>
            </a:r>
            <a:endParaRPr lang="en-US" altLang="ko-KR" sz="1400" dirty="0"/>
          </a:p>
          <a:p>
            <a:r>
              <a:rPr lang="ko-KR" altLang="en-US" sz="1400" dirty="0" err="1"/>
              <a:t>Sys.setenv</a:t>
            </a:r>
            <a:r>
              <a:rPr lang="ko-KR" altLang="en-US" sz="1400" dirty="0"/>
              <a:t>(JAVA_HOME='C:\\</a:t>
            </a:r>
            <a:r>
              <a:rPr lang="ko-KR" altLang="en-US" sz="1400" dirty="0" err="1"/>
              <a:t>Program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Files</a:t>
            </a:r>
            <a:r>
              <a:rPr lang="ko-KR" altLang="en-US" sz="1400" dirty="0"/>
              <a:t>\\</a:t>
            </a:r>
            <a:r>
              <a:rPr lang="ko-KR" altLang="en-US" sz="1400" dirty="0" err="1"/>
              <a:t>Java</a:t>
            </a:r>
            <a:r>
              <a:rPr lang="ko-KR" altLang="en-US" sz="1400" dirty="0"/>
              <a:t>\\jdk1.8.0_191')</a:t>
            </a:r>
          </a:p>
          <a:p>
            <a:r>
              <a:rPr lang="ko-KR" altLang="en-US" sz="1400" dirty="0" err="1"/>
              <a:t>library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KoNLP</a:t>
            </a:r>
            <a:r>
              <a:rPr lang="ko-KR" altLang="en-US" sz="1400" dirty="0"/>
              <a:t>) </a:t>
            </a:r>
            <a:endParaRPr lang="en-US" altLang="ko-KR" sz="1400" dirty="0"/>
          </a:p>
          <a:p>
            <a:r>
              <a:rPr lang="ko-KR" altLang="en-US" sz="1400" dirty="0" err="1"/>
              <a:t>library</a:t>
            </a:r>
            <a:r>
              <a:rPr lang="ko-KR" altLang="en-US" sz="1400" dirty="0"/>
              <a:t>(wordcloud2)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useSejongDic</a:t>
            </a:r>
            <a:r>
              <a:rPr lang="ko-KR" altLang="en-US" sz="1400" dirty="0"/>
              <a:t>() </a:t>
            </a:r>
          </a:p>
          <a:p>
            <a:endParaRPr lang="ko-KR" altLang="en-US" sz="1400" dirty="0"/>
          </a:p>
          <a:p>
            <a:r>
              <a:rPr lang="ko-KR" altLang="en-US" sz="1400" dirty="0"/>
              <a:t>텍스트파일자체&lt;-</a:t>
            </a:r>
            <a:r>
              <a:rPr lang="ko-KR" altLang="en-US" sz="1400" dirty="0" err="1"/>
              <a:t>file</a:t>
            </a:r>
            <a:r>
              <a:rPr lang="ko-KR" altLang="en-US" sz="1400" dirty="0"/>
              <a:t>("잠이 오질 </a:t>
            </a:r>
            <a:r>
              <a:rPr lang="ko-KR" altLang="en-US" sz="1400" dirty="0" err="1"/>
              <a:t>않네요.txt</a:t>
            </a:r>
            <a:r>
              <a:rPr lang="ko-KR" altLang="en-US" sz="1400" dirty="0"/>
              <a:t>",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 = "UTF-8")</a:t>
            </a:r>
          </a:p>
          <a:p>
            <a:r>
              <a:rPr lang="ko-KR" altLang="en-US" sz="1400" dirty="0"/>
              <a:t>텍스트파일내용 &lt;- </a:t>
            </a:r>
            <a:r>
              <a:rPr lang="ko-KR" altLang="en-US" sz="1400" dirty="0" err="1"/>
              <a:t>readLines</a:t>
            </a:r>
            <a:r>
              <a:rPr lang="ko-KR" altLang="en-US" sz="1400" dirty="0"/>
              <a:t>(텍스트파일자체)</a:t>
            </a:r>
          </a:p>
          <a:p>
            <a:r>
              <a:rPr lang="ko-KR" altLang="en-US" sz="1400" dirty="0" err="1"/>
              <a:t>close</a:t>
            </a:r>
            <a:r>
              <a:rPr lang="ko-KR" altLang="en-US" sz="1400" dirty="0"/>
              <a:t>(텍스트파일자체)</a:t>
            </a:r>
          </a:p>
          <a:p>
            <a:endParaRPr lang="ko-KR" altLang="en-US" sz="1400" dirty="0"/>
          </a:p>
          <a:p>
            <a:r>
              <a:rPr lang="ko-KR" altLang="en-US" sz="1400" dirty="0"/>
              <a:t>명사만&lt;-</a:t>
            </a:r>
            <a:r>
              <a:rPr lang="ko-KR" altLang="en-US" sz="1400" dirty="0" err="1"/>
              <a:t>sapply</a:t>
            </a:r>
            <a:r>
              <a:rPr lang="ko-KR" altLang="en-US" sz="1400" dirty="0"/>
              <a:t>(텍스트파일내용, </a:t>
            </a:r>
            <a:r>
              <a:rPr lang="ko-KR" altLang="en-US" sz="1400" dirty="0" err="1"/>
              <a:t>extractNoun</a:t>
            </a:r>
            <a:r>
              <a:rPr lang="ko-KR" altLang="en-US" sz="1400" dirty="0"/>
              <a:t>, USE.NAMES = </a:t>
            </a:r>
            <a:r>
              <a:rPr lang="ko-KR" altLang="en-US" sz="1400" dirty="0" err="1"/>
              <a:t>F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명사만 &lt;- </a:t>
            </a:r>
            <a:r>
              <a:rPr lang="ko-KR" altLang="en-US" sz="1400" dirty="0" err="1"/>
              <a:t>unlist</a:t>
            </a:r>
            <a:r>
              <a:rPr lang="ko-KR" altLang="en-US" sz="1400" dirty="0"/>
              <a:t>(명사만)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head</a:t>
            </a:r>
            <a:r>
              <a:rPr lang="ko-KR" altLang="en-US" sz="1400" dirty="0"/>
              <a:t>(명사만, 30)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중복횟수 &lt;-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(명사만)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</a:t>
            </a:r>
            <a:r>
              <a:rPr lang="ko-KR" altLang="en-US" sz="1400" dirty="0"/>
              <a:t>(중복횟수, </a:t>
            </a:r>
            <a:r>
              <a:rPr lang="ko-KR" altLang="en-US" sz="1400" dirty="0" err="1"/>
              <a:t>decreasing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), 30)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wordcount2 &lt;- 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</a:t>
            </a:r>
            <a:r>
              <a:rPr lang="ko-KR" altLang="en-US" sz="1400" dirty="0"/>
              <a:t>(중복횟수, </a:t>
            </a:r>
            <a:r>
              <a:rPr lang="ko-KR" altLang="en-US" sz="1400" dirty="0" err="1"/>
              <a:t>decreasing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),30)</a:t>
            </a:r>
          </a:p>
          <a:p>
            <a:r>
              <a:rPr lang="ko-KR" altLang="en-US" sz="1400" dirty="0"/>
              <a:t>wordcloud2(wordcount2,gridSize=10,size=1,shape="</a:t>
            </a:r>
            <a:r>
              <a:rPr lang="ko-KR" altLang="en-US" sz="1400" dirty="0" err="1"/>
              <a:t>circle</a:t>
            </a:r>
            <a:r>
              <a:rPr lang="ko-KR" altLang="en-US" sz="1400" dirty="0"/>
              <a:t>")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009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ACEA88-3AEE-4944-A1D4-C7D1ACD36E01}"/>
              </a:ext>
            </a:extLst>
          </p:cNvPr>
          <p:cNvSpPr/>
          <p:nvPr/>
        </p:nvSpPr>
        <p:spPr>
          <a:xfrm>
            <a:off x="3515987" y="636493"/>
            <a:ext cx="4124480" cy="2320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7DAB02-D010-486D-BCD8-D17CCA4B7C08}"/>
              </a:ext>
            </a:extLst>
          </p:cNvPr>
          <p:cNvGrpSpPr/>
          <p:nvPr/>
        </p:nvGrpSpPr>
        <p:grpSpPr>
          <a:xfrm>
            <a:off x="301613" y="497695"/>
            <a:ext cx="2720828" cy="2806997"/>
            <a:chOff x="2772262" y="0"/>
            <a:chExt cx="6647475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EB85224-F63B-497E-A267-2B2B5DA5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2262" y="0"/>
              <a:ext cx="6647475" cy="6858000"/>
            </a:xfrm>
            <a:prstGeom prst="rect">
              <a:avLst/>
            </a:prstGeom>
          </p:spPr>
        </p:pic>
        <p:pic>
          <p:nvPicPr>
            <p:cNvPr id="5" name="Picture 2" descr="가두리 양식장을 벗어나려는 네이버 - Byline Network">
              <a:extLst>
                <a:ext uri="{FF2B5EF4-FFF2-40B4-BE49-F238E27FC236}">
                  <a16:creationId xmlns:a16="http://schemas.microsoft.com/office/drawing/2014/main" id="{8892DD10-4713-4826-8CC7-6B5D2870E5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7" t="17042" r="16902" b="18097"/>
            <a:stretch/>
          </p:blipFill>
          <p:spPr bwMode="auto">
            <a:xfrm>
              <a:off x="4011704" y="2604247"/>
              <a:ext cx="4168589" cy="164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ED06F1-8194-4EE8-9977-C8F1D997C457}"/>
              </a:ext>
            </a:extLst>
          </p:cNvPr>
          <p:cNvGrpSpPr/>
          <p:nvPr/>
        </p:nvGrpSpPr>
        <p:grpSpPr>
          <a:xfrm>
            <a:off x="3591977" y="731678"/>
            <a:ext cx="4022842" cy="2097174"/>
            <a:chOff x="768651" y="724288"/>
            <a:chExt cx="10376468" cy="5409424"/>
          </a:xfrm>
        </p:grpSpPr>
        <p:pic>
          <p:nvPicPr>
            <p:cNvPr id="7" name="Picture 2" descr="네이버 블로그 블로그 댓글이 안열리는 경우 + 동영상이 안보이는 경우 : 네이버 블로그">
              <a:extLst>
                <a:ext uri="{FF2B5EF4-FFF2-40B4-BE49-F238E27FC236}">
                  <a16:creationId xmlns:a16="http://schemas.microsoft.com/office/drawing/2014/main" id="{D9FDE916-9B6D-4D5B-B018-76A345AD99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" t="16945" r="6136" b="11683"/>
            <a:stretch/>
          </p:blipFill>
          <p:spPr bwMode="auto">
            <a:xfrm>
              <a:off x="768651" y="724288"/>
              <a:ext cx="7317514" cy="3650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라인 이모티콘, 카톡 이모티콘 모음 : 네이버 블로그">
              <a:extLst>
                <a:ext uri="{FF2B5EF4-FFF2-40B4-BE49-F238E27FC236}">
                  <a16:creationId xmlns:a16="http://schemas.microsoft.com/office/drawing/2014/main" id="{ADF70620-1049-4C3F-A82A-1D859F422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918" y="2142895"/>
              <a:ext cx="2825688" cy="282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8EE5816-0636-49DA-BAAF-34EBBC8B54F2}"/>
                </a:ext>
              </a:extLst>
            </p:cNvPr>
            <p:cNvGrpSpPr/>
            <p:nvPr/>
          </p:nvGrpSpPr>
          <p:grpSpPr>
            <a:xfrm>
              <a:off x="6192186" y="724288"/>
              <a:ext cx="4952933" cy="5409424"/>
              <a:chOff x="3482855" y="689126"/>
              <a:chExt cx="3160618" cy="345191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15C49B2-0B65-4FE0-A849-ACDF8A383A38}"/>
                  </a:ext>
                </a:extLst>
              </p:cNvPr>
              <p:cNvGrpSpPr/>
              <p:nvPr/>
            </p:nvGrpSpPr>
            <p:grpSpPr>
              <a:xfrm>
                <a:off x="3482855" y="689126"/>
                <a:ext cx="3160618" cy="3451919"/>
                <a:chOff x="4163546" y="561975"/>
                <a:chExt cx="4133850" cy="4514850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CC583BC5-D290-48AC-82BD-207C6B702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3546" y="561975"/>
                  <a:ext cx="4133850" cy="4514850"/>
                </a:xfrm>
                <a:prstGeom prst="rect">
                  <a:avLst/>
                </a:prstGeom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60EA2939-D054-48CD-9E17-EB7FE0D46AE9}"/>
                    </a:ext>
                  </a:extLst>
                </p:cNvPr>
                <p:cNvSpPr/>
                <p:nvPr/>
              </p:nvSpPr>
              <p:spPr>
                <a:xfrm>
                  <a:off x="4545106" y="1981199"/>
                  <a:ext cx="3177583" cy="44823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B4E4DE-E6AA-4A2B-B772-7EE88AEF58CC}"/>
                  </a:ext>
                </a:extLst>
              </p:cNvPr>
              <p:cNvSpPr/>
              <p:nvPr/>
            </p:nvSpPr>
            <p:spPr>
              <a:xfrm>
                <a:off x="3774583" y="2019848"/>
                <a:ext cx="492617" cy="34270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D4A920-66D2-4A82-A116-56EC3AFC8609}"/>
              </a:ext>
            </a:extLst>
          </p:cNvPr>
          <p:cNvGrpSpPr/>
          <p:nvPr/>
        </p:nvGrpSpPr>
        <p:grpSpPr>
          <a:xfrm>
            <a:off x="8067520" y="759368"/>
            <a:ext cx="4124480" cy="2283650"/>
            <a:chOff x="1164010" y="894790"/>
            <a:chExt cx="9620250" cy="53265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787C762-95BB-4D98-BBF4-9A4ADC2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4010" y="894790"/>
              <a:ext cx="9620250" cy="142875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B03718C-06DF-4F05-A887-939595FBF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4010" y="2507782"/>
              <a:ext cx="7210425" cy="11715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03BD80-7B71-483C-AF01-63BB281B783D}"/>
                </a:ext>
              </a:extLst>
            </p:cNvPr>
            <p:cNvSpPr txBox="1"/>
            <p:nvPr/>
          </p:nvSpPr>
          <p:spPr>
            <a:xfrm>
              <a:off x="5856155" y="3962402"/>
              <a:ext cx="451660" cy="225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.</a:t>
              </a:r>
            </a:p>
            <a:p>
              <a:r>
                <a:rPr lang="en-US" altLang="ko-KR" sz="1100" b="1" dirty="0"/>
                <a:t>.</a:t>
              </a:r>
            </a:p>
            <a:p>
              <a:r>
                <a:rPr lang="en-US" altLang="ko-KR" sz="1100" b="1" dirty="0"/>
                <a:t>.</a:t>
              </a:r>
            </a:p>
            <a:p>
              <a:r>
                <a:rPr lang="en-US" altLang="ko-KR" sz="1100" b="1" dirty="0"/>
                <a:t>.</a:t>
              </a:r>
            </a:p>
            <a:p>
              <a:r>
                <a:rPr lang="en-US" altLang="ko-KR" sz="1100" b="1" dirty="0"/>
                <a:t>.</a:t>
              </a:r>
            </a:p>
            <a:p>
              <a:endParaRPr lang="ko-KR" altLang="en-US" sz="1100" b="1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44214389-65CD-4A0A-A33E-5BCE51AB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62" y="4816240"/>
            <a:ext cx="2910425" cy="13251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많이 보이는게 라멘 집</a:t>
            </a:r>
            <a:b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초밥 집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296962C-6645-40C4-B90F-20B9CD789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8785" y="4213602"/>
            <a:ext cx="2577764" cy="2548304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ABEDFF5-F13F-4170-9130-70DCB8B668E9}"/>
              </a:ext>
            </a:extLst>
          </p:cNvPr>
          <p:cNvCxnSpPr>
            <a:cxnSpLocks/>
          </p:cNvCxnSpPr>
          <p:nvPr/>
        </p:nvCxnSpPr>
        <p:spPr>
          <a:xfrm>
            <a:off x="3059041" y="1748351"/>
            <a:ext cx="456946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E8EF9E-F9B2-477E-A5EC-8B5E3C68B96E}"/>
              </a:ext>
            </a:extLst>
          </p:cNvPr>
          <p:cNvCxnSpPr>
            <a:cxnSpLocks/>
          </p:cNvCxnSpPr>
          <p:nvPr/>
        </p:nvCxnSpPr>
        <p:spPr>
          <a:xfrm>
            <a:off x="6724240" y="5579172"/>
            <a:ext cx="102344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18C717-D8B3-4ADF-A689-2F06B6FCC168}"/>
              </a:ext>
            </a:extLst>
          </p:cNvPr>
          <p:cNvSpPr txBox="1"/>
          <p:nvPr/>
        </p:nvSpPr>
        <p:spPr>
          <a:xfrm>
            <a:off x="7795214" y="5194451"/>
            <a:ext cx="433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새로운 통찰력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DBD007-1C2D-473B-B7D6-6C826FF6F8D2}"/>
              </a:ext>
            </a:extLst>
          </p:cNvPr>
          <p:cNvCxnSpPr>
            <a:cxnSpLocks/>
          </p:cNvCxnSpPr>
          <p:nvPr/>
        </p:nvCxnSpPr>
        <p:spPr>
          <a:xfrm>
            <a:off x="7640467" y="1599124"/>
            <a:ext cx="391908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3A99A9-CB08-4E0A-A065-ABD8D5B33A8E}"/>
              </a:ext>
            </a:extLst>
          </p:cNvPr>
          <p:cNvCxnSpPr>
            <a:cxnSpLocks/>
          </p:cNvCxnSpPr>
          <p:nvPr/>
        </p:nvCxnSpPr>
        <p:spPr>
          <a:xfrm>
            <a:off x="1926" y="5478834"/>
            <a:ext cx="532936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7B8241-482D-4A44-A3BF-45DC746C670C}"/>
              </a:ext>
            </a:extLst>
          </p:cNvPr>
          <p:cNvCxnSpPr>
            <a:cxnSpLocks/>
          </p:cNvCxnSpPr>
          <p:nvPr/>
        </p:nvCxnSpPr>
        <p:spPr>
          <a:xfrm>
            <a:off x="3445087" y="5478834"/>
            <a:ext cx="532936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2E84DA-7550-4744-9C28-AF42D028A1B4}"/>
              </a:ext>
            </a:extLst>
          </p:cNvPr>
          <p:cNvSpPr txBox="1"/>
          <p:nvPr/>
        </p:nvSpPr>
        <p:spPr>
          <a:xfrm>
            <a:off x="27095" y="51928"/>
            <a:ext cx="331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+mj-lt"/>
                <a:ea typeface="HY강B" panose="02030600000101010101" pitchFamily="18" charset="-127"/>
              </a:rPr>
              <a:t>많은 </a:t>
            </a:r>
            <a:r>
              <a:rPr lang="ko-KR" altLang="en-US" sz="3200" dirty="0">
                <a:latin typeface="+mj-lt"/>
                <a:ea typeface="HY강B" panose="02030600000101010101" pitchFamily="18" charset="-127"/>
              </a:rPr>
              <a:t>데이터 </a:t>
            </a:r>
            <a:r>
              <a:rPr lang="ko-KR" altLang="en-US" sz="3200" b="1" dirty="0">
                <a:latin typeface="+mj-lt"/>
                <a:ea typeface="HY강B" panose="02030600000101010101" pitchFamily="18" charset="-127"/>
              </a:rPr>
              <a:t>수집</a:t>
            </a:r>
            <a:endParaRPr lang="ko-KR" altLang="en-US" sz="32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BE7F77-C5A6-40AA-A14F-043893C07DD8}"/>
              </a:ext>
            </a:extLst>
          </p:cNvPr>
          <p:cNvSpPr txBox="1"/>
          <p:nvPr/>
        </p:nvSpPr>
        <p:spPr>
          <a:xfrm>
            <a:off x="5141873" y="51928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  <a:ea typeface="HY강B" panose="02030600000101010101" pitchFamily="18" charset="-127"/>
              </a:rPr>
              <a:t>정제</a:t>
            </a:r>
            <a:endParaRPr lang="ko-KR" altLang="en-US" sz="28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D529E1-31AE-4A70-A609-B0617C069A22}"/>
              </a:ext>
            </a:extLst>
          </p:cNvPr>
          <p:cNvSpPr txBox="1"/>
          <p:nvPr/>
        </p:nvSpPr>
        <p:spPr>
          <a:xfrm>
            <a:off x="9695917" y="107215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  <a:ea typeface="HY강B" panose="02030600000101010101" pitchFamily="18" charset="-127"/>
              </a:rPr>
              <a:t>적재</a:t>
            </a:r>
            <a:endParaRPr lang="ko-KR" altLang="en-US" sz="28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FD6ADC-9B3A-46FB-8CA4-366EDBF6A691}"/>
              </a:ext>
            </a:extLst>
          </p:cNvPr>
          <p:cNvSpPr txBox="1"/>
          <p:nvPr/>
        </p:nvSpPr>
        <p:spPr>
          <a:xfrm>
            <a:off x="1481661" y="429302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lt"/>
                <a:ea typeface="HY강B" panose="02030600000101010101" pitchFamily="18" charset="-127"/>
              </a:rPr>
              <a:t> </a:t>
            </a:r>
            <a:r>
              <a:rPr lang="ko-KR" altLang="en-US" sz="2800" b="1" dirty="0">
                <a:latin typeface="+mj-lt"/>
                <a:ea typeface="HY강B" panose="02030600000101010101" pitchFamily="18" charset="-127"/>
              </a:rPr>
              <a:t>분석</a:t>
            </a:r>
            <a:endParaRPr lang="ko-KR" altLang="en-US" sz="28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F0864A-B41D-494C-AE2C-394384B2F1F6}"/>
              </a:ext>
            </a:extLst>
          </p:cNvPr>
          <p:cNvSpPr txBox="1"/>
          <p:nvPr/>
        </p:nvSpPr>
        <p:spPr>
          <a:xfrm>
            <a:off x="4796725" y="36661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  <a:ea typeface="HY강B" panose="02030600000101010101" pitchFamily="18" charset="-127"/>
              </a:rPr>
              <a:t>시각화</a:t>
            </a:r>
            <a:endParaRPr lang="ko-KR" altLang="en-US" sz="28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E9708F-08A6-4907-B89F-9EB191BF94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0723" y="784915"/>
            <a:ext cx="2850553" cy="1030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1E4B09-9AE2-4044-984B-2FB2ECF83A91}"/>
              </a:ext>
            </a:extLst>
          </p:cNvPr>
          <p:cNvSpPr/>
          <p:nvPr/>
        </p:nvSpPr>
        <p:spPr>
          <a:xfrm>
            <a:off x="-240130" y="-395014"/>
            <a:ext cx="12672257" cy="739941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2A6D8E-430C-43CF-A8F3-168D81589B69}"/>
              </a:ext>
            </a:extLst>
          </p:cNvPr>
          <p:cNvSpPr/>
          <p:nvPr/>
        </p:nvSpPr>
        <p:spPr>
          <a:xfrm>
            <a:off x="3744687" y="2583077"/>
            <a:ext cx="4852910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많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~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은 데이터</a:t>
            </a:r>
          </a:p>
        </p:txBody>
      </p:sp>
    </p:spTree>
    <p:extLst>
      <p:ext uri="{BB962C8B-B14F-4D97-AF65-F5344CB8AC3E}">
        <p14:creationId xmlns:p14="http://schemas.microsoft.com/office/powerpoint/2010/main" val="1674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2" grpId="0" animBg="1"/>
      <p:bldP spid="27" grpId="0"/>
      <p:bldP spid="36" grpId="0"/>
      <p:bldP spid="37" grpId="0"/>
      <p:bldP spid="38" grpId="0"/>
      <p:bldP spid="39" grpId="0"/>
      <p:bldP spid="15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6733" y="2418482"/>
            <a:ext cx="4095998" cy="20210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atin typeface="HY강B" panose="02030600000101010101" pitchFamily="18" charset="-127"/>
                <a:ea typeface="HY강B" panose="02030600000101010101" pitchFamily="18" charset="-127"/>
              </a:rPr>
              <a:t>한줄</a:t>
            </a:r>
            <a:r>
              <a:rPr lang="ko-KR" altLang="en-US" sz="6000" dirty="0">
                <a:latin typeface="HY강B" panose="02030600000101010101" pitchFamily="18" charset="-127"/>
                <a:ea typeface="HY강B" panose="02030600000101010101" pitchFamily="18" charset="-127"/>
              </a:rPr>
              <a:t> 씩 실행 하면서</a:t>
            </a:r>
          </a:p>
        </p:txBody>
      </p:sp>
    </p:spTree>
    <p:extLst>
      <p:ext uri="{BB962C8B-B14F-4D97-AF65-F5344CB8AC3E}">
        <p14:creationId xmlns:p14="http://schemas.microsoft.com/office/powerpoint/2010/main" val="416955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EC94-321D-464A-8C13-086B770A4B1B}"/>
              </a:ext>
            </a:extLst>
          </p:cNvPr>
          <p:cNvSpPr txBox="1"/>
          <p:nvPr/>
        </p:nvSpPr>
        <p:spPr>
          <a:xfrm>
            <a:off x="2088777" y="2508827"/>
            <a:ext cx="8561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"star"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"diamond"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4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775988-B91D-462A-937A-EE5E321C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25" y="0"/>
            <a:ext cx="8665509" cy="6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CEA0DC4-ABFB-4FA2-92BC-914B9E91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3" y="788987"/>
            <a:ext cx="11043433" cy="5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4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D11BB49-B604-4920-8067-0C09525A6E6C}"/>
              </a:ext>
            </a:extLst>
          </p:cNvPr>
          <p:cNvGrpSpPr/>
          <p:nvPr/>
        </p:nvGrpSpPr>
        <p:grpSpPr>
          <a:xfrm>
            <a:off x="1386840" y="3241486"/>
            <a:ext cx="1508760" cy="1593761"/>
            <a:chOff x="7482840" y="2560320"/>
            <a:chExt cx="2164080" cy="228600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BE00B214-C92E-4672-B59D-4A228A5C0B10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DE4CC10-525D-4CCE-A0F4-1D298051BC2D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C1DF9A-3538-43A0-A655-99A68D79B29A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EA5927D-4B74-4B6D-B074-F86A864CA9D0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0013044-2F8B-4E86-83D7-E2A90F36F13B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B5D8F7-2279-44A7-9D8A-4607A5A32F51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BDFA9A-16B1-426B-B5C8-517B52F8DC58}"/>
              </a:ext>
            </a:extLst>
          </p:cNvPr>
          <p:cNvSpPr txBox="1"/>
          <p:nvPr/>
        </p:nvSpPr>
        <p:spPr>
          <a:xfrm>
            <a:off x="1325880" y="4816914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index.php</a:t>
            </a:r>
            <a:endParaRPr lang="ko-KR" alt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9CBEDE-A871-443E-8304-5A64232CB005}"/>
              </a:ext>
            </a:extLst>
          </p:cNvPr>
          <p:cNvSpPr txBox="1"/>
          <p:nvPr/>
        </p:nvSpPr>
        <p:spPr>
          <a:xfrm>
            <a:off x="456338" y="304800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시간이 지나면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…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672C35D-0F8C-46B2-8287-FCF62BCDBD3F}"/>
              </a:ext>
            </a:extLst>
          </p:cNvPr>
          <p:cNvGrpSpPr/>
          <p:nvPr/>
        </p:nvGrpSpPr>
        <p:grpSpPr>
          <a:xfrm>
            <a:off x="3276600" y="3223153"/>
            <a:ext cx="1508760" cy="1593761"/>
            <a:chOff x="7482840" y="2560320"/>
            <a:chExt cx="2164080" cy="2286000"/>
          </a:xfrm>
        </p:grpSpPr>
        <p:sp>
          <p:nvSpPr>
            <p:cNvPr id="63" name="사각형: 둥근 대각선 방향 모서리 62">
              <a:extLst>
                <a:ext uri="{FF2B5EF4-FFF2-40B4-BE49-F238E27FC236}">
                  <a16:creationId xmlns:a16="http://schemas.microsoft.com/office/drawing/2014/main" id="{82AA07AC-BF4C-4028-A87E-03B331940281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CC404DD-1D53-4768-BDE7-7FE714EFFC3E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8E4BA3-D240-4B98-BF56-DC22E1D1FCAD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709A2D4-BD50-4F5E-B214-4EE85E16204D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6264743-9374-427C-8ABE-EB1B8661C5B6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2B8E6B5-34CC-424E-899D-8E82B03DC4F1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E1D4B4E-6F56-43DF-901F-1401E689137D}"/>
              </a:ext>
            </a:extLst>
          </p:cNvPr>
          <p:cNvSpPr txBox="1"/>
          <p:nvPr/>
        </p:nvSpPr>
        <p:spPr>
          <a:xfrm>
            <a:off x="3215640" y="4798581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index1.php</a:t>
            </a:r>
            <a:endParaRPr lang="ko-KR" altLang="en-US" sz="24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9436FAC-92D5-44B1-8C87-17A7E636F9FA}"/>
              </a:ext>
            </a:extLst>
          </p:cNvPr>
          <p:cNvGrpSpPr/>
          <p:nvPr/>
        </p:nvGrpSpPr>
        <p:grpSpPr>
          <a:xfrm>
            <a:off x="5166360" y="3204820"/>
            <a:ext cx="1508760" cy="1593761"/>
            <a:chOff x="7482840" y="2560320"/>
            <a:chExt cx="2164080" cy="2286000"/>
          </a:xfrm>
        </p:grpSpPr>
        <p:sp>
          <p:nvSpPr>
            <p:cNvPr id="79" name="사각형: 둥근 대각선 방향 모서리 78">
              <a:extLst>
                <a:ext uri="{FF2B5EF4-FFF2-40B4-BE49-F238E27FC236}">
                  <a16:creationId xmlns:a16="http://schemas.microsoft.com/office/drawing/2014/main" id="{A00F37E7-AC77-416D-AAD5-AADF4469AFCF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8FD1843-8D16-4E81-9B93-3C8AB04299AE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464B41F-0489-4053-BDE7-6E2E633A45CF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06B984E-3869-43E3-8B6A-1D6EB59603D5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2E9E031-56C4-4AC4-BDC2-C11296141114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D6AB50D-52C2-4C68-B2A8-023B73BF5A1B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4F4FED7-EAE9-4C3E-9EE3-B9DAB0E9E561}"/>
              </a:ext>
            </a:extLst>
          </p:cNvPr>
          <p:cNvSpPr txBox="1"/>
          <p:nvPr/>
        </p:nvSpPr>
        <p:spPr>
          <a:xfrm>
            <a:off x="5105400" y="4780248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index2.php</a:t>
            </a:r>
            <a:endParaRPr lang="ko-KR" altLang="en-US" sz="2400" b="1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60F5E68-5C02-4F4E-A9C2-7F7AAC2A7C56}"/>
              </a:ext>
            </a:extLst>
          </p:cNvPr>
          <p:cNvGrpSpPr/>
          <p:nvPr/>
        </p:nvGrpSpPr>
        <p:grpSpPr>
          <a:xfrm>
            <a:off x="7376160" y="3149821"/>
            <a:ext cx="1508760" cy="1593761"/>
            <a:chOff x="7482840" y="2560320"/>
            <a:chExt cx="2164080" cy="2286000"/>
          </a:xfrm>
        </p:grpSpPr>
        <p:sp>
          <p:nvSpPr>
            <p:cNvPr id="87" name="사각형: 둥근 대각선 방향 모서리 86">
              <a:extLst>
                <a:ext uri="{FF2B5EF4-FFF2-40B4-BE49-F238E27FC236}">
                  <a16:creationId xmlns:a16="http://schemas.microsoft.com/office/drawing/2014/main" id="{58F2F23B-EBBB-4B49-99AD-F8736339B649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5894D8B-ABD2-4925-B16D-BF7D45A04E81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E0C37D-B55A-4B23-AEA0-9031ECAADE88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5FCEB30-F34B-48E7-8171-32E055C96E09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42AEE43-359C-43CE-A566-0E568C42A982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D944595-CDD3-41E6-9133-9088E129096A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B0F3D57-9EB2-4FD4-81AE-BDBB6A1CAFC5}"/>
              </a:ext>
            </a:extLst>
          </p:cNvPr>
          <p:cNvSpPr txBox="1"/>
          <p:nvPr/>
        </p:nvSpPr>
        <p:spPr>
          <a:xfrm>
            <a:off x="6995160" y="4743582"/>
            <a:ext cx="22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Index</a:t>
            </a:r>
            <a:r>
              <a:rPr lang="ko-KR" altLang="en-US" sz="2400" b="1" dirty="0"/>
              <a:t>최종</a:t>
            </a:r>
            <a:r>
              <a:rPr lang="en-US" altLang="ko-KR" sz="2400" b="1" dirty="0"/>
              <a:t>.php</a:t>
            </a:r>
            <a:endParaRPr lang="ko-KR" altLang="en-US" sz="2400" b="1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222C719-8BFD-4C44-B398-75484BD5E6AC}"/>
              </a:ext>
            </a:extLst>
          </p:cNvPr>
          <p:cNvGrpSpPr/>
          <p:nvPr/>
        </p:nvGrpSpPr>
        <p:grpSpPr>
          <a:xfrm>
            <a:off x="9737229" y="3119819"/>
            <a:ext cx="1508760" cy="1593761"/>
            <a:chOff x="7482840" y="2560320"/>
            <a:chExt cx="2164080" cy="2286000"/>
          </a:xfrm>
        </p:grpSpPr>
        <p:sp>
          <p:nvSpPr>
            <p:cNvPr id="95" name="사각형: 둥근 대각선 방향 모서리 94">
              <a:extLst>
                <a:ext uri="{FF2B5EF4-FFF2-40B4-BE49-F238E27FC236}">
                  <a16:creationId xmlns:a16="http://schemas.microsoft.com/office/drawing/2014/main" id="{03258E84-5801-4513-96D5-1F60BBEEECDF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8BC2DB7-D144-40CB-A339-497DFE84A992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43B52C6-213B-42B6-9B61-EEEBCEA797F6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6730CD4-5E22-4BB0-8B2B-2679878B8F72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8A989A4-14FE-4FCB-B5DE-D79FAC3229D9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AE3AE1-01D0-4ACB-9F28-215127C6283F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9250801-41BC-4CF2-A8A7-7AD77474FFE1}"/>
              </a:ext>
            </a:extLst>
          </p:cNvPr>
          <p:cNvSpPr txBox="1"/>
          <p:nvPr/>
        </p:nvSpPr>
        <p:spPr>
          <a:xfrm>
            <a:off x="9356229" y="4695247"/>
            <a:ext cx="259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</a:t>
            </a:r>
            <a:r>
              <a:rPr lang="ko-KR" altLang="en-US" sz="2400" b="1" dirty="0" err="1"/>
              <a:t>최최종</a:t>
            </a:r>
            <a:r>
              <a:rPr lang="en-US" altLang="ko-KR" sz="2400" b="1" dirty="0"/>
              <a:t>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0743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D11BB49-B604-4920-8067-0C09525A6E6C}"/>
              </a:ext>
            </a:extLst>
          </p:cNvPr>
          <p:cNvGrpSpPr/>
          <p:nvPr/>
        </p:nvGrpSpPr>
        <p:grpSpPr>
          <a:xfrm>
            <a:off x="517298" y="1189352"/>
            <a:ext cx="1508760" cy="1593761"/>
            <a:chOff x="7482840" y="2560320"/>
            <a:chExt cx="2164080" cy="228600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BE00B214-C92E-4672-B59D-4A228A5C0B10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DE4CC10-525D-4CCE-A0F4-1D298051BC2D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C1DF9A-3538-43A0-A655-99A68D79B29A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EA5927D-4B74-4B6D-B074-F86A864CA9D0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0013044-2F8B-4E86-83D7-E2A90F36F13B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B5D8F7-2279-44A7-9D8A-4607A5A32F51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BDFA9A-16B1-426B-B5C8-517B52F8DC58}"/>
              </a:ext>
            </a:extLst>
          </p:cNvPr>
          <p:cNvSpPr txBox="1"/>
          <p:nvPr/>
        </p:nvSpPr>
        <p:spPr>
          <a:xfrm>
            <a:off x="456338" y="2764780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index.php</a:t>
            </a:r>
            <a:endParaRPr lang="ko-KR" alt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9CBEDE-A871-443E-8304-5A64232CB005}"/>
              </a:ext>
            </a:extLst>
          </p:cNvPr>
          <p:cNvSpPr txBox="1"/>
          <p:nvPr/>
        </p:nvSpPr>
        <p:spPr>
          <a:xfrm>
            <a:off x="456338" y="304800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다른 파일도 생기면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…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672C35D-0F8C-46B2-8287-FCF62BCDBD3F}"/>
              </a:ext>
            </a:extLst>
          </p:cNvPr>
          <p:cNvGrpSpPr/>
          <p:nvPr/>
        </p:nvGrpSpPr>
        <p:grpSpPr>
          <a:xfrm>
            <a:off x="2407058" y="1171019"/>
            <a:ext cx="1508760" cy="1593761"/>
            <a:chOff x="7482840" y="2560320"/>
            <a:chExt cx="2164080" cy="2286000"/>
          </a:xfrm>
        </p:grpSpPr>
        <p:sp>
          <p:nvSpPr>
            <p:cNvPr id="63" name="사각형: 둥근 대각선 방향 모서리 62">
              <a:extLst>
                <a:ext uri="{FF2B5EF4-FFF2-40B4-BE49-F238E27FC236}">
                  <a16:creationId xmlns:a16="http://schemas.microsoft.com/office/drawing/2014/main" id="{82AA07AC-BF4C-4028-A87E-03B331940281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CC404DD-1D53-4768-BDE7-7FE714EFFC3E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8E4BA3-D240-4B98-BF56-DC22E1D1FCAD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709A2D4-BD50-4F5E-B214-4EE85E16204D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6264743-9374-427C-8ABE-EB1B8661C5B6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2B8E6B5-34CC-424E-899D-8E82B03DC4F1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E1D4B4E-6F56-43DF-901F-1401E689137D}"/>
              </a:ext>
            </a:extLst>
          </p:cNvPr>
          <p:cNvSpPr txBox="1"/>
          <p:nvPr/>
        </p:nvSpPr>
        <p:spPr>
          <a:xfrm>
            <a:off x="2346098" y="2746447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index1.php</a:t>
            </a:r>
            <a:endParaRPr lang="ko-KR" altLang="en-US" sz="24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9436FAC-92D5-44B1-8C87-17A7E636F9FA}"/>
              </a:ext>
            </a:extLst>
          </p:cNvPr>
          <p:cNvGrpSpPr/>
          <p:nvPr/>
        </p:nvGrpSpPr>
        <p:grpSpPr>
          <a:xfrm>
            <a:off x="4296818" y="1152686"/>
            <a:ext cx="1508760" cy="1593761"/>
            <a:chOff x="7482840" y="2560320"/>
            <a:chExt cx="2164080" cy="2286000"/>
          </a:xfrm>
        </p:grpSpPr>
        <p:sp>
          <p:nvSpPr>
            <p:cNvPr id="79" name="사각형: 둥근 대각선 방향 모서리 78">
              <a:extLst>
                <a:ext uri="{FF2B5EF4-FFF2-40B4-BE49-F238E27FC236}">
                  <a16:creationId xmlns:a16="http://schemas.microsoft.com/office/drawing/2014/main" id="{A00F37E7-AC77-416D-AAD5-AADF4469AFCF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8FD1843-8D16-4E81-9B93-3C8AB04299AE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464B41F-0489-4053-BDE7-6E2E633A45CF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06B984E-3869-43E3-8B6A-1D6EB59603D5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2E9E031-56C4-4AC4-BDC2-C11296141114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D6AB50D-52C2-4C68-B2A8-023B73BF5A1B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4F4FED7-EAE9-4C3E-9EE3-B9DAB0E9E561}"/>
              </a:ext>
            </a:extLst>
          </p:cNvPr>
          <p:cNvSpPr txBox="1"/>
          <p:nvPr/>
        </p:nvSpPr>
        <p:spPr>
          <a:xfrm>
            <a:off x="4235858" y="2728114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index2.php</a:t>
            </a:r>
            <a:endParaRPr lang="ko-KR" altLang="en-US" sz="2400" b="1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60F5E68-5C02-4F4E-A9C2-7F7AAC2A7C56}"/>
              </a:ext>
            </a:extLst>
          </p:cNvPr>
          <p:cNvGrpSpPr/>
          <p:nvPr/>
        </p:nvGrpSpPr>
        <p:grpSpPr>
          <a:xfrm>
            <a:off x="6186578" y="1116020"/>
            <a:ext cx="1508760" cy="1593761"/>
            <a:chOff x="7482840" y="2560320"/>
            <a:chExt cx="2164080" cy="2286000"/>
          </a:xfrm>
        </p:grpSpPr>
        <p:sp>
          <p:nvSpPr>
            <p:cNvPr id="87" name="사각형: 둥근 대각선 방향 모서리 86">
              <a:extLst>
                <a:ext uri="{FF2B5EF4-FFF2-40B4-BE49-F238E27FC236}">
                  <a16:creationId xmlns:a16="http://schemas.microsoft.com/office/drawing/2014/main" id="{58F2F23B-EBBB-4B49-99AD-F8736339B649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5894D8B-ABD2-4925-B16D-BF7D45A04E81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E0C37D-B55A-4B23-AEA0-9031ECAADE88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5FCEB30-F34B-48E7-8171-32E055C96E09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42AEE43-359C-43CE-A566-0E568C42A982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D944595-CDD3-41E6-9133-9088E129096A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B0F3D57-9EB2-4FD4-81AE-BDBB6A1CAFC5}"/>
              </a:ext>
            </a:extLst>
          </p:cNvPr>
          <p:cNvSpPr txBox="1"/>
          <p:nvPr/>
        </p:nvSpPr>
        <p:spPr>
          <a:xfrm>
            <a:off x="6125618" y="2691448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index3.php</a:t>
            </a:r>
            <a:endParaRPr lang="ko-KR" altLang="en-US" sz="2400" b="1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222C719-8BFD-4C44-B398-75484BD5E6AC}"/>
              </a:ext>
            </a:extLst>
          </p:cNvPr>
          <p:cNvGrpSpPr/>
          <p:nvPr/>
        </p:nvGrpSpPr>
        <p:grpSpPr>
          <a:xfrm>
            <a:off x="8076338" y="1067685"/>
            <a:ext cx="1508760" cy="1593761"/>
            <a:chOff x="7482840" y="2560320"/>
            <a:chExt cx="2164080" cy="2286000"/>
          </a:xfrm>
        </p:grpSpPr>
        <p:sp>
          <p:nvSpPr>
            <p:cNvPr id="95" name="사각형: 둥근 대각선 방향 모서리 94">
              <a:extLst>
                <a:ext uri="{FF2B5EF4-FFF2-40B4-BE49-F238E27FC236}">
                  <a16:creationId xmlns:a16="http://schemas.microsoft.com/office/drawing/2014/main" id="{03258E84-5801-4513-96D5-1F60BBEEECDF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8BC2DB7-D144-40CB-A339-497DFE84A992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43B52C6-213B-42B6-9B61-EEEBCEA797F6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6730CD4-5E22-4BB0-8B2B-2679878B8F72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8A989A4-14FE-4FCB-B5DE-D79FAC3229D9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AE3AE1-01D0-4ACB-9F28-215127C6283F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9250801-41BC-4CF2-A8A7-7AD77474FFE1}"/>
              </a:ext>
            </a:extLst>
          </p:cNvPr>
          <p:cNvSpPr txBox="1"/>
          <p:nvPr/>
        </p:nvSpPr>
        <p:spPr>
          <a:xfrm>
            <a:off x="8015378" y="2643113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index4.php</a:t>
            </a:r>
            <a:endParaRPr lang="ko-KR" altLang="en-US" sz="2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250CBD-E7F5-49BF-ADAC-FD16F68C9850}"/>
              </a:ext>
            </a:extLst>
          </p:cNvPr>
          <p:cNvGrpSpPr/>
          <p:nvPr/>
        </p:nvGrpSpPr>
        <p:grpSpPr>
          <a:xfrm>
            <a:off x="563018" y="3476654"/>
            <a:ext cx="1508760" cy="1593761"/>
            <a:chOff x="7482840" y="2560320"/>
            <a:chExt cx="2164080" cy="2286000"/>
          </a:xfrm>
        </p:grpSpPr>
        <p:sp>
          <p:nvSpPr>
            <p:cNvPr id="44" name="사각형: 둥근 대각선 방향 모서리 43">
              <a:extLst>
                <a:ext uri="{FF2B5EF4-FFF2-40B4-BE49-F238E27FC236}">
                  <a16:creationId xmlns:a16="http://schemas.microsoft.com/office/drawing/2014/main" id="{1FC127D0-4608-4DCC-8F92-A8FFED676FE6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95709EB-BF9B-48E0-A2E4-8DDA5F1FBFB7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017FD2F-58B3-4BCA-9B80-DF52D736973F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446841B-8FEE-4DD5-BF69-EC528DD2A2B7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41AFFAB-4DEF-4737-8A68-123C86ED39B4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D228D1B-2D86-4462-85C4-64FA9F570382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5FE184-3905-4FDA-9DBF-E370E401D58D}"/>
              </a:ext>
            </a:extLst>
          </p:cNvPr>
          <p:cNvSpPr txBox="1"/>
          <p:nvPr/>
        </p:nvSpPr>
        <p:spPr>
          <a:xfrm>
            <a:off x="502058" y="5052082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login.php</a:t>
            </a:r>
            <a:endParaRPr lang="ko-KR" altLang="en-US" sz="24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C7653F0-038F-45BF-AFAF-B568C532F298}"/>
              </a:ext>
            </a:extLst>
          </p:cNvPr>
          <p:cNvGrpSpPr/>
          <p:nvPr/>
        </p:nvGrpSpPr>
        <p:grpSpPr>
          <a:xfrm>
            <a:off x="2452778" y="3458321"/>
            <a:ext cx="1508760" cy="1593761"/>
            <a:chOff x="7482840" y="2560320"/>
            <a:chExt cx="2164080" cy="2286000"/>
          </a:xfrm>
        </p:grpSpPr>
        <p:sp>
          <p:nvSpPr>
            <p:cNvPr id="52" name="사각형: 둥근 대각선 방향 모서리 51">
              <a:extLst>
                <a:ext uri="{FF2B5EF4-FFF2-40B4-BE49-F238E27FC236}">
                  <a16:creationId xmlns:a16="http://schemas.microsoft.com/office/drawing/2014/main" id="{8EC9F7D9-F1F5-4486-9111-2772AF386A9A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5049463-8BF7-435D-82D4-87371FECD989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671E567-FF1F-4AF2-989D-D08C36D7C92C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E6032C1-4EE1-4CC6-BE2D-8911002FC1EE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17E13BF-B13B-40BE-BF75-CC3B2C7AC6D4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9C8A79A-B0CA-4631-B472-B18E592ACC78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9DE71D-FB1D-4A6F-AA87-91BA4AB87BC2}"/>
              </a:ext>
            </a:extLst>
          </p:cNvPr>
          <p:cNvSpPr txBox="1"/>
          <p:nvPr/>
        </p:nvSpPr>
        <p:spPr>
          <a:xfrm>
            <a:off x="2391818" y="5033749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login1.php</a:t>
            </a:r>
            <a:endParaRPr lang="ko-KR" altLang="en-US" sz="2400" b="1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E1B4BC1-276D-470F-886B-8999459F7CB3}"/>
              </a:ext>
            </a:extLst>
          </p:cNvPr>
          <p:cNvGrpSpPr/>
          <p:nvPr/>
        </p:nvGrpSpPr>
        <p:grpSpPr>
          <a:xfrm>
            <a:off x="4342538" y="3439988"/>
            <a:ext cx="1508760" cy="1593761"/>
            <a:chOff x="7482840" y="2560320"/>
            <a:chExt cx="2164080" cy="2286000"/>
          </a:xfrm>
        </p:grpSpPr>
        <p:sp>
          <p:nvSpPr>
            <p:cNvPr id="60" name="사각형: 둥근 대각선 방향 모서리 59">
              <a:extLst>
                <a:ext uri="{FF2B5EF4-FFF2-40B4-BE49-F238E27FC236}">
                  <a16:creationId xmlns:a16="http://schemas.microsoft.com/office/drawing/2014/main" id="{29382029-3665-4695-8944-D570D67532C9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F537619-4D15-40F6-ADEE-7F70D5B183C9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2C8E722-87A5-43E7-950A-ED4BD2C5E7F5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1DD6201-B10E-4374-B835-F0608703CAD9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1C6EE7A-8B1B-43B5-9C27-E9B0352BEC36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99D26DD-4486-4EF6-B303-3D0BF9BFE03B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87B7D2F-0A56-4D5D-829A-D70CE4AA51F5}"/>
              </a:ext>
            </a:extLst>
          </p:cNvPr>
          <p:cNvSpPr txBox="1"/>
          <p:nvPr/>
        </p:nvSpPr>
        <p:spPr>
          <a:xfrm>
            <a:off x="4281578" y="5015416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login2.php</a:t>
            </a:r>
            <a:endParaRPr lang="ko-KR" altLang="en-US" sz="24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DE9608E-CABB-4207-B104-4AC537214706}"/>
              </a:ext>
            </a:extLst>
          </p:cNvPr>
          <p:cNvGrpSpPr/>
          <p:nvPr/>
        </p:nvGrpSpPr>
        <p:grpSpPr>
          <a:xfrm>
            <a:off x="6232298" y="3403322"/>
            <a:ext cx="1508760" cy="1593761"/>
            <a:chOff x="7482840" y="2560320"/>
            <a:chExt cx="2164080" cy="2286000"/>
          </a:xfrm>
        </p:grpSpPr>
        <p:sp>
          <p:nvSpPr>
            <p:cNvPr id="77" name="사각형: 둥근 대각선 방향 모서리 76">
              <a:extLst>
                <a:ext uri="{FF2B5EF4-FFF2-40B4-BE49-F238E27FC236}">
                  <a16:creationId xmlns:a16="http://schemas.microsoft.com/office/drawing/2014/main" id="{D5361C97-DECD-4F07-A788-A662F85D91A8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A7E557D-E159-4287-8B84-B1D936524C5E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23C51FD-DD11-48DF-8674-04099FD7B352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E08EE2D-A035-4FEE-A201-DC1B0929F7EC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3FFD083-C200-409E-874C-6B2FC1825726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BB8992C9-B482-4021-876B-4729F1E190EB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DEB7428-3C08-4A64-B790-636066D0EBC9}"/>
              </a:ext>
            </a:extLst>
          </p:cNvPr>
          <p:cNvSpPr txBox="1"/>
          <p:nvPr/>
        </p:nvSpPr>
        <p:spPr>
          <a:xfrm>
            <a:off x="6171338" y="4978750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login3.php</a:t>
            </a:r>
            <a:endParaRPr lang="ko-KR" altLang="en-US" sz="2400" b="1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FFB855-447F-4BEC-9F37-65999EE6495C}"/>
              </a:ext>
            </a:extLst>
          </p:cNvPr>
          <p:cNvGrpSpPr/>
          <p:nvPr/>
        </p:nvGrpSpPr>
        <p:grpSpPr>
          <a:xfrm>
            <a:off x="8122058" y="3354987"/>
            <a:ext cx="1508760" cy="1593761"/>
            <a:chOff x="7482840" y="2560320"/>
            <a:chExt cx="2164080" cy="2286000"/>
          </a:xfrm>
        </p:grpSpPr>
        <p:sp>
          <p:nvSpPr>
            <p:cNvPr id="109" name="사각형: 둥근 대각선 방향 모서리 108">
              <a:extLst>
                <a:ext uri="{FF2B5EF4-FFF2-40B4-BE49-F238E27FC236}">
                  <a16:creationId xmlns:a16="http://schemas.microsoft.com/office/drawing/2014/main" id="{1EB01E77-90C4-4F87-99C1-4E93871CB3A2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EEF5F8C-A273-43D2-B8AD-2C990585DAEA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3ED8C94-FCAF-43FA-A46D-52E9E613D65C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B03D9618-59D9-4146-8EE5-6959D8A35427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D1C366B-9F49-4F5B-883E-16711255AB40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9E501E5-DCA2-40EA-9053-20E09FC6F240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A8985F3-5AAC-456C-BD7B-2EC3B54C76FD}"/>
              </a:ext>
            </a:extLst>
          </p:cNvPr>
          <p:cNvSpPr txBox="1"/>
          <p:nvPr/>
        </p:nvSpPr>
        <p:spPr>
          <a:xfrm>
            <a:off x="8061098" y="4930415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login4.php</a:t>
            </a:r>
            <a:endParaRPr lang="ko-KR" altLang="en-US" sz="2400" b="1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C6BB1B3-01A5-4B26-AEEF-333D9F7B0E43}"/>
              </a:ext>
            </a:extLst>
          </p:cNvPr>
          <p:cNvGrpSpPr/>
          <p:nvPr/>
        </p:nvGrpSpPr>
        <p:grpSpPr>
          <a:xfrm>
            <a:off x="563018" y="5763956"/>
            <a:ext cx="1508760" cy="1593761"/>
            <a:chOff x="7482840" y="2560320"/>
            <a:chExt cx="2164080" cy="2286000"/>
          </a:xfrm>
        </p:grpSpPr>
        <p:sp>
          <p:nvSpPr>
            <p:cNvPr id="117" name="사각형: 둥근 대각선 방향 모서리 116">
              <a:extLst>
                <a:ext uri="{FF2B5EF4-FFF2-40B4-BE49-F238E27FC236}">
                  <a16:creationId xmlns:a16="http://schemas.microsoft.com/office/drawing/2014/main" id="{C75AE45E-960C-4D20-919D-894426CE7F4C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5237613-CDA9-421E-A63D-EFB5F435888A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EA30D68-2FF3-4C7C-9C00-284925C26419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657062F-18D0-4C1E-BB81-F28C26CD8D9D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2540BDD-88B0-4D05-BA06-A1AD64CD30FF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689305E-A748-4CC7-A661-EBDDBF758A60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ADBB867-765A-4A6D-9E04-781EBFDA2D42}"/>
              </a:ext>
            </a:extLst>
          </p:cNvPr>
          <p:cNvSpPr txBox="1"/>
          <p:nvPr/>
        </p:nvSpPr>
        <p:spPr>
          <a:xfrm>
            <a:off x="502058" y="7339384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login.php</a:t>
            </a:r>
            <a:endParaRPr lang="ko-KR" altLang="en-US" sz="2400" b="1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63731EA-D083-4732-B994-D2B9A2527F33}"/>
              </a:ext>
            </a:extLst>
          </p:cNvPr>
          <p:cNvGrpSpPr/>
          <p:nvPr/>
        </p:nvGrpSpPr>
        <p:grpSpPr>
          <a:xfrm>
            <a:off x="2452778" y="5745623"/>
            <a:ext cx="1508760" cy="1593761"/>
            <a:chOff x="7482840" y="2560320"/>
            <a:chExt cx="2164080" cy="2286000"/>
          </a:xfrm>
        </p:grpSpPr>
        <p:sp>
          <p:nvSpPr>
            <p:cNvPr id="125" name="사각형: 둥근 대각선 방향 모서리 124">
              <a:extLst>
                <a:ext uri="{FF2B5EF4-FFF2-40B4-BE49-F238E27FC236}">
                  <a16:creationId xmlns:a16="http://schemas.microsoft.com/office/drawing/2014/main" id="{1F1C38AC-C17F-4069-8555-687C3A928DCB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0CD36CE-809C-4A7A-944C-D0B65C7E3D9D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7AE1F89E-F5E8-4748-97C3-A03961364251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EF3D7AF-3B06-44B6-9414-9878C611012D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467F66B-A967-40F4-BB31-EBD448470CEF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07C6682-864E-47E1-966F-7FC56948CF03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283CCA87-32CB-40AA-B63F-2CCE45203C92}"/>
              </a:ext>
            </a:extLst>
          </p:cNvPr>
          <p:cNvSpPr txBox="1"/>
          <p:nvPr/>
        </p:nvSpPr>
        <p:spPr>
          <a:xfrm>
            <a:off x="2391818" y="7321051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login1.php</a:t>
            </a:r>
            <a:endParaRPr lang="ko-KR" altLang="en-US" sz="2400" b="1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00A6DCE-5F05-47E0-A28F-EDA284FE7FEF}"/>
              </a:ext>
            </a:extLst>
          </p:cNvPr>
          <p:cNvGrpSpPr/>
          <p:nvPr/>
        </p:nvGrpSpPr>
        <p:grpSpPr>
          <a:xfrm>
            <a:off x="4342538" y="5727290"/>
            <a:ext cx="1508760" cy="1593761"/>
            <a:chOff x="7482840" y="2560320"/>
            <a:chExt cx="2164080" cy="2286000"/>
          </a:xfrm>
        </p:grpSpPr>
        <p:sp>
          <p:nvSpPr>
            <p:cNvPr id="133" name="사각형: 둥근 대각선 방향 모서리 132">
              <a:extLst>
                <a:ext uri="{FF2B5EF4-FFF2-40B4-BE49-F238E27FC236}">
                  <a16:creationId xmlns:a16="http://schemas.microsoft.com/office/drawing/2014/main" id="{8D6316B6-CA5F-4E46-9E58-67541D2E7497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708ED95C-7E60-4EC9-9DA1-C50C6DA5485A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FE5A9628-4E01-4401-85FF-D6A60B00407C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81CE510-E93C-44E9-95CA-99523690CA9F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54715C5-6DEA-40A5-9690-75F50755B313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6D37B9CD-A524-4267-A4E6-AF8CE0733EAE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04E8BD74-E9A0-4651-A145-7C14D6E14DB1}"/>
              </a:ext>
            </a:extLst>
          </p:cNvPr>
          <p:cNvSpPr txBox="1"/>
          <p:nvPr/>
        </p:nvSpPr>
        <p:spPr>
          <a:xfrm>
            <a:off x="4281578" y="7302718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login2.php</a:t>
            </a:r>
            <a:endParaRPr lang="ko-KR" altLang="en-US" sz="2400" b="1" dirty="0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5A68C2C-6891-47C3-B5DF-40D6D45CEE0A}"/>
              </a:ext>
            </a:extLst>
          </p:cNvPr>
          <p:cNvGrpSpPr/>
          <p:nvPr/>
        </p:nvGrpSpPr>
        <p:grpSpPr>
          <a:xfrm>
            <a:off x="6232298" y="5690624"/>
            <a:ext cx="1508760" cy="1593761"/>
            <a:chOff x="7482840" y="2560320"/>
            <a:chExt cx="2164080" cy="2286000"/>
          </a:xfrm>
        </p:grpSpPr>
        <p:sp>
          <p:nvSpPr>
            <p:cNvPr id="141" name="사각형: 둥근 대각선 방향 모서리 140">
              <a:extLst>
                <a:ext uri="{FF2B5EF4-FFF2-40B4-BE49-F238E27FC236}">
                  <a16:creationId xmlns:a16="http://schemas.microsoft.com/office/drawing/2014/main" id="{EE060C8E-AA84-444C-844B-52BB3FE7544D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AC3D8A6-60E2-4D4A-A4B4-BEC41371876A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B614B2-D498-495F-A9E0-89245002D3C5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FDC2340B-D522-4323-8753-D73BA6AAAD0E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130BF98-084D-4D41-9317-E3F33729B27E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2B28486-21FF-4B44-8805-30848F7C2F91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42B86CA4-B25D-4817-851A-03F885D8F5E6}"/>
              </a:ext>
            </a:extLst>
          </p:cNvPr>
          <p:cNvSpPr txBox="1"/>
          <p:nvPr/>
        </p:nvSpPr>
        <p:spPr>
          <a:xfrm>
            <a:off x="6171338" y="7266052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login3.php</a:t>
            </a:r>
            <a:endParaRPr lang="ko-KR" altLang="en-US" sz="2400" b="1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FE53AC1-14CA-4E85-B057-C464AA492224}"/>
              </a:ext>
            </a:extLst>
          </p:cNvPr>
          <p:cNvGrpSpPr/>
          <p:nvPr/>
        </p:nvGrpSpPr>
        <p:grpSpPr>
          <a:xfrm>
            <a:off x="8122058" y="5642289"/>
            <a:ext cx="1508760" cy="1593761"/>
            <a:chOff x="7482840" y="2560320"/>
            <a:chExt cx="2164080" cy="2286000"/>
          </a:xfrm>
        </p:grpSpPr>
        <p:sp>
          <p:nvSpPr>
            <p:cNvPr id="149" name="사각형: 둥근 대각선 방향 모서리 148">
              <a:extLst>
                <a:ext uri="{FF2B5EF4-FFF2-40B4-BE49-F238E27FC236}">
                  <a16:creationId xmlns:a16="http://schemas.microsoft.com/office/drawing/2014/main" id="{2C8660EF-B061-48EC-A237-5834B685C818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59B7AF74-D0C1-48DC-A14F-BEC45CC10AF4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A407F1D-1337-4859-9A42-207406FB15D9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AFC47028-4D46-41D9-B97B-9BF20FEC61CD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D112E2DE-EAF9-4CA2-9619-E62304C067C0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1B1A34F-FCBC-41AA-86FD-693ACC00BBDD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565AA9DC-F614-4880-901B-97F52D5687DE}"/>
              </a:ext>
            </a:extLst>
          </p:cNvPr>
          <p:cNvSpPr txBox="1"/>
          <p:nvPr/>
        </p:nvSpPr>
        <p:spPr>
          <a:xfrm>
            <a:off x="8061098" y="7217717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login4.php</a:t>
            </a:r>
            <a:endParaRPr lang="ko-KR" altLang="en-US" sz="24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5478ABA-B356-49AA-86F3-CAE24F094025}"/>
              </a:ext>
            </a:extLst>
          </p:cNvPr>
          <p:cNvGrpSpPr/>
          <p:nvPr/>
        </p:nvGrpSpPr>
        <p:grpSpPr>
          <a:xfrm>
            <a:off x="10150109" y="1012686"/>
            <a:ext cx="1508760" cy="1593761"/>
            <a:chOff x="7482840" y="2560320"/>
            <a:chExt cx="2164080" cy="2286000"/>
          </a:xfrm>
        </p:grpSpPr>
        <p:sp>
          <p:nvSpPr>
            <p:cNvPr id="157" name="사각형: 둥근 대각선 방향 모서리 156">
              <a:extLst>
                <a:ext uri="{FF2B5EF4-FFF2-40B4-BE49-F238E27FC236}">
                  <a16:creationId xmlns:a16="http://schemas.microsoft.com/office/drawing/2014/main" id="{774B8D59-A99D-4D23-9C40-A26CDCAC9EB4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C7C4D47E-42E9-498B-828F-761C0E242F42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E87BC310-ADB6-482C-AB8D-DA937576D926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8BF0644-C812-409D-9283-C3D66007BEC9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9BFC7F2C-35EE-4A01-ABDF-C4FEF5D28D55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96E4ACD-6595-45E7-95AC-DC0E38CE20E4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162C99A0-F4BA-4548-9A0D-A3195159A9AD}"/>
              </a:ext>
            </a:extLst>
          </p:cNvPr>
          <p:cNvSpPr txBox="1"/>
          <p:nvPr/>
        </p:nvSpPr>
        <p:spPr>
          <a:xfrm>
            <a:off x="9859418" y="260644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</a:t>
            </a:r>
            <a:r>
              <a:rPr lang="ko-KR" altLang="en-US" sz="2400" b="1" dirty="0"/>
              <a:t>최종</a:t>
            </a:r>
            <a:r>
              <a:rPr lang="en-US" altLang="ko-KR" sz="2400" b="1" dirty="0"/>
              <a:t>.php</a:t>
            </a:r>
            <a:endParaRPr lang="ko-KR" altLang="en-US" sz="24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2282CD0-FCD4-4B2C-96CD-9E863990A9F1}"/>
              </a:ext>
            </a:extLst>
          </p:cNvPr>
          <p:cNvGrpSpPr/>
          <p:nvPr/>
        </p:nvGrpSpPr>
        <p:grpSpPr>
          <a:xfrm>
            <a:off x="10195829" y="3299988"/>
            <a:ext cx="1508760" cy="1593761"/>
            <a:chOff x="7482840" y="2560320"/>
            <a:chExt cx="2164080" cy="2286000"/>
          </a:xfrm>
        </p:grpSpPr>
        <p:sp>
          <p:nvSpPr>
            <p:cNvPr id="165" name="사각형: 둥근 대각선 방향 모서리 164">
              <a:extLst>
                <a:ext uri="{FF2B5EF4-FFF2-40B4-BE49-F238E27FC236}">
                  <a16:creationId xmlns:a16="http://schemas.microsoft.com/office/drawing/2014/main" id="{5ED59231-685D-4748-8B48-8DBACA3A8B05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6CD3FA1-38C3-4C6B-952F-0D88C0156EBA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AB3E2C3-D3CC-4699-B150-CF5D2F5F44EF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68445FD-73FC-4311-9BAA-67DC46C625DA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F7F47FF5-A993-4589-9598-CD05775965E9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86D898BF-2F75-4BBA-9AD8-A455B46DB2AA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0D518FF1-0987-44F2-B57E-9EBC34577264}"/>
              </a:ext>
            </a:extLst>
          </p:cNvPr>
          <p:cNvSpPr txBox="1"/>
          <p:nvPr/>
        </p:nvSpPr>
        <p:spPr>
          <a:xfrm>
            <a:off x="9905138" y="4893749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login</a:t>
            </a:r>
            <a:r>
              <a:rPr lang="ko-KR" altLang="en-US" sz="2400" b="1" dirty="0"/>
              <a:t>최종</a:t>
            </a:r>
            <a:r>
              <a:rPr lang="en-US" altLang="ko-KR" sz="2400" b="1" dirty="0"/>
              <a:t>.php</a:t>
            </a:r>
            <a:endParaRPr lang="ko-KR" altLang="en-US" sz="2400" b="1" dirty="0"/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4E6E81E-F43F-4D64-AC3C-86FD23FD0070}"/>
              </a:ext>
            </a:extLst>
          </p:cNvPr>
          <p:cNvGrpSpPr/>
          <p:nvPr/>
        </p:nvGrpSpPr>
        <p:grpSpPr>
          <a:xfrm>
            <a:off x="10195829" y="5587290"/>
            <a:ext cx="1508760" cy="1593761"/>
            <a:chOff x="7482840" y="2560320"/>
            <a:chExt cx="2164080" cy="2286000"/>
          </a:xfrm>
        </p:grpSpPr>
        <p:sp>
          <p:nvSpPr>
            <p:cNvPr id="173" name="사각형: 둥근 대각선 방향 모서리 172">
              <a:extLst>
                <a:ext uri="{FF2B5EF4-FFF2-40B4-BE49-F238E27FC236}">
                  <a16:creationId xmlns:a16="http://schemas.microsoft.com/office/drawing/2014/main" id="{5EA6F2CE-6A6B-4142-8AD7-39D058557934}"/>
                </a:ext>
              </a:extLst>
            </p:cNvPr>
            <p:cNvSpPr/>
            <p:nvPr/>
          </p:nvSpPr>
          <p:spPr>
            <a:xfrm>
              <a:off x="7482840" y="2560320"/>
              <a:ext cx="2164080" cy="2286000"/>
            </a:xfrm>
            <a:prstGeom prst="round2Diag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585C112-DD82-42A9-A992-4F11D8B56592}"/>
                </a:ext>
              </a:extLst>
            </p:cNvPr>
            <p:cNvCxnSpPr/>
            <p:nvPr/>
          </p:nvCxnSpPr>
          <p:spPr>
            <a:xfrm>
              <a:off x="7757160" y="300228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2D6910F-1C28-424A-B2C0-E0A695C985CA}"/>
                </a:ext>
              </a:extLst>
            </p:cNvPr>
            <p:cNvCxnSpPr/>
            <p:nvPr/>
          </p:nvCxnSpPr>
          <p:spPr>
            <a:xfrm>
              <a:off x="7757160" y="35814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6E96A50E-0369-49FF-98B7-A4BAC600CDD3}"/>
                </a:ext>
              </a:extLst>
            </p:cNvPr>
            <p:cNvCxnSpPr/>
            <p:nvPr/>
          </p:nvCxnSpPr>
          <p:spPr>
            <a:xfrm>
              <a:off x="7757160" y="38862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AC226853-7CCA-40E2-A6D2-A649AB33E463}"/>
                </a:ext>
              </a:extLst>
            </p:cNvPr>
            <p:cNvCxnSpPr/>
            <p:nvPr/>
          </p:nvCxnSpPr>
          <p:spPr>
            <a:xfrm>
              <a:off x="7757160" y="419100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97875F1F-42D3-4AE4-9AE6-EB0A3E9FD846}"/>
                </a:ext>
              </a:extLst>
            </p:cNvPr>
            <p:cNvCxnSpPr/>
            <p:nvPr/>
          </p:nvCxnSpPr>
          <p:spPr>
            <a:xfrm>
              <a:off x="7757160" y="3291840"/>
              <a:ext cx="1508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18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it (3)] 깃허브(GitHub) 회원 가입하기(계정 만들기)">
            <a:extLst>
              <a:ext uri="{FF2B5EF4-FFF2-40B4-BE49-F238E27FC236}">
                <a16:creationId xmlns:a16="http://schemas.microsoft.com/office/drawing/2014/main" id="{5D018EB8-FBED-4920-9ED2-A5B9BB369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8725"/>
            <a:ext cx="966711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1.daumcdn.net/cfile/tistory/2221425054550ED402">
            <a:extLst>
              <a:ext uri="{FF2B5EF4-FFF2-40B4-BE49-F238E27FC236}">
                <a16:creationId xmlns:a16="http://schemas.microsoft.com/office/drawing/2014/main" id="{3D8F34A9-A8EE-47F0-9BD9-74C044A6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21" y="1473651"/>
            <a:ext cx="3201918" cy="3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F4126A-F50D-4E8B-9DC2-F6E71D4B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61" y="750280"/>
            <a:ext cx="3046589" cy="365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자주 사용하는 기초 Git 명령어 정리하기. 제가 서비스를 개발하면서 ...">
            <a:extLst>
              <a:ext uri="{FF2B5EF4-FFF2-40B4-BE49-F238E27FC236}">
                <a16:creationId xmlns:a16="http://schemas.microsoft.com/office/drawing/2014/main" id="{D772C155-4DDE-430C-9F1A-8AF887E8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46" y="4407202"/>
            <a:ext cx="43338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340E72-1CC3-4049-A5ED-33669F3157F3}"/>
              </a:ext>
            </a:extLst>
          </p:cNvPr>
          <p:cNvSpPr txBox="1"/>
          <p:nvPr/>
        </p:nvSpPr>
        <p:spPr>
          <a:xfrm>
            <a:off x="3351998" y="2800290"/>
            <a:ext cx="5973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HY강B" panose="02030600000101010101" pitchFamily="18" charset="-127"/>
                <a:ea typeface="HY강B" panose="02030600000101010101" pitchFamily="18" charset="-127"/>
              </a:rPr>
              <a:t>버전 관리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D0B14-9D18-4244-98A3-C44191DC6021}"/>
              </a:ext>
            </a:extLst>
          </p:cNvPr>
          <p:cNvSpPr txBox="1"/>
          <p:nvPr/>
        </p:nvSpPr>
        <p:spPr>
          <a:xfrm rot="20349399">
            <a:off x="6231488" y="641048"/>
            <a:ext cx="3150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ko-KR" altLang="en-US" sz="6000" b="1" dirty="0">
                <a:latin typeface="HY강B" panose="02030600000101010101" pitchFamily="18" charset="-127"/>
                <a:ea typeface="HY강B" panose="02030600000101010101" pitchFamily="18" charset="-127"/>
              </a:rPr>
              <a:t>온라인</a:t>
            </a:r>
          </a:p>
        </p:txBody>
      </p:sp>
    </p:spTree>
    <p:extLst>
      <p:ext uri="{BB962C8B-B14F-4D97-AF65-F5344CB8AC3E}">
        <p14:creationId xmlns:p14="http://schemas.microsoft.com/office/powerpoint/2010/main" val="25479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4853516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434146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ECF84-DEC9-4FD0-B34A-D4530C0D8A35}"/>
              </a:ext>
            </a:extLst>
          </p:cNvPr>
          <p:cNvSpPr txBox="1"/>
          <p:nvPr/>
        </p:nvSpPr>
        <p:spPr>
          <a:xfrm>
            <a:off x="173528" y="59598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980F8-C508-4D26-9573-6858B6432FCC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65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49769" y="4833699"/>
            <a:ext cx="1779631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57251" y="3337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217315" y="2825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28F2D-6434-4FA8-B1D1-D711BAD679FC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F9D39-957B-4FB7-9A48-C32DC1B06D28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23717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34466" y="4049001"/>
            <a:ext cx="3349026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838822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326773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D0055-5BC2-4BC1-8924-C1B443A5A496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5870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5747922-AA77-4958-A540-F39E6394F134}"/>
              </a:ext>
            </a:extLst>
          </p:cNvPr>
          <p:cNvSpPr txBox="1">
            <a:spLocks/>
          </p:cNvSpPr>
          <p:nvPr/>
        </p:nvSpPr>
        <p:spPr>
          <a:xfrm>
            <a:off x="132522" y="-251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언어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4C94E-34AE-4A45-8148-C61C6FDFFE8B}"/>
              </a:ext>
            </a:extLst>
          </p:cNvPr>
          <p:cNvSpPr/>
          <p:nvPr/>
        </p:nvSpPr>
        <p:spPr>
          <a:xfrm>
            <a:off x="1611791" y="1802347"/>
            <a:ext cx="2987144" cy="10932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통계 계산</a:t>
            </a:r>
            <a:endParaRPr lang="ko-KR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025AC3-22BB-4318-AB23-9EB2B5599319}"/>
              </a:ext>
            </a:extLst>
          </p:cNvPr>
          <p:cNvSpPr/>
          <p:nvPr/>
        </p:nvSpPr>
        <p:spPr>
          <a:xfrm>
            <a:off x="7660978" y="1802347"/>
            <a:ext cx="2987144" cy="10932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시각화</a:t>
            </a:r>
            <a:endParaRPr lang="ko-KR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30D288-5B5B-4998-A9F6-3FA42909F083}"/>
              </a:ext>
            </a:extLst>
          </p:cNvPr>
          <p:cNvSpPr/>
          <p:nvPr/>
        </p:nvSpPr>
        <p:spPr>
          <a:xfrm>
            <a:off x="3507210" y="3962423"/>
            <a:ext cx="5177579" cy="10932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프로그래밍 언어</a:t>
            </a:r>
            <a:endParaRPr lang="ko-KR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49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4A971-C9D6-4E83-ABD4-418CCA7D88A4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110066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07AEF7-5374-411B-9596-2E1CEB7FD7F7}"/>
              </a:ext>
            </a:extLst>
          </p:cNvPr>
          <p:cNvGrpSpPr/>
          <p:nvPr/>
        </p:nvGrpSpPr>
        <p:grpSpPr>
          <a:xfrm>
            <a:off x="6096000" y="1507841"/>
            <a:ext cx="5912447" cy="1846729"/>
            <a:chOff x="6678706" y="3429000"/>
            <a:chExt cx="5065764" cy="15822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CD17DD-3E0D-4C89-9793-79C9D2D23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0" t="19027" r="1735" b="5776"/>
            <a:stretch/>
          </p:blipFill>
          <p:spPr>
            <a:xfrm>
              <a:off x="6678706" y="3429000"/>
              <a:ext cx="5065764" cy="158227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ECAF209-FC8A-4D98-A9E6-B4338C9653E3}"/>
                </a:ext>
              </a:extLst>
            </p:cNvPr>
            <p:cNvSpPr/>
            <p:nvPr/>
          </p:nvSpPr>
          <p:spPr>
            <a:xfrm>
              <a:off x="10291482" y="4249271"/>
              <a:ext cx="681318" cy="376517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76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4178480" y="2756831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887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91922" y="4791546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23716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72511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3995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BFB2-3A5C-466B-A7C7-1A13B58013D2}"/>
              </a:ext>
            </a:extLst>
          </p:cNvPr>
          <p:cNvSpPr txBox="1"/>
          <p:nvPr/>
        </p:nvSpPr>
        <p:spPr>
          <a:xfrm>
            <a:off x="7979511" y="538183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3CDAE-B15D-48E7-8DDD-0568E1F7592C}"/>
              </a:ext>
            </a:extLst>
          </p:cNvPr>
          <p:cNvSpPr txBox="1"/>
          <p:nvPr/>
        </p:nvSpPr>
        <p:spPr>
          <a:xfrm>
            <a:off x="7979511" y="389134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6485606" y="4895755"/>
            <a:ext cx="179998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59014" y="330939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01314" y="279735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7839E8-FBD9-484E-ABE8-00AB8E45B62F}"/>
              </a:ext>
            </a:extLst>
          </p:cNvPr>
          <p:cNvSpPr/>
          <p:nvPr/>
        </p:nvSpPr>
        <p:spPr>
          <a:xfrm>
            <a:off x="3790545" y="3968884"/>
            <a:ext cx="2250332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A72B-1EBF-460A-93B7-3845949787DB}"/>
              </a:ext>
            </a:extLst>
          </p:cNvPr>
          <p:cNvSpPr txBox="1"/>
          <p:nvPr/>
        </p:nvSpPr>
        <p:spPr>
          <a:xfrm>
            <a:off x="4382552" y="4165921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4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4B97E-6F45-4802-8E16-AFFAEBF7D2B9}"/>
              </a:ext>
            </a:extLst>
          </p:cNvPr>
          <p:cNvSpPr txBox="1"/>
          <p:nvPr/>
        </p:nvSpPr>
        <p:spPr>
          <a:xfrm>
            <a:off x="1298391" y="2124611"/>
            <a:ext cx="174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1391FD-751A-4427-8D45-40B437C1365C}"/>
              </a:ext>
            </a:extLst>
          </p:cNvPr>
          <p:cNvSpPr/>
          <p:nvPr/>
        </p:nvSpPr>
        <p:spPr>
          <a:xfrm rot="16200000">
            <a:off x="-227492" y="3097045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5C31B1-9F4E-4C3E-9470-547262090553}"/>
              </a:ext>
            </a:extLst>
          </p:cNvPr>
          <p:cNvSpPr/>
          <p:nvPr/>
        </p:nvSpPr>
        <p:spPr>
          <a:xfrm rot="16200000">
            <a:off x="411960" y="2098649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91922" y="4791546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25627" y="15437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85691" y="103170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3995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BFB2-3A5C-466B-A7C7-1A13B58013D2}"/>
              </a:ext>
            </a:extLst>
          </p:cNvPr>
          <p:cNvSpPr txBox="1"/>
          <p:nvPr/>
        </p:nvSpPr>
        <p:spPr>
          <a:xfrm>
            <a:off x="7979511" y="538183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3CDAE-B15D-48E7-8DDD-0568E1F7592C}"/>
              </a:ext>
            </a:extLst>
          </p:cNvPr>
          <p:cNvSpPr txBox="1"/>
          <p:nvPr/>
        </p:nvSpPr>
        <p:spPr>
          <a:xfrm>
            <a:off x="7979511" y="389134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6485606" y="4895755"/>
            <a:ext cx="179998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59014" y="330939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01314" y="279735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7839E8-FBD9-484E-ABE8-00AB8E45B62F}"/>
              </a:ext>
            </a:extLst>
          </p:cNvPr>
          <p:cNvSpPr/>
          <p:nvPr/>
        </p:nvSpPr>
        <p:spPr>
          <a:xfrm>
            <a:off x="3790545" y="3968884"/>
            <a:ext cx="2250332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A72B-1EBF-460A-93B7-3845949787DB}"/>
              </a:ext>
            </a:extLst>
          </p:cNvPr>
          <p:cNvSpPr txBox="1"/>
          <p:nvPr/>
        </p:nvSpPr>
        <p:spPr>
          <a:xfrm>
            <a:off x="4382552" y="4165921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DB468-200C-4CF5-A9D1-7D9620207BA1}"/>
              </a:ext>
            </a:extLst>
          </p:cNvPr>
          <p:cNvSpPr txBox="1"/>
          <p:nvPr/>
        </p:nvSpPr>
        <p:spPr>
          <a:xfrm>
            <a:off x="3903254" y="1963255"/>
            <a:ext cx="2024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동기화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3642423" y="2756831"/>
            <a:ext cx="4907154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9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52849" y="5958891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355098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FA785-C1D9-49B4-982B-AFFAC50E820C}"/>
              </a:ext>
            </a:extLst>
          </p:cNvPr>
          <p:cNvSpPr txBox="1"/>
          <p:nvPr/>
        </p:nvSpPr>
        <p:spPr>
          <a:xfrm>
            <a:off x="1744424" y="1007588"/>
            <a:ext cx="3605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원본 관리자가 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merge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02039" y="4081427"/>
            <a:ext cx="3284174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747775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235726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A5EEED-2A55-442E-A8A3-6E985851197C}"/>
              </a:ext>
            </a:extLst>
          </p:cNvPr>
          <p:cNvSpPr/>
          <p:nvPr/>
        </p:nvSpPr>
        <p:spPr>
          <a:xfrm rot="16200000">
            <a:off x="417192" y="22482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16E51-4A0C-4AF7-B8E2-DA684A43790D}"/>
              </a:ext>
            </a:extLst>
          </p:cNvPr>
          <p:cNvSpPr txBox="1"/>
          <p:nvPr/>
        </p:nvSpPr>
        <p:spPr>
          <a:xfrm>
            <a:off x="1025171" y="229468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ko-KR" altLang="en-US" sz="2400" b="1" dirty="0"/>
              <a:t>작동되는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810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5747922-AA77-4958-A540-F39E6394F134}"/>
              </a:ext>
            </a:extLst>
          </p:cNvPr>
          <p:cNvSpPr txBox="1">
            <a:spLocks/>
          </p:cNvSpPr>
          <p:nvPr/>
        </p:nvSpPr>
        <p:spPr>
          <a:xfrm>
            <a:off x="132522" y="-251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언어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4C94E-34AE-4A45-8148-C61C6FDFFE8B}"/>
              </a:ext>
            </a:extLst>
          </p:cNvPr>
          <p:cNvSpPr/>
          <p:nvPr/>
        </p:nvSpPr>
        <p:spPr>
          <a:xfrm>
            <a:off x="1611791" y="1802347"/>
            <a:ext cx="2987144" cy="10932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통계 계산</a:t>
            </a:r>
            <a:endParaRPr lang="ko-KR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025AC3-22BB-4318-AB23-9EB2B5599319}"/>
              </a:ext>
            </a:extLst>
          </p:cNvPr>
          <p:cNvSpPr/>
          <p:nvPr/>
        </p:nvSpPr>
        <p:spPr>
          <a:xfrm>
            <a:off x="7660978" y="1802347"/>
            <a:ext cx="2987144" cy="10932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시각화</a:t>
            </a:r>
            <a:endParaRPr lang="ko-KR" alt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30D288-5B5B-4998-A9F6-3FA42909F083}"/>
              </a:ext>
            </a:extLst>
          </p:cNvPr>
          <p:cNvSpPr/>
          <p:nvPr/>
        </p:nvSpPr>
        <p:spPr>
          <a:xfrm>
            <a:off x="3507210" y="3962423"/>
            <a:ext cx="5177579" cy="10932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프로그래밍 언어</a:t>
            </a:r>
            <a:endParaRPr lang="ko-KR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30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1071403" y="2148840"/>
            <a:ext cx="10049194" cy="25603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워드클라우드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파일 주석 달아서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pullrequest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9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6DF636-9106-4CE3-9213-5A9969FA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97"/>
          <a:stretch/>
        </p:blipFill>
        <p:spPr>
          <a:xfrm>
            <a:off x="0" y="573519"/>
            <a:ext cx="12316403" cy="57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C02C-8208-4FE0-B883-C0757678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104F0-A174-4E40-BDB8-A89CFCE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2B867-E5F3-4F8F-910B-B5D83E30B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7" t="30980" r="15373" b="23006"/>
          <a:stretch/>
        </p:blipFill>
        <p:spPr>
          <a:xfrm>
            <a:off x="627529" y="970584"/>
            <a:ext cx="10811436" cy="49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BBD600-6A95-4755-B602-20173732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60" y="2309630"/>
            <a:ext cx="6173881" cy="24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7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77C17E0-F584-4F4A-B11E-54411CCC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18" y="941294"/>
            <a:ext cx="8099914" cy="241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585D14CC-D975-4744-A855-D06FF6DF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77" y="3590181"/>
            <a:ext cx="8144665" cy="28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84DCDA3-2CE1-4E9D-A843-CF98C12EBDAD}"/>
              </a:ext>
            </a:extLst>
          </p:cNvPr>
          <p:cNvSpPr txBox="1">
            <a:spLocks/>
          </p:cNvSpPr>
          <p:nvPr/>
        </p:nvSpPr>
        <p:spPr>
          <a:xfrm>
            <a:off x="0" y="-779975"/>
            <a:ext cx="10515600" cy="23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실행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Ctrl + Alt + r</a:t>
            </a:r>
          </a:p>
        </p:txBody>
      </p:sp>
    </p:spTree>
    <p:extLst>
      <p:ext uri="{BB962C8B-B14F-4D97-AF65-F5344CB8AC3E}">
        <p14:creationId xmlns:p14="http://schemas.microsoft.com/office/powerpoint/2010/main" val="335601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1E9360-46D7-4EAB-9E9B-1DF7979D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9" y="918674"/>
            <a:ext cx="7517185" cy="25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2C5A32-3C4C-4607-A434-D46A5284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9" y="3885925"/>
            <a:ext cx="7517185" cy="22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7FF010D-DE8B-4CA0-890A-3B22A3E267B3}"/>
              </a:ext>
            </a:extLst>
          </p:cNvPr>
          <p:cNvSpPr txBox="1">
            <a:spLocks/>
          </p:cNvSpPr>
          <p:nvPr/>
        </p:nvSpPr>
        <p:spPr>
          <a:xfrm>
            <a:off x="5862917" y="-763166"/>
            <a:ext cx="10515600" cy="23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한줄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씩 실행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Ctrl + Enter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54E3D4-02FF-4AFD-8B2E-A2647DD21AC5}"/>
              </a:ext>
            </a:extLst>
          </p:cNvPr>
          <p:cNvCxnSpPr/>
          <p:nvPr/>
        </p:nvCxnSpPr>
        <p:spPr>
          <a:xfrm>
            <a:off x="7709647" y="708956"/>
            <a:ext cx="0" cy="57997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BA8B5C-E265-46EC-874C-88BA6738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97" y="1262343"/>
            <a:ext cx="51911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8F23BB3-5F19-40D6-8AC3-05679623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62" y="3071533"/>
            <a:ext cx="51911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9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842</Words>
  <Application>Microsoft Office PowerPoint</Application>
  <PresentationFormat>와이드스크린</PresentationFormat>
  <Paragraphs>198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HY강B</vt:lpstr>
      <vt:lpstr>OracleSansVF</vt:lpstr>
      <vt:lpstr>Source Code Pro</vt:lpstr>
      <vt:lpstr>나눔고딕</vt:lpstr>
      <vt:lpstr>맑은 고딕</vt:lpstr>
      <vt:lpstr>Arial</vt:lpstr>
      <vt:lpstr>Office 테마</vt:lpstr>
      <vt:lpstr>PowerPoint 프레젠테이션</vt:lpstr>
      <vt:lpstr>많이 보이는게 라멘 집  초밥 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 선권</cp:lastModifiedBy>
  <cp:revision>192</cp:revision>
  <dcterms:created xsi:type="dcterms:W3CDTF">2018-07-10T08:27:50Z</dcterms:created>
  <dcterms:modified xsi:type="dcterms:W3CDTF">2020-11-12T07:52:03Z</dcterms:modified>
</cp:coreProperties>
</file>