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37" r:id="rId2"/>
    <p:sldId id="278" r:id="rId3"/>
    <p:sldId id="413" r:id="rId4"/>
    <p:sldId id="438" r:id="rId5"/>
    <p:sldId id="439" r:id="rId6"/>
    <p:sldId id="41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A2233-0617-4B8D-B2ED-A28ADB2514BA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B94FE-86B8-4BDE-8A58-B91665496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7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14~</a:t>
            </a:r>
            <a:r>
              <a:rPr lang="ko-KR" altLang="en-US" dirty="0"/>
              <a:t>지금까지 </a:t>
            </a:r>
            <a:r>
              <a:rPr lang="en-US" altLang="ko-KR" dirty="0"/>
              <a:t>14</a:t>
            </a:r>
            <a:r>
              <a:rPr lang="ko-KR" altLang="en-US" dirty="0"/>
              <a:t>만</a:t>
            </a:r>
            <a:r>
              <a:rPr lang="en-US" altLang="ko-KR" dirty="0"/>
              <a:t>5</a:t>
            </a:r>
            <a:r>
              <a:rPr lang="ko-KR" altLang="en-US" dirty="0"/>
              <a:t>천</a:t>
            </a:r>
            <a:r>
              <a:rPr lang="en-US" altLang="ko-KR" dirty="0"/>
              <a:t>9</a:t>
            </a:r>
            <a:r>
              <a:rPr lang="ko-KR" altLang="en-US" dirty="0"/>
              <a:t>백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B94FE-86B8-4BDE-8A58-B916654962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5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2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BDF68-BB45-4A8B-8226-535D47769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B249E-25AC-4FC0-B111-C5947B608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A2AF3-D76E-4BDB-B0E3-14164498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F7BC-E0F3-49DE-981D-12A80F8EE2D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44E29-E777-48E0-ABA3-73A23BD9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A5D0A-6310-4083-8B74-DCEDB033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710-053A-45F8-B542-96D66B392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2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85550-327F-45EE-A918-64C3B8C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EF0CF3-1F7A-4FB0-B1E5-CA16B294A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6F5C1-59FE-40EF-8329-0B460E45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F7BC-E0F3-49DE-981D-12A80F8EE2D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60FD7-369C-4DDB-A9B5-F2306E85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73617-1C2D-49BF-BE8D-CD2E570D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710-053A-45F8-B542-96D66B392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5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D62A2B-9512-4E71-89A5-9758EC855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E834A8-5EE3-4EF5-83D3-65F90E31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8B576-41A1-49CC-B63A-0A1333AD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F7BC-E0F3-49DE-981D-12A80F8EE2D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71EA6-2362-4C59-8586-6FC68063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0ADF1-3A35-403C-8DF2-DACECED2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710-053A-45F8-B542-96D66B392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3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1E14-42DF-47DD-AFD5-9C1B2B7A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FD7D5-F4DE-4D1D-9B2E-95DDF909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1A515-305A-443E-9128-1B499A9D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F7BC-E0F3-49DE-981D-12A80F8EE2D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5E30E-CE76-4896-8CF7-311C85FF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DDC8D-717D-479F-9F60-E44E2CA9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710-053A-45F8-B542-96D66B392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3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AE85A-28B0-45DD-A0D6-FCC86762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2D41D-8813-4956-B8BC-E914EE357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7A017-E0EF-4DBD-8839-1E1A39AF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F7BC-E0F3-49DE-981D-12A80F8EE2D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B562E-FC38-42A0-81EF-AC1DC99A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FDCF7-6574-4767-878C-2813F041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710-053A-45F8-B542-96D66B392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24E4C-0A94-40A6-8A8E-2EEF4FA3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E2ED3-1D5B-4326-836D-EC6BE6DE2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C3C372-69A7-4460-8F29-56218E25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A2371-4AC9-4FF2-9480-83425383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F7BC-E0F3-49DE-981D-12A80F8EE2D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FF2D9-54E0-481C-9757-2E0FB078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276B0A-DF30-4178-97C4-240C4C5A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710-053A-45F8-B542-96D66B392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11392-9935-4E19-A2EA-B336103E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41EA51-7661-4954-924B-416FFD86D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FAFA8-D57F-4701-A28C-6D7E9EE95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D55EFE-BA9F-4000-B1E5-2AB14322C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E4406B-9220-438F-A212-5DF66DDA6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20B583-1A98-42CD-8C64-66810FC9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F7BC-E0F3-49DE-981D-12A80F8EE2D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FB4E95-E09A-494C-8719-49AC75E4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F2B70B-AC10-45C5-A6B1-C3C6B48C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710-053A-45F8-B542-96D66B392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BA293-B841-4923-9B8C-3672F4E3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105BD6-F124-4A21-8490-A83F1F76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F7BC-E0F3-49DE-981D-12A80F8EE2D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81564D-0104-4AF0-8372-892E0420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C0618E-B926-43EA-AF8E-06B54A41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710-053A-45F8-B542-96D66B392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22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FAA63E-D37A-4A03-9B02-C2D7752F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F7BC-E0F3-49DE-981D-12A80F8EE2D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A7B4FF-AA01-4553-A159-AC4F0566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A600ED-8DA5-4914-94A8-2E83AEC6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710-053A-45F8-B542-96D66B392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3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AC1E4-10F0-485A-A69B-8865B47B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6E699-CA16-4FF9-9E63-7AD2BA9C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7C8764-0541-4BDA-91F8-4D6260201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C180BD-BBE1-415B-8B2E-6772BDB9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F7BC-E0F3-49DE-981D-12A80F8EE2D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E4170-06BE-4AF8-BC6D-85C7E295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67564-749E-4909-9777-D7471C9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710-053A-45F8-B542-96D66B392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8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A1C39-CFC8-4C32-B877-CAC330EE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488802-E7D7-4276-9950-BC934BA0A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8A07BA-4317-49E6-A34E-D2EFEAEB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A8F79-9A79-4DDA-8A06-1026B8C9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F7BC-E0F3-49DE-981D-12A80F8EE2D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C374F-535F-49C5-8710-5D062114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B110B-44B7-4FAD-A4D9-2518F937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710-053A-45F8-B542-96D66B392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4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75A464-73EB-4368-8741-8F2CC8E5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B9E4F-4A02-4F29-A302-AC197C33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ED0B6-500A-4DD3-A559-E5D4166A8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F7BC-E0F3-49DE-981D-12A80F8EE2D6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FC194-0276-46D1-B03D-595117A29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37AE6-2251-40CA-A792-07A572983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5D710-053A-45F8-B542-96D66B392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1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569801"/>
            <a:ext cx="10499034" cy="1718397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로 하는 빅데이터 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5421" y="5103891"/>
            <a:ext cx="290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강사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유선권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94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302724" y="3797254"/>
            <a:ext cx="4158650" cy="116013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GPS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기록 분석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52605" y="2230645"/>
            <a:ext cx="6658889" cy="1160138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유투브 시청기록 분석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27294" y="724060"/>
            <a:ext cx="6183331" cy="1073080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HY강B" panose="02030600000101010101" pitchFamily="18" charset="-127"/>
                <a:ea typeface="HY강B" panose="02030600000101010101" pitchFamily="18" charset="-127"/>
              </a:rPr>
              <a:t>빅 데이터란</a:t>
            </a:r>
            <a:r>
              <a:rPr lang="en-US" altLang="ko-KR" sz="4800" dirty="0">
                <a:latin typeface="HY강B" panose="02030600000101010101" pitchFamily="18" charset="-127"/>
                <a:ea typeface="HY강B" panose="02030600000101010101" pitchFamily="18" charset="-127"/>
              </a:rPr>
              <a:t>, R</a:t>
            </a:r>
            <a:r>
              <a:rPr lang="ko-KR" altLang="en-US" sz="4800" dirty="0">
                <a:latin typeface="HY강B" panose="02030600000101010101" pitchFamily="18" charset="-127"/>
                <a:ea typeface="HY강B" panose="02030600000101010101" pitchFamily="18" charset="-127"/>
              </a:rPr>
              <a:t>언어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3023" y="0"/>
            <a:ext cx="974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로 하는 빅데이터 분석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4419873" y="-662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2392758" y="5367644"/>
            <a:ext cx="7978588" cy="116013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여러분</a:t>
            </a:r>
            <a:r>
              <a:rPr lang="ko-KR" altLang="en-US" sz="4800" b="1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들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취향</a:t>
            </a:r>
            <a:r>
              <a:rPr lang="en-US" altLang="ko-KR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GPS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52204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37193-9F76-452B-A8C9-F8350CDA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CBB0E-FD67-4434-9B87-40F9DE21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F6D3FA-0BC6-44D9-AB58-DAB7F357B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21B8F63-0410-4759-9BB7-EA29F14E0BFA}"/>
              </a:ext>
            </a:extLst>
          </p:cNvPr>
          <p:cNvSpPr/>
          <p:nvPr/>
        </p:nvSpPr>
        <p:spPr>
          <a:xfrm>
            <a:off x="1030941" y="5504329"/>
            <a:ext cx="430306" cy="1703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AA204-B66D-49CD-BB08-1D811281D6A3}"/>
              </a:ext>
            </a:extLst>
          </p:cNvPr>
          <p:cNvSpPr/>
          <p:nvPr/>
        </p:nvSpPr>
        <p:spPr>
          <a:xfrm>
            <a:off x="1030941" y="5674658"/>
            <a:ext cx="430306" cy="1703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22147E-F9BB-4547-A050-75B5A7BD6AA1}"/>
              </a:ext>
            </a:extLst>
          </p:cNvPr>
          <p:cNvSpPr/>
          <p:nvPr/>
        </p:nvSpPr>
        <p:spPr>
          <a:xfrm>
            <a:off x="5235388" y="5504328"/>
            <a:ext cx="502024" cy="1703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8FE62-D406-492A-A9A9-6F9FF3574243}"/>
              </a:ext>
            </a:extLst>
          </p:cNvPr>
          <p:cNvSpPr/>
          <p:nvPr/>
        </p:nvSpPr>
        <p:spPr>
          <a:xfrm>
            <a:off x="5235388" y="5235388"/>
            <a:ext cx="502024" cy="14296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7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A2F89C-3CD2-4929-B824-355D5EE7C455}"/>
              </a:ext>
            </a:extLst>
          </p:cNvPr>
          <p:cNvSpPr txBox="1"/>
          <p:nvPr/>
        </p:nvSpPr>
        <p:spPr>
          <a:xfrm>
            <a:off x="3048000" y="102834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library</a:t>
            </a:r>
            <a:r>
              <a:rPr lang="ko-KR" altLang="en-US" dirty="0"/>
              <a:t>('</a:t>
            </a:r>
            <a:r>
              <a:rPr lang="ko-KR" altLang="en-US" dirty="0" err="1"/>
              <a:t>jsonlite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library</a:t>
            </a:r>
            <a:r>
              <a:rPr lang="ko-KR" altLang="en-US" dirty="0"/>
              <a:t>(wordcloud2) </a:t>
            </a:r>
          </a:p>
          <a:p>
            <a:endParaRPr lang="ko-KR" altLang="en-US" dirty="0"/>
          </a:p>
          <a:p>
            <a:r>
              <a:rPr lang="ko-KR" altLang="en-US" dirty="0" err="1"/>
              <a:t>jsonList</a:t>
            </a:r>
            <a:r>
              <a:rPr lang="ko-KR" altLang="en-US" dirty="0"/>
              <a:t> = </a:t>
            </a:r>
            <a:r>
              <a:rPr lang="ko-KR" altLang="en-US" dirty="0" err="1"/>
              <a:t>fromJSON</a:t>
            </a:r>
            <a:r>
              <a:rPr lang="ko-KR" altLang="en-US" dirty="0"/>
              <a:t>('시청 </a:t>
            </a:r>
            <a:r>
              <a:rPr lang="ko-KR" altLang="en-US" dirty="0" err="1"/>
              <a:t>기록.json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listSubtitles</a:t>
            </a:r>
            <a:r>
              <a:rPr lang="ko-KR" altLang="en-US" dirty="0"/>
              <a:t>&lt;-</a:t>
            </a:r>
            <a:r>
              <a:rPr lang="ko-KR" altLang="en-US" dirty="0" err="1"/>
              <a:t>jsonList</a:t>
            </a:r>
            <a:r>
              <a:rPr lang="ko-KR" altLang="en-US" dirty="0"/>
              <a:t>["</a:t>
            </a:r>
            <a:r>
              <a:rPr lang="ko-KR" altLang="en-US" dirty="0" err="1"/>
              <a:t>subtitles</a:t>
            </a:r>
            <a:r>
              <a:rPr lang="ko-KR" altLang="en-US" dirty="0"/>
              <a:t>"]</a:t>
            </a:r>
          </a:p>
          <a:p>
            <a:endParaRPr lang="ko-KR" altLang="en-US" dirty="0"/>
          </a:p>
          <a:p>
            <a:r>
              <a:rPr lang="ko-KR" altLang="en-US" dirty="0"/>
              <a:t>시청채널&lt;-</a:t>
            </a:r>
            <a:r>
              <a:rPr lang="ko-KR" altLang="en-US" dirty="0" err="1"/>
              <a:t>list</a:t>
            </a:r>
            <a:r>
              <a:rPr lang="ko-KR" altLang="en-US" dirty="0"/>
              <a:t>()</a:t>
            </a:r>
          </a:p>
          <a:p>
            <a:endParaRPr lang="ko-KR" altLang="en-US" dirty="0"/>
          </a:p>
          <a:p>
            <a:r>
              <a:rPr lang="ko-KR" altLang="en-US" dirty="0" err="1"/>
              <a:t>for</a:t>
            </a:r>
            <a:r>
              <a:rPr lang="ko-KR" altLang="en-US" dirty="0"/>
              <a:t> (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1:dim(</a:t>
            </a:r>
            <a:r>
              <a:rPr lang="ko-KR" altLang="en-US" dirty="0" err="1"/>
              <a:t>listSubtitles</a:t>
            </a:r>
            <a:r>
              <a:rPr lang="ko-KR" altLang="en-US" dirty="0"/>
              <a:t>)[1]) {</a:t>
            </a:r>
          </a:p>
          <a:p>
            <a:r>
              <a:rPr lang="ko-KR" altLang="en-US" dirty="0"/>
              <a:t>  시청채널&lt;-</a:t>
            </a:r>
            <a:r>
              <a:rPr lang="ko-KR" altLang="en-US" dirty="0" err="1"/>
              <a:t>append</a:t>
            </a:r>
            <a:r>
              <a:rPr lang="ko-KR" altLang="en-US" dirty="0"/>
              <a:t>(</a:t>
            </a:r>
            <a:r>
              <a:rPr lang="ko-KR" altLang="en-US" dirty="0" err="1"/>
              <a:t>시청채널,listSubtitles</a:t>
            </a:r>
            <a:r>
              <a:rPr lang="ko-KR" altLang="en-US" dirty="0"/>
              <a:t>[[1]][[</a:t>
            </a:r>
            <a:r>
              <a:rPr lang="ko-KR" altLang="en-US" dirty="0" err="1"/>
              <a:t>i</a:t>
            </a:r>
            <a:r>
              <a:rPr lang="ko-KR" altLang="en-US" dirty="0"/>
              <a:t>]]$</a:t>
            </a:r>
            <a:r>
              <a:rPr lang="ko-KR" altLang="en-US" dirty="0" err="1"/>
              <a:t>name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}</a:t>
            </a:r>
          </a:p>
          <a:p>
            <a:endParaRPr lang="ko-KR" altLang="en-US" dirty="0"/>
          </a:p>
          <a:p>
            <a:r>
              <a:rPr lang="ko-KR" altLang="en-US" dirty="0" err="1"/>
              <a:t>채널시청수</a:t>
            </a:r>
            <a:r>
              <a:rPr lang="ko-KR" altLang="en-US" dirty="0"/>
              <a:t>&lt;-</a:t>
            </a:r>
            <a:r>
              <a:rPr lang="ko-KR" altLang="en-US" dirty="0" err="1"/>
              <a:t>table</a:t>
            </a:r>
            <a:r>
              <a:rPr lang="ko-KR" altLang="en-US" dirty="0"/>
              <a:t>(</a:t>
            </a:r>
            <a:r>
              <a:rPr lang="ko-KR" altLang="en-US" dirty="0" err="1"/>
              <a:t>unlist</a:t>
            </a:r>
            <a:r>
              <a:rPr lang="ko-KR" altLang="en-US" dirty="0"/>
              <a:t>(시청채널))</a:t>
            </a:r>
          </a:p>
          <a:p>
            <a:endParaRPr lang="ko-KR" altLang="en-US" dirty="0"/>
          </a:p>
          <a:p>
            <a:r>
              <a:rPr lang="ko-KR" altLang="en-US" dirty="0"/>
              <a:t>wordcount2 &lt;- </a:t>
            </a:r>
            <a:r>
              <a:rPr lang="ko-KR" altLang="en-US" dirty="0" err="1"/>
              <a:t>head</a:t>
            </a:r>
            <a:r>
              <a:rPr lang="ko-KR" altLang="en-US" dirty="0"/>
              <a:t>(</a:t>
            </a:r>
            <a:r>
              <a:rPr lang="ko-KR" altLang="en-US" dirty="0" err="1"/>
              <a:t>sort</a:t>
            </a:r>
            <a:r>
              <a:rPr lang="ko-KR" altLang="en-US" dirty="0"/>
              <a:t>(</a:t>
            </a:r>
            <a:r>
              <a:rPr lang="ko-KR" altLang="en-US" dirty="0" err="1"/>
              <a:t>채널시청수</a:t>
            </a:r>
            <a:r>
              <a:rPr lang="ko-KR" altLang="en-US" dirty="0"/>
              <a:t>, </a:t>
            </a:r>
            <a:r>
              <a:rPr lang="ko-KR" altLang="en-US" dirty="0" err="1"/>
              <a:t>decreasing</a:t>
            </a:r>
            <a:r>
              <a:rPr lang="ko-KR" altLang="en-US" dirty="0"/>
              <a:t>=</a:t>
            </a:r>
            <a:r>
              <a:rPr lang="ko-KR" altLang="en-US" dirty="0" err="1"/>
              <a:t>T</a:t>
            </a:r>
            <a:r>
              <a:rPr lang="ko-KR" altLang="en-US" dirty="0"/>
              <a:t>),40)</a:t>
            </a:r>
          </a:p>
          <a:p>
            <a:r>
              <a:rPr lang="ko-KR" altLang="en-US" dirty="0"/>
              <a:t>wordcloud2(wordcount2,gridSize=20,size=1,shape="</a:t>
            </a:r>
            <a:r>
              <a:rPr lang="ko-KR" altLang="en-US" dirty="0" err="1"/>
              <a:t>circle</a:t>
            </a:r>
            <a:r>
              <a:rPr lang="ko-KR" altLang="en-US" dirty="0"/>
              <a:t>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D2557-9D48-4B10-AEEA-0D3C10C09903}"/>
              </a:ext>
            </a:extLst>
          </p:cNvPr>
          <p:cNvSpPr txBox="1"/>
          <p:nvPr/>
        </p:nvSpPr>
        <p:spPr>
          <a:xfrm>
            <a:off x="0" y="74308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시청한 채널</a:t>
            </a:r>
          </a:p>
        </p:txBody>
      </p:sp>
    </p:spTree>
    <p:extLst>
      <p:ext uri="{BB962C8B-B14F-4D97-AF65-F5344CB8AC3E}">
        <p14:creationId xmlns:p14="http://schemas.microsoft.com/office/powerpoint/2010/main" val="46411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2CA3DA-CE8F-4704-B214-2F3DF617C6BD}"/>
              </a:ext>
            </a:extLst>
          </p:cNvPr>
          <p:cNvSpPr txBox="1"/>
          <p:nvPr/>
        </p:nvSpPr>
        <p:spPr>
          <a:xfrm>
            <a:off x="2187388" y="197346"/>
            <a:ext cx="781722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library</a:t>
            </a:r>
            <a:r>
              <a:rPr lang="ko-KR" altLang="en-US" dirty="0"/>
              <a:t>('</a:t>
            </a:r>
            <a:r>
              <a:rPr lang="ko-KR" altLang="en-US" dirty="0" err="1"/>
              <a:t>jsonlite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library</a:t>
            </a:r>
            <a:r>
              <a:rPr lang="ko-KR" altLang="en-US" dirty="0"/>
              <a:t>(ggplot2)</a:t>
            </a:r>
          </a:p>
          <a:p>
            <a:endParaRPr lang="ko-KR" altLang="en-US" dirty="0"/>
          </a:p>
          <a:p>
            <a:r>
              <a:rPr lang="ko-KR" altLang="en-US" dirty="0" err="1"/>
              <a:t>jsonList</a:t>
            </a:r>
            <a:r>
              <a:rPr lang="ko-KR" altLang="en-US" dirty="0"/>
              <a:t> = </a:t>
            </a:r>
            <a:r>
              <a:rPr lang="ko-KR" altLang="en-US" dirty="0" err="1"/>
              <a:t>fromJSON</a:t>
            </a:r>
            <a:r>
              <a:rPr lang="ko-KR" altLang="en-US" dirty="0"/>
              <a:t>('시청 </a:t>
            </a:r>
            <a:r>
              <a:rPr lang="ko-KR" altLang="en-US" dirty="0" err="1"/>
              <a:t>기록.json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시간문자열&lt;-</a:t>
            </a:r>
            <a:r>
              <a:rPr lang="ko-KR" altLang="en-US" dirty="0" err="1"/>
              <a:t>jsonList</a:t>
            </a:r>
            <a:r>
              <a:rPr lang="ko-KR" altLang="en-US" dirty="0"/>
              <a:t>["</a:t>
            </a:r>
            <a:r>
              <a:rPr lang="ko-KR" altLang="en-US" dirty="0" err="1"/>
              <a:t>time</a:t>
            </a:r>
            <a:r>
              <a:rPr lang="ko-KR" altLang="en-US" dirty="0"/>
              <a:t>"]</a:t>
            </a:r>
          </a:p>
          <a:p>
            <a:endParaRPr lang="ko-KR" altLang="en-US" dirty="0"/>
          </a:p>
          <a:p>
            <a:r>
              <a:rPr lang="ko-KR" altLang="en-US" dirty="0"/>
              <a:t>시간&lt;-</a:t>
            </a:r>
            <a:r>
              <a:rPr lang="ko-KR" altLang="en-US" dirty="0" err="1"/>
              <a:t>replicate</a:t>
            </a:r>
            <a:r>
              <a:rPr lang="ko-KR" altLang="en-US" dirty="0"/>
              <a:t>(24, 0)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for</a:t>
            </a:r>
            <a:r>
              <a:rPr lang="ko-KR" altLang="en-US" dirty="0"/>
              <a:t> (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1:dim(시간문자열)[1]) {</a:t>
            </a:r>
          </a:p>
          <a:p>
            <a:r>
              <a:rPr lang="ko-KR" altLang="en-US" dirty="0"/>
              <a:t>    시간[10]&lt;-시간[10]+</a:t>
            </a:r>
            <a:r>
              <a:rPr lang="ko-KR" altLang="en-US" dirty="0" err="1"/>
              <a:t>grepl</a:t>
            </a:r>
            <a:r>
              <a:rPr lang="ko-KR" altLang="en-US" dirty="0"/>
              <a:t>("T01",시간문자열[[1]][[</a:t>
            </a:r>
            <a:r>
              <a:rPr lang="ko-KR" altLang="en-US" dirty="0" err="1"/>
              <a:t>i</a:t>
            </a:r>
            <a:r>
              <a:rPr lang="ko-KR" altLang="en-US" dirty="0"/>
              <a:t>]])</a:t>
            </a:r>
          </a:p>
          <a:p>
            <a:r>
              <a:rPr lang="ko-KR" altLang="en-US" dirty="0"/>
              <a:t>    시간[11]&lt;-시간[11]+</a:t>
            </a:r>
            <a:r>
              <a:rPr lang="ko-KR" altLang="en-US" dirty="0" err="1"/>
              <a:t>grepl</a:t>
            </a:r>
            <a:r>
              <a:rPr lang="ko-KR" altLang="en-US" dirty="0"/>
              <a:t>("T02",시간문자열[[1]][[</a:t>
            </a:r>
            <a:r>
              <a:rPr lang="ko-KR" altLang="en-US" dirty="0" err="1"/>
              <a:t>i</a:t>
            </a:r>
            <a:r>
              <a:rPr lang="ko-KR" altLang="en-US" dirty="0"/>
              <a:t>]])</a:t>
            </a:r>
          </a:p>
          <a:p>
            <a:r>
              <a:rPr lang="ko-KR" altLang="en-US" dirty="0"/>
              <a:t>    시간[12]&lt;-시간[12]+</a:t>
            </a:r>
            <a:r>
              <a:rPr lang="ko-KR" altLang="en-US" dirty="0" err="1"/>
              <a:t>grepl</a:t>
            </a:r>
            <a:r>
              <a:rPr lang="ko-KR" altLang="en-US" dirty="0"/>
              <a:t>("T03",시간문자열[[1]][[</a:t>
            </a:r>
            <a:r>
              <a:rPr lang="ko-KR" altLang="en-US" dirty="0" err="1"/>
              <a:t>i</a:t>
            </a:r>
            <a:r>
              <a:rPr lang="ko-KR" altLang="en-US" dirty="0"/>
              <a:t>]])</a:t>
            </a:r>
          </a:p>
          <a:p>
            <a:r>
              <a:rPr lang="en-US" altLang="ko-KR" dirty="0"/>
              <a:t>…</a:t>
            </a:r>
            <a:endParaRPr lang="ko-KR" altLang="en-US" dirty="0"/>
          </a:p>
          <a:p>
            <a:r>
              <a:rPr lang="ko-KR" altLang="en-US" dirty="0"/>
              <a:t>시간[6]&lt;-시간[6]+</a:t>
            </a:r>
            <a:r>
              <a:rPr lang="ko-KR" altLang="en-US" dirty="0" err="1"/>
              <a:t>grepl</a:t>
            </a:r>
            <a:r>
              <a:rPr lang="ko-KR" altLang="en-US" dirty="0"/>
              <a:t>("T21",시간문자열[[1]][[</a:t>
            </a:r>
            <a:r>
              <a:rPr lang="ko-KR" altLang="en-US" dirty="0" err="1"/>
              <a:t>i</a:t>
            </a:r>
            <a:r>
              <a:rPr lang="ko-KR" altLang="en-US" dirty="0"/>
              <a:t>]])</a:t>
            </a:r>
          </a:p>
          <a:p>
            <a:r>
              <a:rPr lang="ko-KR" altLang="en-US" dirty="0"/>
              <a:t>    시간[7]&lt;-시간[7]+</a:t>
            </a:r>
            <a:r>
              <a:rPr lang="ko-KR" altLang="en-US" dirty="0" err="1"/>
              <a:t>grepl</a:t>
            </a:r>
            <a:r>
              <a:rPr lang="ko-KR" altLang="en-US" dirty="0"/>
              <a:t>("T22",시간문자열[[1]][[</a:t>
            </a:r>
            <a:r>
              <a:rPr lang="ko-KR" altLang="en-US" dirty="0" err="1"/>
              <a:t>i</a:t>
            </a:r>
            <a:r>
              <a:rPr lang="ko-KR" altLang="en-US" dirty="0"/>
              <a:t>]])</a:t>
            </a:r>
          </a:p>
          <a:p>
            <a:r>
              <a:rPr lang="ko-KR" altLang="en-US" dirty="0"/>
              <a:t>    시간[8]&lt;-시간[8]+</a:t>
            </a:r>
            <a:r>
              <a:rPr lang="ko-KR" altLang="en-US" dirty="0" err="1"/>
              <a:t>grepl</a:t>
            </a:r>
            <a:r>
              <a:rPr lang="ko-KR" altLang="en-US" dirty="0"/>
              <a:t>("T23",시간문자열[[1]][[</a:t>
            </a:r>
            <a:r>
              <a:rPr lang="ko-KR" altLang="en-US" dirty="0" err="1"/>
              <a:t>i</a:t>
            </a:r>
            <a:r>
              <a:rPr lang="ko-KR" altLang="en-US" dirty="0"/>
              <a:t>]])</a:t>
            </a:r>
          </a:p>
          <a:p>
            <a:r>
              <a:rPr lang="ko-KR" altLang="en-US" dirty="0"/>
              <a:t>    시간[9]&lt;-시간[9]+</a:t>
            </a:r>
            <a:r>
              <a:rPr lang="ko-KR" altLang="en-US" dirty="0" err="1"/>
              <a:t>grepl</a:t>
            </a:r>
            <a:r>
              <a:rPr lang="ko-KR" altLang="en-US" dirty="0"/>
              <a:t>("T00",시간문자열[[1]][[</a:t>
            </a:r>
            <a:r>
              <a:rPr lang="ko-KR" altLang="en-US" dirty="0" err="1"/>
              <a:t>i</a:t>
            </a:r>
            <a:r>
              <a:rPr lang="ko-KR" altLang="en-US" dirty="0"/>
              <a:t>]])</a:t>
            </a:r>
          </a:p>
          <a:p>
            <a:r>
              <a:rPr lang="ko-KR" altLang="en-US" dirty="0"/>
              <a:t>}</a:t>
            </a:r>
          </a:p>
          <a:p>
            <a:r>
              <a:rPr lang="ko-KR" altLang="en-US" dirty="0"/>
              <a:t>시각 &lt;- c(0:23)</a:t>
            </a:r>
          </a:p>
          <a:p>
            <a:r>
              <a:rPr lang="ko-KR" altLang="en-US" dirty="0" err="1"/>
              <a:t>df</a:t>
            </a:r>
            <a:r>
              <a:rPr lang="ko-KR" altLang="en-US" dirty="0"/>
              <a:t>&lt;-</a:t>
            </a:r>
            <a:r>
              <a:rPr lang="ko-KR" altLang="en-US" dirty="0" err="1"/>
              <a:t>data.frame</a:t>
            </a:r>
            <a:r>
              <a:rPr lang="ko-KR" altLang="en-US" dirty="0"/>
              <a:t>(</a:t>
            </a:r>
            <a:r>
              <a:rPr lang="ko-KR" altLang="en-US" dirty="0" err="1"/>
              <a:t>시간,시각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ggplot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 = </a:t>
            </a:r>
            <a:r>
              <a:rPr lang="ko-KR" altLang="en-US" dirty="0" err="1"/>
              <a:t>df</a:t>
            </a:r>
            <a:r>
              <a:rPr lang="ko-KR" altLang="en-US" dirty="0"/>
              <a:t>, </a:t>
            </a:r>
            <a:r>
              <a:rPr lang="ko-KR" altLang="en-US" dirty="0" err="1"/>
              <a:t>aes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시각,y</a:t>
            </a:r>
            <a:r>
              <a:rPr lang="ko-KR" altLang="en-US" dirty="0"/>
              <a:t>=시간)) +  </a:t>
            </a:r>
            <a:r>
              <a:rPr lang="ko-KR" altLang="en-US" dirty="0" err="1"/>
              <a:t>geom_line</a:t>
            </a:r>
            <a:r>
              <a:rPr lang="ko-KR" alt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FB8B9-EB7F-4973-819F-966C5AFC61AD}"/>
              </a:ext>
            </a:extLst>
          </p:cNvPr>
          <p:cNvSpPr txBox="1"/>
          <p:nvPr/>
        </p:nvSpPr>
        <p:spPr>
          <a:xfrm>
            <a:off x="0" y="743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시청시각</a:t>
            </a:r>
          </a:p>
        </p:txBody>
      </p:sp>
    </p:spTree>
    <p:extLst>
      <p:ext uri="{BB962C8B-B14F-4D97-AF65-F5344CB8AC3E}">
        <p14:creationId xmlns:p14="http://schemas.microsoft.com/office/powerpoint/2010/main" val="364765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are the best programming comic strips? - Quora">
            <a:extLst>
              <a:ext uri="{FF2B5EF4-FFF2-40B4-BE49-F238E27FC236}">
                <a16:creationId xmlns:a16="http://schemas.microsoft.com/office/drawing/2014/main" id="{5DF110C8-7100-4079-B172-2CFB2455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382871" cy="649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life without Google &amp; Stack Overflow : ProgrammerHumor">
            <a:extLst>
              <a:ext uri="{FF2B5EF4-FFF2-40B4-BE49-F238E27FC236}">
                <a16:creationId xmlns:a16="http://schemas.microsoft.com/office/drawing/2014/main" id="{4694E6C6-88EF-4B8B-8903-872B827FB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0"/>
            <a:ext cx="573405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9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357</Words>
  <Application>Microsoft Office PowerPoint</Application>
  <PresentationFormat>와이드스크린</PresentationFormat>
  <Paragraphs>54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HY강B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선권</dc:creator>
  <cp:lastModifiedBy>유 선권</cp:lastModifiedBy>
  <cp:revision>6</cp:revision>
  <dcterms:created xsi:type="dcterms:W3CDTF">2020-11-11T15:54:40Z</dcterms:created>
  <dcterms:modified xsi:type="dcterms:W3CDTF">2020-11-12T20:51:22Z</dcterms:modified>
</cp:coreProperties>
</file>