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57" r:id="rId5"/>
    <p:sldId id="258" r:id="rId6"/>
    <p:sldId id="263" r:id="rId7"/>
    <p:sldId id="262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8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6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DC63-3206-4C50-92B6-6ADD310C356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E5D0F-62C3-465C-A4F0-F923487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AF9-8360-B634-D8DE-D5D490AD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7117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TableTop:</a:t>
            </a:r>
            <a:br>
              <a:rPr lang="en-US" dirty="0"/>
            </a:br>
            <a:r>
              <a:rPr lang="en-US" sz="2400" dirty="0"/>
              <a:t>A Real-time Restaurant Booking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4DF4C-CB51-3635-874D-CF7C068CC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06985"/>
            <a:ext cx="7766936" cy="144403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Systems Capstone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Kyle Johns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Eric Skinner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 2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26AE71ED-AFCC-3DC1-0170-B72285F4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29" y="4324580"/>
            <a:ext cx="2070812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84E-4C16-B45A-7CC8-327F653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75" y="2768600"/>
            <a:ext cx="2538049" cy="132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327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831-C197-EA22-3E98-FD43020C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4BD7-98FD-C77E-13E6-BE782B62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601636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How much time have you wasted trying to find a quiet place to study?</a:t>
            </a:r>
          </a:p>
          <a:p>
            <a:r>
              <a:rPr lang="en-US" dirty="0">
                <a:latin typeface="Trebuchet MS" panose="020B0603020202020204" pitchFamily="34" charset="0"/>
              </a:rPr>
              <a:t>How much time have you wasted trying to ask about table availability in a restaurant?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Maybe you called ahead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Maybe you drove to the location only to be met with an hour long wait time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Walking to a location to only find that no seating is available whether it be: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A coffee shop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A library</a:t>
            </a:r>
          </a:p>
          <a:p>
            <a:pPr lvl="1"/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While the finding a place to study can be cumbersome, we determined that finding a table at a restaurant applied more to the general public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831-C197-EA22-3E98-FD43020C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Planning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4BD7-98FD-C77E-13E6-BE782B62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problem was time spent attempting to find a seat in a public establishment for:</a:t>
            </a:r>
          </a:p>
          <a:p>
            <a:pPr lvl="1"/>
            <a:r>
              <a:rPr lang="en-US" dirty="0"/>
              <a:t>Quiet study location</a:t>
            </a:r>
          </a:p>
          <a:p>
            <a:pPr lvl="1"/>
            <a:r>
              <a:rPr lang="en-US" dirty="0"/>
              <a:t>Secluded social destination</a:t>
            </a:r>
          </a:p>
          <a:p>
            <a:r>
              <a:rPr lang="en-US" dirty="0"/>
              <a:t>Narrowed the problem down to restaurants</a:t>
            </a:r>
          </a:p>
          <a:p>
            <a:r>
              <a:rPr lang="en-US" dirty="0"/>
              <a:t>Evolved into recognition of market gap for online reservation services</a:t>
            </a:r>
          </a:p>
          <a:p>
            <a:pPr lvl="1"/>
            <a:r>
              <a:rPr lang="en-US" dirty="0"/>
              <a:t>Existing platforms such as OpenTable only feature high profile restaurants</a:t>
            </a:r>
          </a:p>
          <a:p>
            <a:pPr lvl="1"/>
            <a:r>
              <a:rPr lang="en-US" dirty="0"/>
              <a:t>Google focuses on foot traffic throughout the day to guess availability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existing solution for having a guaranteed seat at first-come first-serve categorized locations</a:t>
            </a:r>
          </a:p>
        </p:txBody>
      </p:sp>
    </p:spTree>
    <p:extLst>
      <p:ext uri="{BB962C8B-B14F-4D97-AF65-F5344CB8AC3E}">
        <p14:creationId xmlns:p14="http://schemas.microsoft.com/office/powerpoint/2010/main" val="398077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831-C197-EA22-3E98-FD43020C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Analysis/Requirements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4BD7-98FD-C77E-13E6-BE782B62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251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Need a way to store Customer, Restaurant, and Table data</a:t>
            </a:r>
          </a:p>
          <a:p>
            <a:r>
              <a:rPr lang="en-US" sz="2000" dirty="0"/>
              <a:t>Need a full Graphical User Interface for customer interaction</a:t>
            </a:r>
          </a:p>
          <a:p>
            <a:r>
              <a:rPr lang="en-US" sz="2000" dirty="0"/>
              <a:t>Need a way for Restaurant’s to apply for addition to the overall database</a:t>
            </a:r>
          </a:p>
          <a:p>
            <a:r>
              <a:rPr lang="en-US" sz="2000" dirty="0"/>
              <a:t>Need a report to show reservation confirmation </a:t>
            </a:r>
          </a:p>
        </p:txBody>
      </p:sp>
    </p:spTree>
    <p:extLst>
      <p:ext uri="{BB962C8B-B14F-4D97-AF65-F5344CB8AC3E}">
        <p14:creationId xmlns:p14="http://schemas.microsoft.com/office/powerpoint/2010/main" val="6200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831-C197-EA22-3E98-FD43020C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460" y="4471298"/>
            <a:ext cx="3195925" cy="1320800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6B43D8F-9063-C0CA-54FC-BBE149B6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54" y="3452604"/>
            <a:ext cx="6393046" cy="3405396"/>
          </a:xfrm>
        </p:spPr>
      </p:pic>
      <p:pic>
        <p:nvPicPr>
          <p:cNvPr id="7" name="Picture 6" descr="Website&#10;&#10;Description automatically generated with low confidence">
            <a:extLst>
              <a:ext uri="{FF2B5EF4-FFF2-40B4-BE49-F238E27FC236}">
                <a16:creationId xmlns:a16="http://schemas.microsoft.com/office/drawing/2014/main" id="{90B13A1F-DA7D-503C-4572-DDD65E50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7626" cy="34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CB7AD3-8D12-33E9-E542-825B26F4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5" y="4569155"/>
            <a:ext cx="8288035" cy="1401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Entity-Relationship Diagram</a:t>
            </a:r>
            <a:br>
              <a:rPr lang="en-US" sz="4800" dirty="0"/>
            </a:br>
            <a:r>
              <a:rPr lang="en-US" sz="1600" dirty="0">
                <a:solidFill>
                  <a:schemeClr val="tx1"/>
                </a:solidFill>
              </a:rPr>
              <a:t>How the data will interact within the database</a:t>
            </a:r>
            <a:endParaRPr lang="en-US" sz="4800" dirty="0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359EDB-EA64-6F13-9C21-835CC3406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26" y="914350"/>
            <a:ext cx="4223686" cy="3273356"/>
          </a:xfrm>
          <a:prstGeom prst="rect">
            <a:avLst/>
          </a:prstGeom>
          <a:noFill/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F5363D-AEB7-0AF8-898F-55ECA289C3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175" y="729849"/>
            <a:ext cx="4703649" cy="3642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96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0CE8CA-26BA-BD2C-FC00-F3E23849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16" y="1423434"/>
            <a:ext cx="4763557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 Chart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Shows the overall process of table reservation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BAFD276-1D20-4E57-25E4-43D1837F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106" y="552091"/>
            <a:ext cx="3527180" cy="5871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56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84E-4C16-B45A-7CC8-327F653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en-US" dirty="0"/>
              <a:t>Demonstration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9940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84E-4C16-B45A-7CC8-327F6532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77AE-52B0-09D9-442C-7C030DAA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423"/>
            <a:ext cx="8596668" cy="5369387"/>
          </a:xfrm>
        </p:spPr>
        <p:txBody>
          <a:bodyPr>
            <a:normAutofit/>
          </a:bodyPr>
          <a:lstStyle/>
          <a:p>
            <a:r>
              <a:rPr lang="en-US" dirty="0"/>
              <a:t>Mobile Application </a:t>
            </a:r>
          </a:p>
          <a:p>
            <a:pPr lvl="1"/>
            <a:r>
              <a:rPr lang="en-US" dirty="0"/>
              <a:t>Most vital to capturing a large part of the market</a:t>
            </a:r>
          </a:p>
          <a:p>
            <a:r>
              <a:rPr lang="en-US" dirty="0"/>
              <a:t>Advanced functionality</a:t>
            </a:r>
          </a:p>
          <a:p>
            <a:pPr lvl="1"/>
            <a:r>
              <a:rPr lang="en-US" dirty="0"/>
              <a:t>Detailed reports such as forecasting</a:t>
            </a:r>
          </a:p>
          <a:p>
            <a:pPr lvl="1"/>
            <a:r>
              <a:rPr lang="en-US" dirty="0"/>
              <a:t>Real-time map of seating</a:t>
            </a:r>
          </a:p>
          <a:p>
            <a:pPr lvl="1"/>
            <a:r>
              <a:rPr lang="en-US" dirty="0"/>
              <a:t>Client-side services such as who is currently viewing their restaurant</a:t>
            </a:r>
          </a:p>
          <a:p>
            <a:pPr lvl="2"/>
            <a:r>
              <a:rPr lang="en-US" dirty="0"/>
              <a:t>Bounce rate</a:t>
            </a:r>
          </a:p>
          <a:p>
            <a:pPr lvl="2"/>
            <a:r>
              <a:rPr lang="en-US" dirty="0"/>
              <a:t>View time</a:t>
            </a:r>
          </a:p>
          <a:p>
            <a:pPr lvl="1"/>
            <a:r>
              <a:rPr lang="en-US" dirty="0"/>
              <a:t>Could aid with crowd control to improve flow of operations</a:t>
            </a:r>
          </a:p>
          <a:p>
            <a:pPr marL="457200" lvl="1" indent="0">
              <a:buNone/>
            </a:pPr>
            <a:r>
              <a:rPr lang="en-US" dirty="0"/>
              <a:t>Most importantly:</a:t>
            </a:r>
          </a:p>
          <a:p>
            <a:pPr lvl="1"/>
            <a:r>
              <a:rPr lang="en-US" dirty="0"/>
              <a:t>Evolve into a travel site type of experience for itinerary planning</a:t>
            </a:r>
          </a:p>
          <a:p>
            <a:pPr lvl="2"/>
            <a:r>
              <a:rPr lang="en-US" dirty="0"/>
              <a:t>Achieved through future extensions such as Flixster and other entertainment-based applications to suggest activities either before or after a meal </a:t>
            </a:r>
          </a:p>
          <a:p>
            <a:pPr lvl="2"/>
            <a:r>
              <a:rPr lang="en-US" dirty="0"/>
              <a:t>If a user were to travel out of town, TableTop could build an itinerary based on desired trajectory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371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TableTop: A Real-time Restaurant Booking Web Application</vt:lpstr>
      <vt:lpstr>Background</vt:lpstr>
      <vt:lpstr>System Planning and Selection</vt:lpstr>
      <vt:lpstr>System Analysis/Requirements</vt:lpstr>
      <vt:lpstr>System Design</vt:lpstr>
      <vt:lpstr>Entity-Relationship Diagram How the data will interact within the database</vt:lpstr>
      <vt:lpstr>Flow Chart Shows the overall process of table reservation</vt:lpstr>
      <vt:lpstr>Demonstration of Implementation</vt:lpstr>
      <vt:lpstr>What’s Next?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TableTop A Real-time Restaurant Booking Web Application</dc:title>
  <dc:creator>Eric Skinner (ECSKIN0040)</dc:creator>
  <cp:lastModifiedBy>Eric Skinner (ECSKIN0040)</cp:lastModifiedBy>
  <cp:revision>19</cp:revision>
  <dcterms:created xsi:type="dcterms:W3CDTF">2022-12-03T23:10:51Z</dcterms:created>
  <dcterms:modified xsi:type="dcterms:W3CDTF">2022-12-04T05:14:22Z</dcterms:modified>
</cp:coreProperties>
</file>