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7" r:id="rId3"/>
    <p:sldId id="268" r:id="rId4"/>
    <p:sldId id="259" r:id="rId5"/>
    <p:sldId id="264" r:id="rId6"/>
    <p:sldId id="274" r:id="rId7"/>
    <p:sldId id="272" r:id="rId8"/>
    <p:sldId id="273" r:id="rId9"/>
    <p:sldId id="261" r:id="rId11"/>
    <p:sldId id="276" r:id="rId12"/>
    <p:sldId id="260" r:id="rId13"/>
    <p:sldId id="262" r:id="rId14"/>
    <p:sldId id="295" r:id="rId15"/>
    <p:sldId id="292" r:id="rId16"/>
    <p:sldId id="293" r:id="rId17"/>
    <p:sldId id="267" r:id="rId18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 Jiayuan" initials="MJ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732"/>
    <a:srgbClr val="1F6256"/>
    <a:srgbClr val="1C5449"/>
    <a:srgbClr val="090A0D"/>
    <a:srgbClr val="4A4A4A"/>
    <a:srgbClr val="5D5D5D"/>
    <a:srgbClr val="349782"/>
    <a:srgbClr val="A4BEFA"/>
    <a:srgbClr val="8AA0CF"/>
    <a:srgbClr val="46C6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730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B3038C-59FC-BF4C-95DB-D92866349856}" type="doc">
      <dgm:prSet loTypeId="urn:microsoft.com/office/officeart/2008/layout/AlternatingHexagons" loCatId="" qsTypeId="urn:microsoft.com/office/officeart/2005/8/quickstyle/3D6" qsCatId="3D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75C0AA79-AFE5-3043-8119-77FB16947BC9}">
      <dgm:prSet phldrT="[文本]" custT="1"/>
      <dgm:spPr>
        <a:solidFill>
          <a:srgbClr val="46C6A9"/>
        </a:solidFill>
      </dgm:spPr>
      <dgm:t>
        <a:bodyPr/>
        <a:lstStyle/>
        <a:p>
          <a:pPr>
            <a:lnSpc>
              <a:spcPct val="100000"/>
            </a:lnSpc>
          </a:pPr>
          <a:endParaRPr lang="zh-CN" altLang="en-US" sz="1200" dirty="0"/>
        </a:p>
      </dgm:t>
    </dgm:pt>
    <dgm:pt modelId="{E97A4E85-2EA9-9342-8525-44480BA501CA}" cxnId="{27E60708-945E-8942-BA5D-7ABB06A04A4A}" type="par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1200"/>
        </a:p>
      </dgm:t>
    </dgm:pt>
    <dgm:pt modelId="{A652E4C2-E995-7245-A232-9DE0CD1157D7}" cxnId="{27E60708-945E-8942-BA5D-7ABB06A04A4A}" type="sibTrans">
      <dgm:prSet custT="1"/>
      <dgm:spPr>
        <a:solidFill>
          <a:srgbClr val="46C6A9"/>
        </a:solidFill>
      </dgm:spPr>
      <dgm:t>
        <a:bodyPr/>
        <a:lstStyle/>
        <a:p>
          <a:pPr>
            <a:lnSpc>
              <a:spcPct val="100000"/>
            </a:lnSpc>
          </a:pPr>
          <a:endParaRPr lang="zh-CN" altLang="en-US" sz="1200"/>
        </a:p>
      </dgm:t>
    </dgm:pt>
    <dgm:pt modelId="{F24E9708-4444-DB43-8266-5E479D8C9A83}">
      <dgm:prSet phldrT="[文本]" custT="1"/>
      <dgm:spPr>
        <a:noFill/>
      </dgm:spPr>
      <dgm:t>
        <a:bodyPr/>
        <a:lstStyle/>
        <a:p>
          <a:pPr>
            <a:lnSpc>
              <a:spcPct val="100000"/>
            </a:lnSpc>
          </a:pPr>
          <a:endParaRPr lang="zh-CN" altLang="en-US" sz="1200" dirty="0">
            <a:solidFill>
              <a:srgbClr val="FFFFFF"/>
            </a:solidFill>
          </a:endParaRPr>
        </a:p>
      </dgm:t>
    </dgm:pt>
    <dgm:pt modelId="{0C0BDB33-F6B0-7243-A275-D996EEF5B9A3}" cxnId="{289452DE-60FE-7543-80E1-14BFA2F8C044}" type="par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1200"/>
        </a:p>
      </dgm:t>
    </dgm:pt>
    <dgm:pt modelId="{96306709-D25B-C645-AF5E-36F1C3367D5B}" cxnId="{289452DE-60FE-7543-80E1-14BFA2F8C044}" type="sib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1200"/>
        </a:p>
      </dgm:t>
    </dgm:pt>
    <dgm:pt modelId="{4D36D246-73DB-A547-8332-BD6E8FC21197}">
      <dgm:prSet phldrT="[文本]" custT="1"/>
      <dgm:spPr>
        <a:noFill/>
      </dgm:spPr>
      <dgm:t>
        <a:bodyPr/>
        <a:lstStyle/>
        <a:p>
          <a:pPr>
            <a:lnSpc>
              <a:spcPct val="100000"/>
            </a:lnSpc>
          </a:pPr>
          <a:endParaRPr lang="zh-CN" altLang="en-US" sz="1200" dirty="0">
            <a:solidFill>
              <a:srgbClr val="FFFFFF"/>
            </a:solidFill>
          </a:endParaRPr>
        </a:p>
      </dgm:t>
    </dgm:pt>
    <dgm:pt modelId="{4A4C4E66-1BE6-054D-9574-6DEA33CFB1E6}" cxnId="{BB88BE1F-4482-0944-A6C1-B44243268683}" type="par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1200"/>
        </a:p>
      </dgm:t>
    </dgm:pt>
    <dgm:pt modelId="{DB1684ED-7ACB-AC4F-BA0F-AFB03DBC1176}" cxnId="{BB88BE1F-4482-0944-A6C1-B44243268683}" type="sib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1200"/>
        </a:p>
      </dgm:t>
    </dgm:pt>
    <dgm:pt modelId="{5C32500F-91C7-DB4C-9573-7E417B3CD36B}">
      <dgm:prSet phldrT="[文本]" custT="1"/>
      <dgm:spPr>
        <a:solidFill>
          <a:srgbClr val="46C6A9"/>
        </a:solidFill>
      </dgm:spPr>
      <dgm:t>
        <a:bodyPr/>
        <a:lstStyle/>
        <a:p>
          <a:pPr>
            <a:lnSpc>
              <a:spcPct val="100000"/>
            </a:lnSpc>
          </a:pPr>
          <a:endParaRPr lang="zh-CN" altLang="en-US" sz="1200" dirty="0"/>
        </a:p>
      </dgm:t>
    </dgm:pt>
    <dgm:pt modelId="{318E0BE4-11DC-CE47-B37D-F1A590B35B62}" cxnId="{60C8C288-2B5A-F145-8718-B14AEE636CCC}" type="par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1200"/>
        </a:p>
      </dgm:t>
    </dgm:pt>
    <dgm:pt modelId="{FA42BDF2-A2BC-0D48-BBC7-22352A13CC21}" cxnId="{60C8C288-2B5A-F145-8718-B14AEE636CCC}" type="sibTrans">
      <dgm:prSet custT="1"/>
      <dgm:spPr>
        <a:solidFill>
          <a:srgbClr val="46C6A9"/>
        </a:solidFill>
      </dgm:spPr>
      <dgm:t>
        <a:bodyPr/>
        <a:lstStyle/>
        <a:p>
          <a:pPr>
            <a:lnSpc>
              <a:spcPct val="100000"/>
            </a:lnSpc>
          </a:pPr>
          <a:endParaRPr lang="zh-CN" altLang="en-US" sz="1200"/>
        </a:p>
      </dgm:t>
    </dgm:pt>
    <dgm:pt modelId="{111305E9-7060-7B4B-9AD8-1858C9E1B283}">
      <dgm:prSet phldrT="[文本]" custT="1"/>
      <dgm:spPr>
        <a:noFill/>
      </dgm:spPr>
      <dgm:t>
        <a:bodyPr/>
        <a:lstStyle/>
        <a:p>
          <a:pPr>
            <a:lnSpc>
              <a:spcPct val="100000"/>
            </a:lnSpc>
          </a:pPr>
          <a:endParaRPr lang="zh-CN" altLang="en-US" sz="1200" dirty="0">
            <a:solidFill>
              <a:srgbClr val="FFFFFF"/>
            </a:solidFill>
          </a:endParaRPr>
        </a:p>
      </dgm:t>
    </dgm:pt>
    <dgm:pt modelId="{0F541625-633B-BC4F-8085-F44A199D7F6E}" cxnId="{2E5C3324-27C8-C745-9A74-6BD8CBFFE8FA}" type="par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1200"/>
        </a:p>
      </dgm:t>
    </dgm:pt>
    <dgm:pt modelId="{61610003-6065-F44A-8ABB-5E63B900FEEA}" cxnId="{2E5C3324-27C8-C745-9A74-6BD8CBFFE8FA}" type="sib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1200"/>
        </a:p>
      </dgm:t>
    </dgm:pt>
    <dgm:pt modelId="{58653F97-8590-CE49-AF6A-918E00AECECE}">
      <dgm:prSet phldrT="[文本]" custT="1"/>
      <dgm:spPr>
        <a:solidFill>
          <a:srgbClr val="46C6A9"/>
        </a:solidFill>
      </dgm:spPr>
      <dgm:t>
        <a:bodyPr/>
        <a:lstStyle/>
        <a:p>
          <a:pPr>
            <a:lnSpc>
              <a:spcPct val="100000"/>
            </a:lnSpc>
          </a:pPr>
          <a:endParaRPr lang="zh-CN" altLang="en-US" sz="1200" dirty="0"/>
        </a:p>
      </dgm:t>
    </dgm:pt>
    <dgm:pt modelId="{F2042043-A04B-2949-A65C-FE7FB899B1E8}" cxnId="{1B445418-8FB4-7A41-AF8B-5186D116D395}" type="sibTrans">
      <dgm:prSet custT="1"/>
      <dgm:spPr>
        <a:solidFill>
          <a:srgbClr val="46C6A9"/>
        </a:solidFill>
      </dgm:spPr>
      <dgm:t>
        <a:bodyPr/>
        <a:lstStyle/>
        <a:p>
          <a:pPr>
            <a:lnSpc>
              <a:spcPct val="100000"/>
            </a:lnSpc>
          </a:pPr>
          <a:endParaRPr lang="zh-CN" altLang="en-US" sz="1200"/>
        </a:p>
      </dgm:t>
    </dgm:pt>
    <dgm:pt modelId="{2ECDA93E-5DC0-3547-8BCE-9F0108100BE1}" cxnId="{1B445418-8FB4-7A41-AF8B-5186D116D395}" type="par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1200"/>
        </a:p>
      </dgm:t>
    </dgm:pt>
    <dgm:pt modelId="{6D06606A-C4B1-BD43-979C-70EB5EB4A391}" type="pres">
      <dgm:prSet presAssocID="{DBB3038C-59FC-BF4C-95DB-D92866349856}" presName="Name0" presStyleCnt="0">
        <dgm:presLayoutVars>
          <dgm:chMax/>
          <dgm:chPref/>
          <dgm:dir/>
          <dgm:animLvl val="lvl"/>
        </dgm:presLayoutVars>
      </dgm:prSet>
      <dgm:spPr/>
    </dgm:pt>
    <dgm:pt modelId="{A109BE49-5FA9-2844-8D20-908327346070}" type="pres">
      <dgm:prSet presAssocID="{75C0AA79-AFE5-3043-8119-77FB16947BC9}" presName="composite" presStyleCnt="0"/>
      <dgm:spPr/>
    </dgm:pt>
    <dgm:pt modelId="{F7EBC27D-1C6A-1A42-90DC-3085DD8AB918}" type="pres">
      <dgm:prSet presAssocID="{75C0AA79-AFE5-3043-8119-77FB16947BC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E23FE348-B94F-8448-A896-C5A1F48925C0}" type="pres">
      <dgm:prSet presAssocID="{75C0AA79-AFE5-3043-8119-77FB16947BC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35A1ECE-08D7-E041-BD17-57D2CB48C996}" type="pres">
      <dgm:prSet presAssocID="{75C0AA79-AFE5-3043-8119-77FB16947BC9}" presName="BalanceSpacing" presStyleCnt="0"/>
      <dgm:spPr/>
    </dgm:pt>
    <dgm:pt modelId="{A9F1BF43-D9CA-DD40-875E-F832339A09C7}" type="pres">
      <dgm:prSet presAssocID="{75C0AA79-AFE5-3043-8119-77FB16947BC9}" presName="BalanceSpacing1" presStyleCnt="0"/>
      <dgm:spPr/>
    </dgm:pt>
    <dgm:pt modelId="{92B99B39-278F-5248-ACEB-EEF9F14D51FF}" type="pres">
      <dgm:prSet presAssocID="{A652E4C2-E995-7245-A232-9DE0CD1157D7}" presName="Accent1Text" presStyleLbl="node1" presStyleIdx="1" presStyleCnt="6"/>
      <dgm:spPr/>
    </dgm:pt>
    <dgm:pt modelId="{219CFBC1-BD85-7448-ACDE-F4E7D95F0C41}" type="pres">
      <dgm:prSet presAssocID="{A652E4C2-E995-7245-A232-9DE0CD1157D7}" presName="spaceBetweenRectangles" presStyleCnt="0"/>
      <dgm:spPr/>
    </dgm:pt>
    <dgm:pt modelId="{1B8B00A8-EBA5-1641-9697-620DAB7EBCCB}" type="pres">
      <dgm:prSet presAssocID="{58653F97-8590-CE49-AF6A-918E00AECECE}" presName="composite" presStyleCnt="0"/>
      <dgm:spPr/>
    </dgm:pt>
    <dgm:pt modelId="{21711BFF-8AA5-0849-A383-C8EB97321F69}" type="pres">
      <dgm:prSet presAssocID="{58653F97-8590-CE49-AF6A-918E00AECEC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5218E5D2-1EC3-7145-85DE-84A0C8331931}" type="pres">
      <dgm:prSet presAssocID="{58653F97-8590-CE49-AF6A-918E00AECEC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70F3DFD-946F-064B-AD86-507849B20B46}" type="pres">
      <dgm:prSet presAssocID="{58653F97-8590-CE49-AF6A-918E00AECECE}" presName="BalanceSpacing" presStyleCnt="0"/>
      <dgm:spPr/>
    </dgm:pt>
    <dgm:pt modelId="{A5F729E0-228B-C549-B47B-4F8A66D2C4E6}" type="pres">
      <dgm:prSet presAssocID="{58653F97-8590-CE49-AF6A-918E00AECECE}" presName="BalanceSpacing1" presStyleCnt="0"/>
      <dgm:spPr/>
    </dgm:pt>
    <dgm:pt modelId="{0922C733-3597-E540-9EDB-569E81E43087}" type="pres">
      <dgm:prSet presAssocID="{F2042043-A04B-2949-A65C-FE7FB899B1E8}" presName="Accent1Text" presStyleLbl="node1" presStyleIdx="3" presStyleCnt="6"/>
      <dgm:spPr/>
    </dgm:pt>
    <dgm:pt modelId="{DA97D464-DAA1-C649-80A2-E597BA0549CC}" type="pres">
      <dgm:prSet presAssocID="{F2042043-A04B-2949-A65C-FE7FB899B1E8}" presName="spaceBetweenRectangles" presStyleCnt="0"/>
      <dgm:spPr/>
    </dgm:pt>
    <dgm:pt modelId="{AD90E6A3-5EDC-8E45-9AF0-A1DF158BC713}" type="pres">
      <dgm:prSet presAssocID="{5C32500F-91C7-DB4C-9573-7E417B3CD36B}" presName="composite" presStyleCnt="0"/>
      <dgm:spPr/>
    </dgm:pt>
    <dgm:pt modelId="{DE2C65ED-4C43-874E-9741-EA7B81888BA4}" type="pres">
      <dgm:prSet presAssocID="{5C32500F-91C7-DB4C-9573-7E417B3CD36B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252A3F9-A40C-9F4B-96BC-FFF602F6CC6B}" type="pres">
      <dgm:prSet presAssocID="{5C32500F-91C7-DB4C-9573-7E417B3CD36B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EA883E93-9275-DC44-93B1-442F55503A00}" type="pres">
      <dgm:prSet presAssocID="{5C32500F-91C7-DB4C-9573-7E417B3CD36B}" presName="BalanceSpacing" presStyleCnt="0"/>
      <dgm:spPr/>
    </dgm:pt>
    <dgm:pt modelId="{CE1B91CE-F0D1-4D4E-90D3-E9E595C53DBC}" type="pres">
      <dgm:prSet presAssocID="{5C32500F-91C7-DB4C-9573-7E417B3CD36B}" presName="BalanceSpacing1" presStyleCnt="0"/>
      <dgm:spPr/>
    </dgm:pt>
    <dgm:pt modelId="{F7B9F0AB-5CA1-A346-B0BB-D08AEA4985E5}" type="pres">
      <dgm:prSet presAssocID="{FA42BDF2-A2BC-0D48-BBC7-22352A13CC21}" presName="Accent1Text" presStyleLbl="node1" presStyleIdx="5" presStyleCnt="6"/>
      <dgm:spPr/>
    </dgm:pt>
  </dgm:ptLst>
  <dgm:cxnLst>
    <dgm:cxn modelId="{27E60708-945E-8942-BA5D-7ABB06A04A4A}" srcId="{DBB3038C-59FC-BF4C-95DB-D92866349856}" destId="{75C0AA79-AFE5-3043-8119-77FB16947BC9}" srcOrd="0" destOrd="0" parTransId="{E97A4E85-2EA9-9342-8525-44480BA501CA}" sibTransId="{A652E4C2-E995-7245-A232-9DE0CD1157D7}"/>
    <dgm:cxn modelId="{AB42970B-9894-7240-8CBB-8BE3532E9A87}" type="presOf" srcId="{FA42BDF2-A2BC-0D48-BBC7-22352A13CC21}" destId="{F7B9F0AB-5CA1-A346-B0BB-D08AEA4985E5}" srcOrd="0" destOrd="0" presId="urn:microsoft.com/office/officeart/2008/layout/AlternatingHexagons"/>
    <dgm:cxn modelId="{1B445418-8FB4-7A41-AF8B-5186D116D395}" srcId="{DBB3038C-59FC-BF4C-95DB-D92866349856}" destId="{58653F97-8590-CE49-AF6A-918E00AECECE}" srcOrd="1" destOrd="0" parTransId="{2ECDA93E-5DC0-3547-8BCE-9F0108100BE1}" sibTransId="{F2042043-A04B-2949-A65C-FE7FB899B1E8}"/>
    <dgm:cxn modelId="{BB88BE1F-4482-0944-A6C1-B44243268683}" srcId="{58653F97-8590-CE49-AF6A-918E00AECECE}" destId="{4D36D246-73DB-A547-8332-BD6E8FC21197}" srcOrd="0" destOrd="0" parTransId="{4A4C4E66-1BE6-054D-9574-6DEA33CFB1E6}" sibTransId="{DB1684ED-7ACB-AC4F-BA0F-AFB03DBC1176}"/>
    <dgm:cxn modelId="{D4609222-C08D-FE44-BA45-EEFA8207739F}" type="presOf" srcId="{DBB3038C-59FC-BF4C-95DB-D92866349856}" destId="{6D06606A-C4B1-BD43-979C-70EB5EB4A391}" srcOrd="0" destOrd="0" presId="urn:microsoft.com/office/officeart/2008/layout/AlternatingHexagons"/>
    <dgm:cxn modelId="{D1789023-281C-1F48-9DF7-F8615631A745}" type="presOf" srcId="{F24E9708-4444-DB43-8266-5E479D8C9A83}" destId="{E23FE348-B94F-8448-A896-C5A1F48925C0}" srcOrd="0" destOrd="0" presId="urn:microsoft.com/office/officeart/2008/layout/AlternatingHexagons"/>
    <dgm:cxn modelId="{2E5C3324-27C8-C745-9A74-6BD8CBFFE8FA}" srcId="{5C32500F-91C7-DB4C-9573-7E417B3CD36B}" destId="{111305E9-7060-7B4B-9AD8-1858C9E1B283}" srcOrd="0" destOrd="0" parTransId="{0F541625-633B-BC4F-8085-F44A199D7F6E}" sibTransId="{61610003-6065-F44A-8ABB-5E63B900FEEA}"/>
    <dgm:cxn modelId="{2B272E25-D2F6-6243-8EFA-340E7622D3B0}" type="presOf" srcId="{75C0AA79-AFE5-3043-8119-77FB16947BC9}" destId="{F7EBC27D-1C6A-1A42-90DC-3085DD8AB918}" srcOrd="0" destOrd="0" presId="urn:microsoft.com/office/officeart/2008/layout/AlternatingHexagons"/>
    <dgm:cxn modelId="{98CE5B63-9FAA-4346-B338-3860D9EC2849}" type="presOf" srcId="{58653F97-8590-CE49-AF6A-918E00AECECE}" destId="{21711BFF-8AA5-0849-A383-C8EB97321F69}" srcOrd="0" destOrd="0" presId="urn:microsoft.com/office/officeart/2008/layout/AlternatingHexagons"/>
    <dgm:cxn modelId="{E9AD0653-73D8-1A46-8879-86C34A2E28FC}" type="presOf" srcId="{4D36D246-73DB-A547-8332-BD6E8FC21197}" destId="{5218E5D2-1EC3-7145-85DE-84A0C8331931}" srcOrd="0" destOrd="0" presId="urn:microsoft.com/office/officeart/2008/layout/AlternatingHexagons"/>
    <dgm:cxn modelId="{0924B67A-D603-5D49-8372-5164F8097963}" type="presOf" srcId="{5C32500F-91C7-DB4C-9573-7E417B3CD36B}" destId="{DE2C65ED-4C43-874E-9741-EA7B81888BA4}" srcOrd="0" destOrd="0" presId="urn:microsoft.com/office/officeart/2008/layout/AlternatingHexagons"/>
    <dgm:cxn modelId="{60C8C288-2B5A-F145-8718-B14AEE636CCC}" srcId="{DBB3038C-59FC-BF4C-95DB-D92866349856}" destId="{5C32500F-91C7-DB4C-9573-7E417B3CD36B}" srcOrd="2" destOrd="0" parTransId="{318E0BE4-11DC-CE47-B37D-F1A590B35B62}" sibTransId="{FA42BDF2-A2BC-0D48-BBC7-22352A13CC21}"/>
    <dgm:cxn modelId="{AB24029F-C535-3940-9267-3513589C303F}" type="presOf" srcId="{A652E4C2-E995-7245-A232-9DE0CD1157D7}" destId="{92B99B39-278F-5248-ACEB-EEF9F14D51FF}" srcOrd="0" destOrd="0" presId="urn:microsoft.com/office/officeart/2008/layout/AlternatingHexagons"/>
    <dgm:cxn modelId="{7E6B70D1-88C1-5143-92DE-415AF0BA87CB}" type="presOf" srcId="{111305E9-7060-7B4B-9AD8-1858C9E1B283}" destId="{C252A3F9-A40C-9F4B-96BC-FFF602F6CC6B}" srcOrd="0" destOrd="0" presId="urn:microsoft.com/office/officeart/2008/layout/AlternatingHexagons"/>
    <dgm:cxn modelId="{289452DE-60FE-7543-80E1-14BFA2F8C044}" srcId="{75C0AA79-AFE5-3043-8119-77FB16947BC9}" destId="{F24E9708-4444-DB43-8266-5E479D8C9A83}" srcOrd="0" destOrd="0" parTransId="{0C0BDB33-F6B0-7243-A275-D996EEF5B9A3}" sibTransId="{96306709-D25B-C645-AF5E-36F1C3367D5B}"/>
    <dgm:cxn modelId="{8B4CD0F9-7014-9E42-97F9-B9E2C40893D0}" type="presOf" srcId="{F2042043-A04B-2949-A65C-FE7FB899B1E8}" destId="{0922C733-3597-E540-9EDB-569E81E43087}" srcOrd="0" destOrd="0" presId="urn:microsoft.com/office/officeart/2008/layout/AlternatingHexagons"/>
    <dgm:cxn modelId="{FF8194D6-CE88-9840-B903-F03F8B0D6752}" type="presParOf" srcId="{6D06606A-C4B1-BD43-979C-70EB5EB4A391}" destId="{A109BE49-5FA9-2844-8D20-908327346070}" srcOrd="0" destOrd="0" presId="urn:microsoft.com/office/officeart/2008/layout/AlternatingHexagons"/>
    <dgm:cxn modelId="{FE13CB21-4873-254A-A648-FB93213A1DBC}" type="presParOf" srcId="{A109BE49-5FA9-2844-8D20-908327346070}" destId="{F7EBC27D-1C6A-1A42-90DC-3085DD8AB918}" srcOrd="0" destOrd="0" presId="urn:microsoft.com/office/officeart/2008/layout/AlternatingHexagons"/>
    <dgm:cxn modelId="{DD7E4DCF-9F4D-724B-A3B5-4D74857ADC22}" type="presParOf" srcId="{A109BE49-5FA9-2844-8D20-908327346070}" destId="{E23FE348-B94F-8448-A896-C5A1F48925C0}" srcOrd="1" destOrd="0" presId="urn:microsoft.com/office/officeart/2008/layout/AlternatingHexagons"/>
    <dgm:cxn modelId="{C6415937-C48D-3E4C-80DA-0EFC8AE84141}" type="presParOf" srcId="{A109BE49-5FA9-2844-8D20-908327346070}" destId="{335A1ECE-08D7-E041-BD17-57D2CB48C996}" srcOrd="2" destOrd="0" presId="urn:microsoft.com/office/officeart/2008/layout/AlternatingHexagons"/>
    <dgm:cxn modelId="{114E65A2-73C9-1049-96B9-EA452C7D1348}" type="presParOf" srcId="{A109BE49-5FA9-2844-8D20-908327346070}" destId="{A9F1BF43-D9CA-DD40-875E-F832339A09C7}" srcOrd="3" destOrd="0" presId="urn:microsoft.com/office/officeart/2008/layout/AlternatingHexagons"/>
    <dgm:cxn modelId="{E034327F-C2E9-444F-947C-63BA845F5248}" type="presParOf" srcId="{A109BE49-5FA9-2844-8D20-908327346070}" destId="{92B99B39-278F-5248-ACEB-EEF9F14D51FF}" srcOrd="4" destOrd="0" presId="urn:microsoft.com/office/officeart/2008/layout/AlternatingHexagons"/>
    <dgm:cxn modelId="{B72D1D00-6433-7C4D-909E-0206971E3AE6}" type="presParOf" srcId="{6D06606A-C4B1-BD43-979C-70EB5EB4A391}" destId="{219CFBC1-BD85-7448-ACDE-F4E7D95F0C41}" srcOrd="1" destOrd="0" presId="urn:microsoft.com/office/officeart/2008/layout/AlternatingHexagons"/>
    <dgm:cxn modelId="{FB4352EE-47F7-8142-A851-FC2E1EA4EF03}" type="presParOf" srcId="{6D06606A-C4B1-BD43-979C-70EB5EB4A391}" destId="{1B8B00A8-EBA5-1641-9697-620DAB7EBCCB}" srcOrd="2" destOrd="0" presId="urn:microsoft.com/office/officeart/2008/layout/AlternatingHexagons"/>
    <dgm:cxn modelId="{72464D44-AB0B-C447-915B-91833333B4A6}" type="presParOf" srcId="{1B8B00A8-EBA5-1641-9697-620DAB7EBCCB}" destId="{21711BFF-8AA5-0849-A383-C8EB97321F69}" srcOrd="0" destOrd="0" presId="urn:microsoft.com/office/officeart/2008/layout/AlternatingHexagons"/>
    <dgm:cxn modelId="{CA78C3C2-0DE9-334F-BFC9-0602FF719C24}" type="presParOf" srcId="{1B8B00A8-EBA5-1641-9697-620DAB7EBCCB}" destId="{5218E5D2-1EC3-7145-85DE-84A0C8331931}" srcOrd="1" destOrd="0" presId="urn:microsoft.com/office/officeart/2008/layout/AlternatingHexagons"/>
    <dgm:cxn modelId="{60F0393E-2FCE-A946-8517-0AB3B27967A5}" type="presParOf" srcId="{1B8B00A8-EBA5-1641-9697-620DAB7EBCCB}" destId="{F70F3DFD-946F-064B-AD86-507849B20B46}" srcOrd="2" destOrd="0" presId="urn:microsoft.com/office/officeart/2008/layout/AlternatingHexagons"/>
    <dgm:cxn modelId="{70811B56-157A-4749-9B4B-5AC2E9549819}" type="presParOf" srcId="{1B8B00A8-EBA5-1641-9697-620DAB7EBCCB}" destId="{A5F729E0-228B-C549-B47B-4F8A66D2C4E6}" srcOrd="3" destOrd="0" presId="urn:microsoft.com/office/officeart/2008/layout/AlternatingHexagons"/>
    <dgm:cxn modelId="{A2116C3D-0C31-7A44-9B0C-2F0AEC1C5627}" type="presParOf" srcId="{1B8B00A8-EBA5-1641-9697-620DAB7EBCCB}" destId="{0922C733-3597-E540-9EDB-569E81E43087}" srcOrd="4" destOrd="0" presId="urn:microsoft.com/office/officeart/2008/layout/AlternatingHexagons"/>
    <dgm:cxn modelId="{0E11F46D-158B-CF47-B137-71F5F478944B}" type="presParOf" srcId="{6D06606A-C4B1-BD43-979C-70EB5EB4A391}" destId="{DA97D464-DAA1-C649-80A2-E597BA0549CC}" srcOrd="3" destOrd="0" presId="urn:microsoft.com/office/officeart/2008/layout/AlternatingHexagons"/>
    <dgm:cxn modelId="{268920BC-2161-F347-AE85-D84385A63A37}" type="presParOf" srcId="{6D06606A-C4B1-BD43-979C-70EB5EB4A391}" destId="{AD90E6A3-5EDC-8E45-9AF0-A1DF158BC713}" srcOrd="4" destOrd="0" presId="urn:microsoft.com/office/officeart/2008/layout/AlternatingHexagons"/>
    <dgm:cxn modelId="{2663ED79-CB1D-E041-8F69-34487D8B0266}" type="presParOf" srcId="{AD90E6A3-5EDC-8E45-9AF0-A1DF158BC713}" destId="{DE2C65ED-4C43-874E-9741-EA7B81888BA4}" srcOrd="0" destOrd="0" presId="urn:microsoft.com/office/officeart/2008/layout/AlternatingHexagons"/>
    <dgm:cxn modelId="{B91409C5-1DB2-C141-9CE0-33414E13F059}" type="presParOf" srcId="{AD90E6A3-5EDC-8E45-9AF0-A1DF158BC713}" destId="{C252A3F9-A40C-9F4B-96BC-FFF602F6CC6B}" srcOrd="1" destOrd="0" presId="urn:microsoft.com/office/officeart/2008/layout/AlternatingHexagons"/>
    <dgm:cxn modelId="{82B5F4F5-86E6-5A44-A930-B026B9A063E5}" type="presParOf" srcId="{AD90E6A3-5EDC-8E45-9AF0-A1DF158BC713}" destId="{EA883E93-9275-DC44-93B1-442F55503A00}" srcOrd="2" destOrd="0" presId="urn:microsoft.com/office/officeart/2008/layout/AlternatingHexagons"/>
    <dgm:cxn modelId="{44EA15A5-02A8-1E48-8285-61CCA96EB3A0}" type="presParOf" srcId="{AD90E6A3-5EDC-8E45-9AF0-A1DF158BC713}" destId="{CE1B91CE-F0D1-4D4E-90D3-E9E595C53DBC}" srcOrd="3" destOrd="0" presId="urn:microsoft.com/office/officeart/2008/layout/AlternatingHexagons"/>
    <dgm:cxn modelId="{BF772E07-4C29-2040-BD53-1A75CC3AC844}" type="presParOf" srcId="{AD90E6A3-5EDC-8E45-9AF0-A1DF158BC713}" destId="{F7B9F0AB-5CA1-A346-B0BB-D08AEA4985E5}" srcOrd="4" destOrd="0" presId="urn:microsoft.com/office/officeart/2008/layout/AlternatingHexagons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BC27D-1C6A-1A42-90DC-3085DD8AB918}">
      <dsp:nvSpPr>
        <dsp:cNvPr id="0" name=""/>
        <dsp:cNvSpPr/>
      </dsp:nvSpPr>
      <dsp:spPr>
        <a:xfrm rot="5400000">
          <a:off x="2545529" y="95527"/>
          <a:ext cx="1441361" cy="1253984"/>
        </a:xfrm>
        <a:prstGeom prst="hexagon">
          <a:avLst>
            <a:gd name="adj" fmla="val 25000"/>
            <a:gd name="vf" fmla="val 115470"/>
          </a:avLst>
        </a:prstGeom>
        <a:solidFill>
          <a:srgbClr val="46C6A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 dirty="0"/>
        </a:p>
      </dsp:txBody>
      <dsp:txXfrm rot="-5400000">
        <a:off x="2834630" y="226451"/>
        <a:ext cx="863158" cy="992137"/>
      </dsp:txXfrm>
    </dsp:sp>
    <dsp:sp modelId="{E23FE348-B94F-8448-A896-C5A1F48925C0}">
      <dsp:nvSpPr>
        <dsp:cNvPr id="0" name=""/>
        <dsp:cNvSpPr/>
      </dsp:nvSpPr>
      <dsp:spPr>
        <a:xfrm>
          <a:off x="3931254" y="290111"/>
          <a:ext cx="1608559" cy="864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 dirty="0">
            <a:solidFill>
              <a:srgbClr val="FFFFFF"/>
            </a:solidFill>
          </a:endParaRPr>
        </a:p>
      </dsp:txBody>
      <dsp:txXfrm>
        <a:off x="3931254" y="290111"/>
        <a:ext cx="1608559" cy="864817"/>
      </dsp:txXfrm>
    </dsp:sp>
    <dsp:sp modelId="{92B99B39-278F-5248-ACEB-EEF9F14D51FF}">
      <dsp:nvSpPr>
        <dsp:cNvPr id="0" name=""/>
        <dsp:cNvSpPr/>
      </dsp:nvSpPr>
      <dsp:spPr>
        <a:xfrm rot="5400000">
          <a:off x="1191226" y="95527"/>
          <a:ext cx="1441361" cy="1253984"/>
        </a:xfrm>
        <a:prstGeom prst="hexagon">
          <a:avLst>
            <a:gd name="adj" fmla="val 25000"/>
            <a:gd name="vf" fmla="val 115470"/>
          </a:avLst>
        </a:prstGeom>
        <a:solidFill>
          <a:srgbClr val="46C6A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-5400000">
        <a:off x="1480327" y="226451"/>
        <a:ext cx="863158" cy="992137"/>
      </dsp:txXfrm>
    </dsp:sp>
    <dsp:sp modelId="{21711BFF-8AA5-0849-A383-C8EB97321F69}">
      <dsp:nvSpPr>
        <dsp:cNvPr id="0" name=""/>
        <dsp:cNvSpPr/>
      </dsp:nvSpPr>
      <dsp:spPr>
        <a:xfrm rot="5400000">
          <a:off x="1865783" y="1318955"/>
          <a:ext cx="1441361" cy="1253984"/>
        </a:xfrm>
        <a:prstGeom prst="hexagon">
          <a:avLst>
            <a:gd name="adj" fmla="val 25000"/>
            <a:gd name="vf" fmla="val 115470"/>
          </a:avLst>
        </a:prstGeom>
        <a:solidFill>
          <a:srgbClr val="46C6A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 dirty="0"/>
        </a:p>
      </dsp:txBody>
      <dsp:txXfrm rot="-5400000">
        <a:off x="2154884" y="1449879"/>
        <a:ext cx="863158" cy="992137"/>
      </dsp:txXfrm>
    </dsp:sp>
    <dsp:sp modelId="{5218E5D2-1EC3-7145-85DE-84A0C8331931}">
      <dsp:nvSpPr>
        <dsp:cNvPr id="0" name=""/>
        <dsp:cNvSpPr/>
      </dsp:nvSpPr>
      <dsp:spPr>
        <a:xfrm>
          <a:off x="350912" y="1513538"/>
          <a:ext cx="1556670" cy="864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 dirty="0">
            <a:solidFill>
              <a:srgbClr val="FFFFFF"/>
            </a:solidFill>
          </a:endParaRPr>
        </a:p>
      </dsp:txBody>
      <dsp:txXfrm>
        <a:off x="350912" y="1513538"/>
        <a:ext cx="1556670" cy="864817"/>
      </dsp:txXfrm>
    </dsp:sp>
    <dsp:sp modelId="{0922C733-3597-E540-9EDB-569E81E43087}">
      <dsp:nvSpPr>
        <dsp:cNvPr id="0" name=""/>
        <dsp:cNvSpPr/>
      </dsp:nvSpPr>
      <dsp:spPr>
        <a:xfrm rot="5400000">
          <a:off x="3220087" y="1318955"/>
          <a:ext cx="1441361" cy="1253984"/>
        </a:xfrm>
        <a:prstGeom prst="hexagon">
          <a:avLst>
            <a:gd name="adj" fmla="val 25000"/>
            <a:gd name="vf" fmla="val 115470"/>
          </a:avLst>
        </a:prstGeom>
        <a:solidFill>
          <a:srgbClr val="46C6A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-5400000">
        <a:off x="3509188" y="1449879"/>
        <a:ext cx="863158" cy="992137"/>
      </dsp:txXfrm>
    </dsp:sp>
    <dsp:sp modelId="{DE2C65ED-4C43-874E-9741-EA7B81888BA4}">
      <dsp:nvSpPr>
        <dsp:cNvPr id="0" name=""/>
        <dsp:cNvSpPr/>
      </dsp:nvSpPr>
      <dsp:spPr>
        <a:xfrm rot="5400000">
          <a:off x="2545529" y="2542382"/>
          <a:ext cx="1441361" cy="1253984"/>
        </a:xfrm>
        <a:prstGeom prst="hexagon">
          <a:avLst>
            <a:gd name="adj" fmla="val 25000"/>
            <a:gd name="vf" fmla="val 115470"/>
          </a:avLst>
        </a:prstGeom>
        <a:solidFill>
          <a:srgbClr val="46C6A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 dirty="0"/>
        </a:p>
      </dsp:txBody>
      <dsp:txXfrm rot="-5400000">
        <a:off x="2834630" y="2673306"/>
        <a:ext cx="863158" cy="992137"/>
      </dsp:txXfrm>
    </dsp:sp>
    <dsp:sp modelId="{C252A3F9-A40C-9F4B-96BC-FFF602F6CC6B}">
      <dsp:nvSpPr>
        <dsp:cNvPr id="0" name=""/>
        <dsp:cNvSpPr/>
      </dsp:nvSpPr>
      <dsp:spPr>
        <a:xfrm>
          <a:off x="3931254" y="2736966"/>
          <a:ext cx="1608559" cy="864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 dirty="0">
            <a:solidFill>
              <a:srgbClr val="FFFFFF"/>
            </a:solidFill>
          </a:endParaRPr>
        </a:p>
      </dsp:txBody>
      <dsp:txXfrm>
        <a:off x="3931254" y="2736966"/>
        <a:ext cx="1608559" cy="864817"/>
      </dsp:txXfrm>
    </dsp:sp>
    <dsp:sp modelId="{F7B9F0AB-5CA1-A346-B0BB-D08AEA4985E5}">
      <dsp:nvSpPr>
        <dsp:cNvPr id="0" name=""/>
        <dsp:cNvSpPr/>
      </dsp:nvSpPr>
      <dsp:spPr>
        <a:xfrm rot="5400000">
          <a:off x="1191226" y="2542382"/>
          <a:ext cx="1441361" cy="1253984"/>
        </a:xfrm>
        <a:prstGeom prst="hexagon">
          <a:avLst>
            <a:gd name="adj" fmla="val 25000"/>
            <a:gd name="vf" fmla="val 115470"/>
          </a:avLst>
        </a:prstGeom>
        <a:solidFill>
          <a:srgbClr val="46C6A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 rot="-5400000">
        <a:off x="1480327" y="2673306"/>
        <a:ext cx="863158" cy="992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hexagon" r:blip="" rot="90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type="hexagon" r:blip="" rot="90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F4787-1D53-463D-A2C0-7E46607580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572F0-6007-448B-BD51-1942A6294F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572F0-6007-448B-BD51-1942A6294F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46C6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222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rotWithShape="1">
          <a:blip r:embed="rId2" cstate="screen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5575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027379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59183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90987" y="186352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222791" y="186352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54595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686399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418203" y="186352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150007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881811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613615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345415" y="186352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61475" y="757096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393279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125083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856887" y="757096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588691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20495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052299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784103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515907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247711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979515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295575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/>
          <p:cNvSpPr/>
          <p:nvPr/>
        </p:nvSpPr>
        <p:spPr>
          <a:xfrm flipV="1">
            <a:off x="1027379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/>
          <p:cNvSpPr/>
          <p:nvPr/>
        </p:nvSpPr>
        <p:spPr>
          <a:xfrm flipV="1">
            <a:off x="1759183" y="4482512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/>
          <p:cNvSpPr/>
          <p:nvPr/>
        </p:nvSpPr>
        <p:spPr>
          <a:xfrm flipV="1">
            <a:off x="2490987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/>
          <p:cNvSpPr/>
          <p:nvPr/>
        </p:nvSpPr>
        <p:spPr>
          <a:xfrm flipV="1">
            <a:off x="3222791" y="4482512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/>
          <p:cNvSpPr/>
          <p:nvPr/>
        </p:nvSpPr>
        <p:spPr>
          <a:xfrm flipV="1">
            <a:off x="3954595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/>
          <p:cNvSpPr/>
          <p:nvPr/>
        </p:nvSpPr>
        <p:spPr>
          <a:xfrm flipV="1">
            <a:off x="4686399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/>
          <p:cNvSpPr/>
          <p:nvPr/>
        </p:nvSpPr>
        <p:spPr>
          <a:xfrm flipV="1">
            <a:off x="5418203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/>
          <p:cNvSpPr/>
          <p:nvPr/>
        </p:nvSpPr>
        <p:spPr>
          <a:xfrm flipV="1">
            <a:off x="6150007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/>
          <p:cNvSpPr/>
          <p:nvPr/>
        </p:nvSpPr>
        <p:spPr>
          <a:xfrm flipV="1">
            <a:off x="6881811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/>
          <p:cNvSpPr/>
          <p:nvPr/>
        </p:nvSpPr>
        <p:spPr>
          <a:xfrm flipV="1">
            <a:off x="7613615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/>
          <p:cNvSpPr/>
          <p:nvPr/>
        </p:nvSpPr>
        <p:spPr>
          <a:xfrm flipV="1">
            <a:off x="8345415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 flipV="1">
            <a:off x="661475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 flipV="1">
            <a:off x="1393279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 flipV="1">
            <a:off x="2125083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 flipV="1">
            <a:off x="2856887" y="3911768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/>
          <p:cNvSpPr/>
          <p:nvPr/>
        </p:nvSpPr>
        <p:spPr>
          <a:xfrm flipV="1">
            <a:off x="3588691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/>
          <p:cNvSpPr/>
          <p:nvPr/>
        </p:nvSpPr>
        <p:spPr>
          <a:xfrm flipV="1">
            <a:off x="4320495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/>
          <p:cNvSpPr/>
          <p:nvPr/>
        </p:nvSpPr>
        <p:spPr>
          <a:xfrm flipV="1">
            <a:off x="5052299" y="3911768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/>
          <p:cNvSpPr/>
          <p:nvPr/>
        </p:nvSpPr>
        <p:spPr>
          <a:xfrm flipV="1">
            <a:off x="5784103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6515907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/>
          <p:cNvSpPr/>
          <p:nvPr/>
        </p:nvSpPr>
        <p:spPr>
          <a:xfrm flipV="1">
            <a:off x="7247711" y="3911768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/>
          <p:cNvSpPr/>
          <p:nvPr/>
        </p:nvSpPr>
        <p:spPr>
          <a:xfrm flipV="1">
            <a:off x="7979515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618732" y="1795257"/>
            <a:ext cx="7473950" cy="7683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zh-CN" altLang="en-US" sz="4400" dirty="0">
                <a:solidFill>
                  <a:srgbClr val="46C6A9"/>
                </a:solidFill>
                <a:latin typeface="+mn-ea"/>
              </a:rPr>
              <a:t>项目答辩</a:t>
            </a:r>
            <a:r>
              <a:rPr kumimoji="1" lang="en-US" altLang="zh-CN" sz="4400" dirty="0">
                <a:solidFill>
                  <a:srgbClr val="46C6A9"/>
                </a:solidFill>
                <a:latin typeface="+mn-ea"/>
              </a:rPr>
              <a:t>-----steam</a:t>
            </a:r>
            <a:r>
              <a:rPr kumimoji="1" lang="zh-CN" altLang="en-US" sz="4400" dirty="0">
                <a:solidFill>
                  <a:srgbClr val="46C6A9"/>
                </a:solidFill>
                <a:latin typeface="+mn-ea"/>
              </a:rPr>
              <a:t>游戏合集</a:t>
            </a:r>
            <a:endParaRPr kumimoji="1" lang="zh-CN" altLang="en-US" sz="4400" dirty="0">
              <a:solidFill>
                <a:srgbClr val="46C6A9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96130" y="2832735"/>
            <a:ext cx="3520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2800" dirty="0">
                <a:solidFill>
                  <a:srgbClr val="46C6A9"/>
                </a:solidFill>
                <a:latin typeface="+mn-ea"/>
              </a:rPr>
              <a:t>队名：20K队</a:t>
            </a:r>
            <a:endParaRPr kumimoji="1" lang="en-US" altLang="zh-CN" sz="2800" dirty="0">
              <a:solidFill>
                <a:srgbClr val="46C6A9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979" y="298781"/>
            <a:ext cx="2265826" cy="344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板块需要改进的地方：</a:t>
            </a:r>
            <a:endParaRPr kumimoji="1" lang="zh-CN" altLang="en-US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空心弧 4"/>
          <p:cNvSpPr/>
          <p:nvPr/>
        </p:nvSpPr>
        <p:spPr>
          <a:xfrm rot="5400000">
            <a:off x="-1050448" y="1389581"/>
            <a:ext cx="2086466" cy="2086466"/>
          </a:xfrm>
          <a:prstGeom prst="blockArc">
            <a:avLst>
              <a:gd name="adj1" fmla="val 10800000"/>
              <a:gd name="adj2" fmla="val 17083442"/>
              <a:gd name="adj3" fmla="val 14249"/>
            </a:avLst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空心弧 5"/>
          <p:cNvSpPr/>
          <p:nvPr/>
        </p:nvSpPr>
        <p:spPr>
          <a:xfrm rot="15963020">
            <a:off x="690856" y="1817738"/>
            <a:ext cx="2086466" cy="2086466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空心弧 6"/>
          <p:cNvSpPr/>
          <p:nvPr/>
        </p:nvSpPr>
        <p:spPr>
          <a:xfrm rot="5636980" flipV="1">
            <a:off x="2398749" y="1320200"/>
            <a:ext cx="2086466" cy="2086466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 rot="5636980" flipH="1">
            <a:off x="4065517" y="1943687"/>
            <a:ext cx="2086466" cy="2086466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rot="5636980" flipV="1">
            <a:off x="5803045" y="1540975"/>
            <a:ext cx="2086466" cy="2086466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空心弧 9"/>
          <p:cNvSpPr/>
          <p:nvPr/>
        </p:nvSpPr>
        <p:spPr>
          <a:xfrm rot="5636980" flipH="1">
            <a:off x="7475800" y="2164149"/>
            <a:ext cx="2086466" cy="2086466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67440" y="3259055"/>
            <a:ext cx="875533" cy="87553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5400" b="1" dirty="0">
              <a:solidFill>
                <a:srgbClr val="222732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064744" y="1111878"/>
            <a:ext cx="875533" cy="875533"/>
          </a:xfrm>
          <a:prstGeom prst="ellipse">
            <a:avLst/>
          </a:prstGeom>
          <a:solidFill>
            <a:srgbClr val="46C6A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5400" b="1" dirty="0"/>
          </a:p>
        </p:txBody>
      </p:sp>
      <p:sp>
        <p:nvSpPr>
          <p:cNvPr id="13" name="椭圆 12"/>
          <p:cNvSpPr/>
          <p:nvPr/>
        </p:nvSpPr>
        <p:spPr>
          <a:xfrm>
            <a:off x="4596491" y="3371944"/>
            <a:ext cx="875533" cy="87553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5400" b="1" dirty="0">
              <a:solidFill>
                <a:srgbClr val="222732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451126" y="1238593"/>
            <a:ext cx="875533" cy="875533"/>
          </a:xfrm>
          <a:prstGeom prst="ellipse">
            <a:avLst/>
          </a:prstGeom>
          <a:solidFill>
            <a:srgbClr val="46C6A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5400" b="1" dirty="0"/>
          </a:p>
        </p:txBody>
      </p:sp>
      <p:sp>
        <p:nvSpPr>
          <p:cNvPr id="19" name="矩形 18"/>
          <p:cNvSpPr/>
          <p:nvPr/>
        </p:nvSpPr>
        <p:spPr>
          <a:xfrm>
            <a:off x="1181616" y="1796846"/>
            <a:ext cx="1143727" cy="1340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  </a:t>
            </a:r>
            <a:r>
              <a:rPr lang="zh-CN" altLang="en-US" sz="1600" dirty="0">
                <a:solidFill>
                  <a:srgbClr val="FFFFFF"/>
                </a:solidFill>
              </a:rPr>
              <a:t>敌人不能发射子弹，趣味性不强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45328" y="2226488"/>
            <a:ext cx="1149433" cy="1660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000" dirty="0">
                <a:solidFill>
                  <a:srgbClr val="FFFFFF"/>
                </a:solidFill>
              </a:rPr>
              <a:t> </a:t>
            </a:r>
            <a:r>
              <a:rPr lang="en-US" altLang="zh-CN" sz="1600" dirty="0">
                <a:solidFill>
                  <a:srgbClr val="FFFFFF"/>
                </a:solidFill>
              </a:rPr>
              <a:t> </a:t>
            </a:r>
            <a:r>
              <a:rPr lang="zh-CN" altLang="en-US" sz="1600" dirty="0">
                <a:solidFill>
                  <a:srgbClr val="FFFFFF"/>
                </a:solidFill>
              </a:rPr>
              <a:t>图片素材及背景单调，观赏性有待提高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40824" y="2255197"/>
            <a:ext cx="1179069" cy="1020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000" dirty="0">
                <a:solidFill>
                  <a:srgbClr val="FFFFFF"/>
                </a:solidFill>
              </a:rPr>
              <a:t>  </a:t>
            </a:r>
            <a:r>
              <a:rPr lang="zh-CN" altLang="en-US" sz="1600" dirty="0">
                <a:solidFill>
                  <a:srgbClr val="FFFFFF"/>
                </a:solidFill>
              </a:rPr>
              <a:t>可增加排行榜等功能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424906" y="2289635"/>
            <a:ext cx="1068140" cy="1340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</a:rPr>
              <a:t> </a:t>
            </a:r>
            <a:r>
              <a:rPr lang="zh-CN" altLang="en-US" sz="1600" dirty="0">
                <a:solidFill>
                  <a:srgbClr val="FFFFFF"/>
                </a:solidFill>
              </a:rPr>
              <a:t> 未将对象实例化，重复代码多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7110" y="3275989"/>
            <a:ext cx="572505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kumimoji="1" lang="en-US" altLang="zh-CN" sz="5400" b="1" dirty="0">
                <a:solidFill>
                  <a:srgbClr val="22273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kumimoji="1" lang="zh-CN" altLang="en-US" sz="5400" b="1" dirty="0">
              <a:solidFill>
                <a:srgbClr val="22273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59561" y="3382394"/>
            <a:ext cx="572505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kumimoji="1" lang="en-US" altLang="zh-CN" sz="5400" b="1" dirty="0">
                <a:solidFill>
                  <a:srgbClr val="22273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kumimoji="1" lang="zh-CN" altLang="en-US" sz="5400" b="1" dirty="0">
              <a:solidFill>
                <a:srgbClr val="22273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22044" y="1116397"/>
            <a:ext cx="572505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kumimoji="1" lang="en-US" altLang="zh-CN" sz="5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kumimoji="1" lang="zh-CN" altLang="en-US" sz="5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13764" y="1248203"/>
            <a:ext cx="572505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kumimoji="1" lang="en-US" altLang="zh-CN" sz="5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kumimoji="1" lang="zh-CN" altLang="en-US" sz="5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6181866" y="1071331"/>
            <a:ext cx="1283812" cy="1283812"/>
          </a:xfrm>
          <a:prstGeom prst="ellipse">
            <a:avLst/>
          </a:prstGeom>
          <a:solidFill>
            <a:srgbClr val="46C6A9">
              <a:alpha val="78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0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91650" y="2512496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FFFFFF"/>
                </a:solidFill>
              </a:rPr>
              <a:t>贪吃蛇</a:t>
            </a:r>
            <a:endParaRPr kumimoji="1"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89078" y="2998368"/>
            <a:ext cx="2927349" cy="38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rgbClr val="FFFFFF"/>
                </a:solidFill>
              </a:rPr>
              <a:t>这个也很厉害的。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1574" y="954949"/>
            <a:ext cx="8243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zh-CN" sz="9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kumimoji="1" lang="zh-CN" altLang="en-US" sz="9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2" descr="D:\UserData\lenovo2\Desktop\logo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7" y="1071331"/>
            <a:ext cx="3273126" cy="327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剪去单角的矩形 2"/>
          <p:cNvSpPr/>
          <p:nvPr/>
        </p:nvSpPr>
        <p:spPr>
          <a:xfrm flipH="1">
            <a:off x="1047957" y="2045936"/>
            <a:ext cx="2022289" cy="3097564"/>
          </a:xfrm>
          <a:prstGeom prst="snip1Rect">
            <a:avLst/>
          </a:prstGeom>
          <a:solidFill>
            <a:srgbClr val="46C6A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222732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41872" y="2767982"/>
            <a:ext cx="435410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kumimoji="1" lang="en-US" altLang="zh-CN" sz="2000" b="1" dirty="0">
                <a:solidFill>
                  <a:srgbClr val="222732"/>
                </a:solidFill>
                <a:latin typeface="Impact" panose="020B0806030902050204"/>
                <a:ea typeface="宋体" panose="02010600030101010101" pitchFamily="2" charset="-122"/>
                <a:cs typeface="Impact" panose="020B0806030902050204"/>
              </a:rPr>
              <a:t>01</a:t>
            </a:r>
            <a:endParaRPr kumimoji="1" lang="zh-CN" altLang="en-US" sz="2000" b="1" dirty="0">
              <a:solidFill>
                <a:srgbClr val="222732"/>
              </a:solidFill>
              <a:latin typeface="Impact" panose="020B0806030902050204"/>
              <a:ea typeface="宋体" panose="02010600030101010101" pitchFamily="2" charset="-122"/>
              <a:cs typeface="Impact" panose="020B0806030902050204"/>
            </a:endParaRPr>
          </a:p>
        </p:txBody>
      </p:sp>
      <p:sp>
        <p:nvSpPr>
          <p:cNvPr id="5" name="燕尾形 4"/>
          <p:cNvSpPr/>
          <p:nvPr/>
        </p:nvSpPr>
        <p:spPr>
          <a:xfrm rot="16200000">
            <a:off x="1352110" y="2446164"/>
            <a:ext cx="191301" cy="210578"/>
          </a:xfrm>
          <a:prstGeom prst="chevron">
            <a:avLst>
              <a:gd name="adj" fmla="val 62964"/>
            </a:avLst>
          </a:prstGeom>
          <a:solidFill>
            <a:srgbClr val="2227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222732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燕尾形 5"/>
          <p:cNvSpPr/>
          <p:nvPr/>
        </p:nvSpPr>
        <p:spPr>
          <a:xfrm rot="16200000">
            <a:off x="1352110" y="2347325"/>
            <a:ext cx="191301" cy="210578"/>
          </a:xfrm>
          <a:prstGeom prst="chevron">
            <a:avLst>
              <a:gd name="adj" fmla="val 62964"/>
            </a:avLst>
          </a:prstGeom>
          <a:solidFill>
            <a:srgbClr val="2227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222732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1872" y="3108190"/>
            <a:ext cx="1565446" cy="471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000" dirty="0">
                <a:solidFill>
                  <a:srgbClr val="222732"/>
                </a:solidFill>
                <a:latin typeface="Arial" panose="020B0604020202020204"/>
                <a:cs typeface="Arial" panose="020B0604020202020204"/>
              </a:rPr>
              <a:t>实现难度选择</a:t>
            </a:r>
            <a:r>
              <a:rPr kumimoji="1" lang="en-US" altLang="zh-CN" sz="1000" dirty="0">
                <a:solidFill>
                  <a:srgbClr val="22273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kumimoji="1" lang="zh-CN" altLang="en-US" sz="1000" dirty="0">
                <a:solidFill>
                  <a:srgbClr val="222732"/>
                </a:solidFill>
                <a:latin typeface="Arial" panose="020B0604020202020204"/>
                <a:cs typeface="Arial" panose="020B0604020202020204"/>
              </a:rPr>
              <a:t>不同难度对应不同速度</a:t>
            </a:r>
            <a:endParaRPr kumimoji="1" lang="en-US" altLang="zh-CN" sz="800" dirty="0">
              <a:solidFill>
                <a:srgbClr val="222732"/>
              </a:solidFill>
              <a:latin typeface="Arial" panose="020B0604020202020204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9" name="剪去单角的矩形 8"/>
          <p:cNvSpPr/>
          <p:nvPr/>
        </p:nvSpPr>
        <p:spPr>
          <a:xfrm flipH="1">
            <a:off x="3070246" y="2049736"/>
            <a:ext cx="2022290" cy="3097564"/>
          </a:xfrm>
          <a:prstGeom prst="snip1Rect">
            <a:avLst/>
          </a:prstGeom>
          <a:solidFill>
            <a:srgbClr val="BFBF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222732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74568" y="2771782"/>
            <a:ext cx="458777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kumimoji="1" lang="en-US" altLang="zh-CN" sz="2000" b="1" dirty="0">
                <a:solidFill>
                  <a:srgbClr val="222732"/>
                </a:solidFill>
                <a:latin typeface="Impact" panose="020B0806030902050204"/>
                <a:ea typeface="宋体" panose="02010600030101010101" pitchFamily="2" charset="-122"/>
                <a:cs typeface="Impact" panose="020B0806030902050204"/>
              </a:rPr>
              <a:t>02</a:t>
            </a:r>
            <a:endParaRPr kumimoji="1" lang="zh-CN" altLang="en-US" sz="2000" b="1" dirty="0">
              <a:solidFill>
                <a:srgbClr val="222732"/>
              </a:solidFill>
              <a:latin typeface="Impact" panose="020B0806030902050204"/>
              <a:ea typeface="宋体" panose="02010600030101010101" pitchFamily="2" charset="-122"/>
              <a:cs typeface="Impact" panose="020B0806030902050204"/>
            </a:endParaRPr>
          </a:p>
        </p:txBody>
      </p:sp>
      <p:sp>
        <p:nvSpPr>
          <p:cNvPr id="11" name="燕尾形 10"/>
          <p:cNvSpPr/>
          <p:nvPr/>
        </p:nvSpPr>
        <p:spPr>
          <a:xfrm rot="16200000">
            <a:off x="3395855" y="2444313"/>
            <a:ext cx="191301" cy="221879"/>
          </a:xfrm>
          <a:prstGeom prst="chevron">
            <a:avLst>
              <a:gd name="adj" fmla="val 62964"/>
            </a:avLst>
          </a:prstGeom>
          <a:solidFill>
            <a:srgbClr val="2227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222732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燕尾形 11"/>
          <p:cNvSpPr/>
          <p:nvPr/>
        </p:nvSpPr>
        <p:spPr>
          <a:xfrm rot="16200000">
            <a:off x="3395855" y="2345474"/>
            <a:ext cx="191301" cy="221879"/>
          </a:xfrm>
          <a:prstGeom prst="chevron">
            <a:avLst>
              <a:gd name="adj" fmla="val 62964"/>
            </a:avLst>
          </a:prstGeom>
          <a:solidFill>
            <a:srgbClr val="2227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222732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74568" y="3111990"/>
            <a:ext cx="1649459" cy="27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000" dirty="0">
                <a:solidFill>
                  <a:srgbClr val="222732"/>
                </a:solidFill>
                <a:latin typeface="Arial" panose="020B0604020202020204"/>
                <a:cs typeface="Arial" panose="020B0604020202020204"/>
              </a:rPr>
              <a:t>分数及速度显示，</a:t>
            </a:r>
            <a:endParaRPr kumimoji="1" lang="en-US" altLang="zh-CN" sz="1000" dirty="0">
              <a:solidFill>
                <a:srgbClr val="22273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剪去单角的矩形 14"/>
          <p:cNvSpPr/>
          <p:nvPr/>
        </p:nvSpPr>
        <p:spPr>
          <a:xfrm flipH="1">
            <a:off x="5092536" y="2069519"/>
            <a:ext cx="2022289" cy="3097564"/>
          </a:xfrm>
          <a:prstGeom prst="snip1Rect">
            <a:avLst/>
          </a:prstGeom>
          <a:solidFill>
            <a:srgbClr val="46C6A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222732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96857" y="2791565"/>
            <a:ext cx="458777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kumimoji="1" lang="en-US" altLang="zh-CN" sz="2000" b="1" dirty="0">
                <a:solidFill>
                  <a:srgbClr val="222732"/>
                </a:solidFill>
                <a:latin typeface="Impact" panose="020B0806030902050204"/>
                <a:ea typeface="宋体" panose="02010600030101010101" pitchFamily="2" charset="-122"/>
                <a:cs typeface="Impact" panose="020B0806030902050204"/>
              </a:rPr>
              <a:t>03</a:t>
            </a:r>
            <a:endParaRPr kumimoji="1" lang="zh-CN" altLang="en-US" sz="2000" b="1" dirty="0">
              <a:solidFill>
                <a:srgbClr val="222732"/>
              </a:solidFill>
              <a:latin typeface="Impact" panose="020B0806030902050204"/>
              <a:ea typeface="宋体" panose="02010600030101010101" pitchFamily="2" charset="-122"/>
              <a:cs typeface="Impact" panose="020B0806030902050204"/>
            </a:endParaRPr>
          </a:p>
        </p:txBody>
      </p:sp>
      <p:sp>
        <p:nvSpPr>
          <p:cNvPr id="17" name="燕尾形 16"/>
          <p:cNvSpPr/>
          <p:nvPr/>
        </p:nvSpPr>
        <p:spPr>
          <a:xfrm rot="16200000">
            <a:off x="5418144" y="2464096"/>
            <a:ext cx="191301" cy="221879"/>
          </a:xfrm>
          <a:prstGeom prst="chevron">
            <a:avLst>
              <a:gd name="adj" fmla="val 62964"/>
            </a:avLst>
          </a:prstGeom>
          <a:solidFill>
            <a:srgbClr val="2227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222732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" name="燕尾形 17"/>
          <p:cNvSpPr/>
          <p:nvPr/>
        </p:nvSpPr>
        <p:spPr>
          <a:xfrm rot="16200000">
            <a:off x="5418144" y="2365257"/>
            <a:ext cx="191301" cy="221879"/>
          </a:xfrm>
          <a:prstGeom prst="chevron">
            <a:avLst>
              <a:gd name="adj" fmla="val 62964"/>
            </a:avLst>
          </a:prstGeom>
          <a:solidFill>
            <a:srgbClr val="2227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222732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96857" y="3131773"/>
            <a:ext cx="1649459" cy="27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000" dirty="0">
                <a:solidFill>
                  <a:srgbClr val="222732"/>
                </a:solidFill>
                <a:latin typeface="Arial" panose="020B0604020202020204"/>
                <a:cs typeface="Arial" panose="020B0604020202020204"/>
              </a:rPr>
              <a:t>暂停和继续按钮的实现</a:t>
            </a:r>
            <a:endParaRPr kumimoji="1" lang="en-US" altLang="zh-CN" sz="1000" dirty="0">
              <a:solidFill>
                <a:srgbClr val="22273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剪去单角的矩形 20"/>
          <p:cNvSpPr/>
          <p:nvPr/>
        </p:nvSpPr>
        <p:spPr>
          <a:xfrm flipH="1">
            <a:off x="7114825" y="2045936"/>
            <a:ext cx="2022289" cy="3097564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222732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19146" y="2767982"/>
            <a:ext cx="458777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kumimoji="1" lang="en-US" altLang="zh-CN" sz="2000" b="1" dirty="0">
                <a:solidFill>
                  <a:srgbClr val="222732"/>
                </a:solidFill>
                <a:latin typeface="Impact" panose="020B0806030902050204"/>
                <a:ea typeface="宋体" panose="02010600030101010101" pitchFamily="2" charset="-122"/>
                <a:cs typeface="Impact" panose="020B0806030902050204"/>
              </a:rPr>
              <a:t>04</a:t>
            </a:r>
            <a:endParaRPr kumimoji="1" lang="zh-CN" altLang="en-US" sz="2000" b="1" dirty="0">
              <a:solidFill>
                <a:srgbClr val="222732"/>
              </a:solidFill>
              <a:latin typeface="Impact" panose="020B0806030902050204"/>
              <a:ea typeface="宋体" panose="02010600030101010101" pitchFamily="2" charset="-122"/>
              <a:cs typeface="Impact" panose="020B0806030902050204"/>
            </a:endParaRPr>
          </a:p>
        </p:txBody>
      </p:sp>
      <p:sp>
        <p:nvSpPr>
          <p:cNvPr id="23" name="燕尾形 22"/>
          <p:cNvSpPr/>
          <p:nvPr/>
        </p:nvSpPr>
        <p:spPr>
          <a:xfrm rot="16200000">
            <a:off x="7440433" y="2440513"/>
            <a:ext cx="191301" cy="221879"/>
          </a:xfrm>
          <a:prstGeom prst="chevron">
            <a:avLst>
              <a:gd name="adj" fmla="val 62964"/>
            </a:avLst>
          </a:prstGeom>
          <a:solidFill>
            <a:srgbClr val="2227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222732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" name="燕尾形 23"/>
          <p:cNvSpPr/>
          <p:nvPr/>
        </p:nvSpPr>
        <p:spPr>
          <a:xfrm rot="16200000">
            <a:off x="7440433" y="2341674"/>
            <a:ext cx="191301" cy="221879"/>
          </a:xfrm>
          <a:prstGeom prst="chevron">
            <a:avLst>
              <a:gd name="adj" fmla="val 62964"/>
            </a:avLst>
          </a:prstGeom>
          <a:solidFill>
            <a:srgbClr val="2227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222732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319146" y="3108190"/>
            <a:ext cx="1649459" cy="471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000" dirty="0">
                <a:solidFill>
                  <a:srgbClr val="222732"/>
                </a:solidFill>
                <a:latin typeface="Arial" panose="020B0604020202020204"/>
                <a:cs typeface="Arial" panose="020B0604020202020204"/>
              </a:rPr>
              <a:t>蛇吃食物、伸长及转换方向实现</a:t>
            </a:r>
            <a:endParaRPr kumimoji="1" lang="en-US" altLang="zh-CN" sz="1000" dirty="0">
              <a:solidFill>
                <a:srgbClr val="22273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380566" y="854386"/>
            <a:ext cx="5128058" cy="741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3600" dirty="0">
                <a:solidFill>
                  <a:srgbClr val="222732"/>
                </a:solidFill>
                <a:latin typeface="Arial" panose="020B0604020202020204"/>
                <a:cs typeface="Arial" panose="020B0604020202020204"/>
              </a:rPr>
              <a:t>功能实现</a:t>
            </a:r>
            <a:endParaRPr kumimoji="1" lang="en-US" altLang="zh-CN" sz="3600" dirty="0">
              <a:solidFill>
                <a:srgbClr val="222732"/>
              </a:solidFill>
              <a:latin typeface="Arial" panose="020B0604020202020204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20137" y="143659"/>
            <a:ext cx="2265826" cy="3127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400" b="1" dirty="0">
                <a:solidFill>
                  <a:srgbClr val="22273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负责人：谢绍贵</a:t>
            </a:r>
            <a:endParaRPr kumimoji="1" lang="zh-CN" altLang="en-US" sz="1550" b="1" dirty="0">
              <a:solidFill>
                <a:srgbClr val="22273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6181866" y="1071331"/>
            <a:ext cx="1283812" cy="1283812"/>
          </a:xfrm>
          <a:prstGeom prst="ellipse">
            <a:avLst/>
          </a:prstGeom>
          <a:solidFill>
            <a:srgbClr val="46C6A9">
              <a:alpha val="78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0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18564" y="251249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rgbClr val="FFFFFF"/>
                </a:solidFill>
              </a:rPr>
              <a:t>弹一弹</a:t>
            </a:r>
            <a:endParaRPr kumimoji="1"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89078" y="2998368"/>
            <a:ext cx="2927349" cy="272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</a:rPr>
              <a:t>这个一般。</a:t>
            </a:r>
            <a:endParaRPr kumimoji="1"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1574" y="954949"/>
            <a:ext cx="8243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zh-CN" sz="9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kumimoji="1" lang="zh-CN" altLang="en-US" sz="9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2" descr="D:\UserData\lenovo2\Desktop\logo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54" y="1071331"/>
            <a:ext cx="3273126" cy="327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89687" y="4737238"/>
            <a:ext cx="1964626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000" dirty="0" smtClean="0">
                <a:solidFill>
                  <a:srgbClr val="222732"/>
                </a:solidFill>
              </a:rPr>
              <a:t>游戏 </a:t>
            </a:r>
            <a:r>
              <a:rPr kumimoji="1" lang="en-US" altLang="zh-CN" sz="1000" dirty="0" smtClean="0">
                <a:solidFill>
                  <a:srgbClr val="222732"/>
                </a:solidFill>
              </a:rPr>
              <a:t>|</a:t>
            </a:r>
            <a:r>
              <a:rPr kumimoji="1" lang="zh-CN" altLang="en-US" sz="1000" dirty="0" smtClean="0">
                <a:solidFill>
                  <a:srgbClr val="222732"/>
                </a:solidFill>
              </a:rPr>
              <a:t> 弹一弹</a:t>
            </a:r>
            <a:endParaRPr kumimoji="1" lang="zh-CN" altLang="en-US" sz="1000" dirty="0">
              <a:solidFill>
                <a:srgbClr val="222732"/>
              </a:solidFill>
            </a:endParaRPr>
          </a:p>
        </p:txBody>
      </p:sp>
      <p:pic>
        <p:nvPicPr>
          <p:cNvPr id="9" name="图片 8" hidden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7468" y="1300774"/>
            <a:ext cx="1547690" cy="167564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55381" y="894377"/>
            <a:ext cx="43784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特性：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低仿微信小游戏“最强弹一弹”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开源，免费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简洁的界面，玩游戏都是一种享受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仿真重力（虽然出现了一些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r>
              <a:rPr lang="zh-CN" altLang="en-US" dirty="0" smtClean="0"/>
              <a:t>操作：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鼠标移动瞄准，鼠标点击发射小球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砖块超过警戒线游戏结束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5575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027379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59183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90987" y="186352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222791" y="186352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954595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686399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418203" y="186352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150007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881811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613615" y="18635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345415" y="186352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61475" y="757096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393279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125083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856887" y="757096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588691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20495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052299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784103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515907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247711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979515" y="757096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295575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/>
          <p:cNvSpPr/>
          <p:nvPr/>
        </p:nvSpPr>
        <p:spPr>
          <a:xfrm flipV="1">
            <a:off x="1027379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/>
          <p:cNvSpPr/>
          <p:nvPr/>
        </p:nvSpPr>
        <p:spPr>
          <a:xfrm flipV="1">
            <a:off x="1759183" y="4482512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/>
          <p:cNvSpPr/>
          <p:nvPr/>
        </p:nvSpPr>
        <p:spPr>
          <a:xfrm flipV="1">
            <a:off x="2490987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/>
          <p:cNvSpPr/>
          <p:nvPr/>
        </p:nvSpPr>
        <p:spPr>
          <a:xfrm flipV="1">
            <a:off x="3222791" y="4482512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/>
          <p:cNvSpPr/>
          <p:nvPr/>
        </p:nvSpPr>
        <p:spPr>
          <a:xfrm flipV="1">
            <a:off x="3954595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/>
          <p:cNvSpPr/>
          <p:nvPr/>
        </p:nvSpPr>
        <p:spPr>
          <a:xfrm flipV="1">
            <a:off x="4686399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/>
          <p:cNvSpPr/>
          <p:nvPr/>
        </p:nvSpPr>
        <p:spPr>
          <a:xfrm flipV="1">
            <a:off x="5418203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/>
          <p:cNvSpPr/>
          <p:nvPr/>
        </p:nvSpPr>
        <p:spPr>
          <a:xfrm flipV="1">
            <a:off x="6150007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/>
          <p:cNvSpPr/>
          <p:nvPr/>
        </p:nvSpPr>
        <p:spPr>
          <a:xfrm flipV="1">
            <a:off x="6881811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/>
          <p:cNvSpPr/>
          <p:nvPr/>
        </p:nvSpPr>
        <p:spPr>
          <a:xfrm flipV="1">
            <a:off x="7613615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/>
          <p:cNvSpPr/>
          <p:nvPr/>
        </p:nvSpPr>
        <p:spPr>
          <a:xfrm flipV="1">
            <a:off x="8345415" y="4482512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 flipV="1">
            <a:off x="661475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 flipV="1">
            <a:off x="1393279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 flipV="1">
            <a:off x="2125083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 flipV="1">
            <a:off x="2856887" y="3911768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/>
          <p:cNvSpPr/>
          <p:nvPr/>
        </p:nvSpPr>
        <p:spPr>
          <a:xfrm flipV="1">
            <a:off x="3588691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/>
          <p:cNvSpPr/>
          <p:nvPr/>
        </p:nvSpPr>
        <p:spPr>
          <a:xfrm flipV="1">
            <a:off x="4320495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/>
          <p:cNvSpPr/>
          <p:nvPr/>
        </p:nvSpPr>
        <p:spPr>
          <a:xfrm flipV="1">
            <a:off x="5052299" y="3911768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/>
          <p:cNvSpPr/>
          <p:nvPr/>
        </p:nvSpPr>
        <p:spPr>
          <a:xfrm flipV="1">
            <a:off x="5784103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6515907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/>
          <p:cNvSpPr/>
          <p:nvPr/>
        </p:nvSpPr>
        <p:spPr>
          <a:xfrm flipV="1">
            <a:off x="7247711" y="3911768"/>
            <a:ext cx="503011" cy="503011"/>
          </a:xfrm>
          <a:prstGeom prst="ellipse">
            <a:avLst/>
          </a:prstGeom>
          <a:solidFill>
            <a:srgbClr val="46C6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/>
          <p:cNvSpPr/>
          <p:nvPr/>
        </p:nvSpPr>
        <p:spPr>
          <a:xfrm flipV="1">
            <a:off x="7979515" y="3911768"/>
            <a:ext cx="503011" cy="503011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47943" y="1533647"/>
            <a:ext cx="4443845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46C6A9"/>
                </a:solidFill>
                <a:ea typeface="宋体" panose="02010600030101010101" pitchFamily="2" charset="-122"/>
              </a:rPr>
              <a:t>THANK YOU</a:t>
            </a:r>
            <a:r>
              <a:rPr kumimoji="1" lang="zh-CN" altLang="en-US" sz="5400" b="1" dirty="0">
                <a:solidFill>
                  <a:srgbClr val="46C6A9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5400" b="1" dirty="0">
                <a:solidFill>
                  <a:srgbClr val="46C6A9"/>
                </a:solidFill>
                <a:ea typeface="宋体" panose="02010600030101010101" pitchFamily="2" charset="-122"/>
              </a:rPr>
              <a:t>!</a:t>
            </a:r>
            <a:endParaRPr kumimoji="1" lang="zh-CN" altLang="en-US" sz="5400" b="1" dirty="0">
              <a:solidFill>
                <a:srgbClr val="46C6A9"/>
              </a:solidFill>
              <a:ea typeface="宋体" panose="0201060003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386067" y="3423051"/>
            <a:ext cx="2644139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60"/>
              </a:lnSpc>
            </a:pPr>
            <a:r>
              <a:rPr kumimoji="1" lang="zh-CN" altLang="en-US" sz="1400" dirty="0">
                <a:solidFill>
                  <a:srgbClr val="FFFFFF"/>
                </a:solidFill>
                <a:cs typeface="Arial" panose="020B0604020202020204"/>
              </a:rPr>
              <a:t>游戏内测中！</a:t>
            </a:r>
            <a:r>
              <a:rPr kumimoji="1" lang="en-US" altLang="zh-CN" sz="1400" dirty="0">
                <a:solidFill>
                  <a:srgbClr val="FFFFFF"/>
                </a:solidFill>
                <a:cs typeface="Arial" panose="020B0604020202020204"/>
              </a:rPr>
              <a:t>-----</a:t>
            </a:r>
            <a:r>
              <a:rPr kumimoji="1" lang="zh-CN" altLang="en-US" sz="1400" dirty="0">
                <a:solidFill>
                  <a:srgbClr val="FFFFFF"/>
                </a:solidFill>
                <a:ea typeface="微软雅黑" panose="020B0503020204020204" charset="-122"/>
                <a:cs typeface="Arial" panose="020B0604020202020204"/>
              </a:rPr>
              <a:t>扫码免费体验</a:t>
            </a:r>
            <a:endParaRPr kumimoji="1" lang="en-US" altLang="zh-CN" sz="1400" dirty="0">
              <a:solidFill>
                <a:srgbClr val="FFFFFF"/>
              </a:solidFill>
              <a:ea typeface="微软雅黑" panose="020B0503020204020204" charset="-122"/>
              <a:cs typeface="Arial" panose="020B0604020202020204"/>
            </a:endParaRPr>
          </a:p>
        </p:txBody>
      </p:sp>
      <p:pic>
        <p:nvPicPr>
          <p:cNvPr id="4098" name="Picture 2" descr="D:\UserData\lenovo2\Desktop\22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47" y="1533647"/>
            <a:ext cx="1773268" cy="177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37377" y="0"/>
            <a:ext cx="4306623" cy="5143500"/>
          </a:xfrm>
          <a:prstGeom prst="rect">
            <a:avLst/>
          </a:prstGeom>
          <a:solidFill>
            <a:srgbClr val="2227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605792" y="558800"/>
            <a:ext cx="3666067" cy="3666067"/>
          </a:xfrm>
          <a:prstGeom prst="ellipse">
            <a:avLst/>
          </a:prstGeom>
          <a:solidFill>
            <a:srgbClr val="22273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连接符 3"/>
          <p:cNvCxnSpPr/>
          <p:nvPr/>
        </p:nvCxnSpPr>
        <p:spPr>
          <a:xfrm>
            <a:off x="948692" y="2237487"/>
            <a:ext cx="2980267" cy="0"/>
          </a:xfrm>
          <a:prstGeom prst="line">
            <a:avLst/>
          </a:prstGeom>
          <a:ln w="12700" cmpd="sng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317214" y="994339"/>
            <a:ext cx="2243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rgbClr val="46C6A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目录</a:t>
            </a:r>
            <a:endParaRPr kumimoji="1" lang="en-US" altLang="zh-CN" sz="3600" b="1" dirty="0">
              <a:solidFill>
                <a:srgbClr val="46C6A9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  <a:p>
            <a:pPr algn="ctr"/>
            <a:r>
              <a:rPr kumimoji="1" lang="en-US" altLang="zh-CN" sz="3600" b="1" dirty="0">
                <a:solidFill>
                  <a:srgbClr val="46C6A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a typeface="宋体" panose="02010600030101010101" pitchFamily="2" charset="-122"/>
              </a:rPr>
              <a:t>CONTENT</a:t>
            </a:r>
            <a:endParaRPr kumimoji="1" lang="zh-CN" altLang="en-US" sz="3600" b="1" dirty="0">
              <a:solidFill>
                <a:srgbClr val="46C6A9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8692" y="2314346"/>
            <a:ext cx="298026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FFFFFF"/>
                </a:solidFill>
              </a:rPr>
              <a:t>Steam</a:t>
            </a:r>
            <a:r>
              <a:rPr lang="zh-CN" altLang="en-US" sz="2800" dirty="0">
                <a:solidFill>
                  <a:srgbClr val="FFFFFF"/>
                </a:solidFill>
              </a:rPr>
              <a:t>游戏集合</a:t>
            </a:r>
            <a:endParaRPr kumimoji="1"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28449" y="1143928"/>
            <a:ext cx="231588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b="1" dirty="0">
                <a:solidFill>
                  <a:schemeClr val="bg1"/>
                </a:solidFill>
              </a:rPr>
              <a:t>小组简介及成员分工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32074" y="1049149"/>
            <a:ext cx="69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chemeClr val="bg1"/>
                </a:solidFill>
              </a:rPr>
              <a:t>0</a:t>
            </a:r>
            <a:r>
              <a:rPr kumimoji="1" lang="en-US" altLang="zh-CN" sz="3600" dirty="0">
                <a:solidFill>
                  <a:srgbClr val="46C6A9"/>
                </a:solidFill>
              </a:rPr>
              <a:t>1</a:t>
            </a:r>
            <a:endParaRPr kumimoji="1" lang="zh-CN" altLang="en-US" sz="3600" dirty="0">
              <a:solidFill>
                <a:srgbClr val="46C6A9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28449" y="1794558"/>
            <a:ext cx="2315880" cy="37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b="1" dirty="0">
                <a:solidFill>
                  <a:schemeClr val="bg1"/>
                </a:solidFill>
              </a:rPr>
              <a:t>简版雷电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32074" y="1699779"/>
            <a:ext cx="69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chemeClr val="bg1"/>
                </a:solidFill>
              </a:rPr>
              <a:t>0</a:t>
            </a:r>
            <a:r>
              <a:rPr kumimoji="1" lang="en-US" altLang="zh-CN" sz="3600" dirty="0">
                <a:solidFill>
                  <a:srgbClr val="46C6A9"/>
                </a:solidFill>
              </a:rPr>
              <a:t>2</a:t>
            </a:r>
            <a:endParaRPr kumimoji="1" lang="zh-CN" altLang="en-US" sz="3600" dirty="0">
              <a:solidFill>
                <a:srgbClr val="46C6A9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28449" y="2445188"/>
            <a:ext cx="2315880" cy="37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b="1" dirty="0">
                <a:solidFill>
                  <a:schemeClr val="bg1"/>
                </a:solidFill>
              </a:rPr>
              <a:t>贪吃蛇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32074" y="2350409"/>
            <a:ext cx="69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chemeClr val="bg1"/>
                </a:solidFill>
              </a:rPr>
              <a:t>0</a:t>
            </a:r>
            <a:r>
              <a:rPr kumimoji="1" lang="en-US" altLang="zh-CN" sz="3600" dirty="0">
                <a:solidFill>
                  <a:srgbClr val="46C6A9"/>
                </a:solidFill>
              </a:rPr>
              <a:t>3</a:t>
            </a:r>
            <a:endParaRPr kumimoji="1" lang="zh-CN" altLang="en-US" sz="3600" dirty="0">
              <a:solidFill>
                <a:srgbClr val="46C6A9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28449" y="3095819"/>
            <a:ext cx="2315880" cy="37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b="1" dirty="0">
                <a:solidFill>
                  <a:schemeClr val="bg1"/>
                </a:solidFill>
              </a:rPr>
              <a:t>弹球王子</a:t>
            </a:r>
            <a:endParaRPr kumimoji="1"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32074" y="3001040"/>
            <a:ext cx="69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chemeClr val="bg1"/>
                </a:solidFill>
              </a:rPr>
              <a:t>0</a:t>
            </a:r>
            <a:r>
              <a:rPr kumimoji="1" lang="en-US" altLang="zh-CN" sz="3600" dirty="0">
                <a:solidFill>
                  <a:srgbClr val="46C6A9"/>
                </a:solidFill>
              </a:rPr>
              <a:t>4</a:t>
            </a:r>
            <a:endParaRPr kumimoji="1" lang="zh-CN" altLang="en-US" sz="3600" dirty="0">
              <a:solidFill>
                <a:srgbClr val="46C6A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6181866" y="1071331"/>
            <a:ext cx="1283812" cy="1283812"/>
          </a:xfrm>
          <a:prstGeom prst="ellipse">
            <a:avLst/>
          </a:prstGeom>
          <a:solidFill>
            <a:srgbClr val="46C6A9">
              <a:alpha val="78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0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23100" y="2512496"/>
            <a:ext cx="2926080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sym typeface="+mn-ea"/>
              </a:rPr>
              <a:t>小组简介及成员分工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21574" y="954949"/>
            <a:ext cx="8243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zh-CN" sz="9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kumimoji="1" lang="zh-CN" altLang="en-US" sz="9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50" name="Picture 2" descr="D:\UserData\lenovo2\Desktop\logo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37" y="1071331"/>
            <a:ext cx="3273126" cy="327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69634" y="2748974"/>
            <a:ext cx="2042187" cy="1522198"/>
          </a:xfrm>
          <a:prstGeom prst="rect">
            <a:avLst/>
          </a:prstGeom>
          <a:solidFill>
            <a:srgbClr val="2227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9028" y="2767991"/>
            <a:ext cx="2042187" cy="1522198"/>
          </a:xfrm>
          <a:prstGeom prst="rect">
            <a:avLst/>
          </a:prstGeom>
          <a:solidFill>
            <a:srgbClr val="2227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9751" y="2748974"/>
            <a:ext cx="2042187" cy="1522198"/>
          </a:xfrm>
          <a:prstGeom prst="rect">
            <a:avLst/>
          </a:prstGeom>
          <a:solidFill>
            <a:srgbClr val="2227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29846" y="2767991"/>
            <a:ext cx="2042187" cy="1522198"/>
          </a:xfrm>
          <a:prstGeom prst="rect">
            <a:avLst/>
          </a:prstGeom>
          <a:solidFill>
            <a:srgbClr val="2227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69634" y="2883164"/>
            <a:ext cx="199574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dirty="0">
                <a:solidFill>
                  <a:srgbClr val="FFFFFF"/>
                </a:solidFill>
              </a:rPr>
              <a:t>谢绍贵：</a:t>
            </a:r>
            <a:endParaRPr kumimoji="1" lang="en-US" altLang="zh-CN" sz="1400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400" dirty="0">
                <a:solidFill>
                  <a:srgbClr val="FFFFFF"/>
                </a:solidFill>
              </a:rPr>
              <a:t>	</a:t>
            </a:r>
            <a:r>
              <a:rPr kumimoji="1" lang="zh-CN" altLang="en-US" sz="1400" dirty="0">
                <a:solidFill>
                  <a:srgbClr val="FFFFFF"/>
                </a:solidFill>
              </a:rPr>
              <a:t>负责贪吃蛇模块</a:t>
            </a:r>
            <a:endParaRPr kumimoji="1"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19679" y="2883164"/>
            <a:ext cx="1862059" cy="62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400" dirty="0">
                <a:solidFill>
                  <a:srgbClr val="FFFFFF"/>
                </a:solidFill>
              </a:rPr>
              <a:t>马佳远：</a:t>
            </a:r>
            <a:endParaRPr kumimoji="1" lang="en-US" altLang="zh-CN" sz="1400" dirty="0">
              <a:solidFill>
                <a:srgbClr val="FFFFFF"/>
              </a:solidFill>
            </a:endParaRPr>
          </a:p>
          <a:p>
            <a:pPr lvl="0">
              <a:lnSpc>
                <a:spcPct val="130000"/>
              </a:lnSpc>
            </a:pPr>
            <a:r>
              <a:rPr kumimoji="1" lang="en-US" altLang="zh-CN" sz="1400" dirty="0">
                <a:solidFill>
                  <a:srgbClr val="FFFFFF"/>
                </a:solidFill>
              </a:rPr>
              <a:t>	</a:t>
            </a:r>
            <a:r>
              <a:rPr kumimoji="1" lang="zh-CN" altLang="en-US" sz="1400" dirty="0">
                <a:solidFill>
                  <a:srgbClr val="FFFFFF"/>
                </a:solidFill>
              </a:rPr>
              <a:t>负责弹球王子</a:t>
            </a:r>
            <a:endParaRPr kumimoji="1"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49813" y="2883164"/>
            <a:ext cx="1862059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400" dirty="0">
                <a:solidFill>
                  <a:srgbClr val="FFFFFF"/>
                </a:solidFill>
              </a:rPr>
              <a:t>其他人：</a:t>
            </a:r>
            <a:endParaRPr kumimoji="1" lang="en-US" altLang="zh-CN" sz="1400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400" dirty="0">
                <a:solidFill>
                  <a:srgbClr val="FFFFFF"/>
                </a:solidFill>
              </a:rPr>
              <a:t>	</a:t>
            </a:r>
            <a:r>
              <a:rPr kumimoji="1" lang="zh-CN" altLang="en-US" sz="1400" dirty="0">
                <a:solidFill>
                  <a:srgbClr val="FFFFFF"/>
                </a:solidFill>
              </a:rPr>
              <a:t>顺风划水不用浆，全靠浪</a:t>
            </a:r>
            <a:endParaRPr kumimoji="1"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9091" y="2884894"/>
            <a:ext cx="1862059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400" dirty="0">
                <a:solidFill>
                  <a:srgbClr val="FFFFFF"/>
                </a:solidFill>
              </a:rPr>
              <a:t>庄杰：</a:t>
            </a:r>
            <a:endParaRPr kumimoji="1" lang="en-US" altLang="zh-CN" sz="1400" dirty="0">
              <a:solidFill>
                <a:srgbClr val="FFFFFF"/>
              </a:solidFill>
            </a:endParaRPr>
          </a:p>
          <a:p>
            <a:pPr lvl="0">
              <a:lnSpc>
                <a:spcPct val="130000"/>
              </a:lnSpc>
            </a:pPr>
            <a:r>
              <a:rPr kumimoji="1" lang="en-US" altLang="zh-CN" sz="1400" dirty="0">
                <a:solidFill>
                  <a:srgbClr val="FFFFFF"/>
                </a:solidFill>
              </a:rPr>
              <a:t>	</a:t>
            </a:r>
            <a:r>
              <a:rPr kumimoji="1" lang="zh-CN" altLang="en-US" sz="1400" dirty="0">
                <a:solidFill>
                  <a:srgbClr val="FFFFFF"/>
                </a:solidFill>
              </a:rPr>
              <a:t>负责简版雷电模块</a:t>
            </a:r>
            <a:endParaRPr kumimoji="1"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67409" y="288249"/>
            <a:ext cx="2265826" cy="3363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550" b="1" dirty="0">
                <a:solidFill>
                  <a:srgbClr val="22273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小组成员</a:t>
            </a:r>
            <a:endParaRPr kumimoji="1" lang="zh-CN" altLang="en-US" sz="1550" b="1" dirty="0">
              <a:solidFill>
                <a:srgbClr val="22273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6" name="Picture 2" descr="D:\UserData\lenovo2\Desktop\logo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94" y="102285"/>
            <a:ext cx="708301" cy="70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 28"/>
          <p:cNvGrpSpPr/>
          <p:nvPr/>
        </p:nvGrpSpPr>
        <p:grpSpPr>
          <a:xfrm>
            <a:off x="857998" y="1479842"/>
            <a:ext cx="810127" cy="853037"/>
            <a:chOff x="5107213" y="2850599"/>
            <a:chExt cx="749300" cy="788988"/>
          </a:xfrm>
        </p:grpSpPr>
        <p:sp>
          <p:nvSpPr>
            <p:cNvPr id="18" name="Freeform 183"/>
            <p:cNvSpPr/>
            <p:nvPr/>
          </p:nvSpPr>
          <p:spPr bwMode="auto">
            <a:xfrm>
              <a:off x="5316763" y="2850599"/>
              <a:ext cx="330200" cy="385763"/>
            </a:xfrm>
            <a:custGeom>
              <a:avLst/>
              <a:gdLst>
                <a:gd name="T0" fmla="*/ 104 w 208"/>
                <a:gd name="T1" fmla="*/ 0 h 243"/>
                <a:gd name="T2" fmla="*/ 128 w 208"/>
                <a:gd name="T3" fmla="*/ 3 h 243"/>
                <a:gd name="T4" fmla="*/ 150 w 208"/>
                <a:gd name="T5" fmla="*/ 11 h 243"/>
                <a:gd name="T6" fmla="*/ 170 w 208"/>
                <a:gd name="T7" fmla="*/ 24 h 243"/>
                <a:gd name="T8" fmla="*/ 186 w 208"/>
                <a:gd name="T9" fmla="*/ 41 h 243"/>
                <a:gd name="T10" fmla="*/ 198 w 208"/>
                <a:gd name="T11" fmla="*/ 62 h 243"/>
                <a:gd name="T12" fmla="*/ 205 w 208"/>
                <a:gd name="T13" fmla="*/ 86 h 243"/>
                <a:gd name="T14" fmla="*/ 208 w 208"/>
                <a:gd name="T15" fmla="*/ 113 h 243"/>
                <a:gd name="T16" fmla="*/ 205 w 208"/>
                <a:gd name="T17" fmla="*/ 141 h 243"/>
                <a:gd name="T18" fmla="*/ 198 w 208"/>
                <a:gd name="T19" fmla="*/ 168 h 243"/>
                <a:gd name="T20" fmla="*/ 186 w 208"/>
                <a:gd name="T21" fmla="*/ 191 h 243"/>
                <a:gd name="T22" fmla="*/ 170 w 208"/>
                <a:gd name="T23" fmla="*/ 212 h 243"/>
                <a:gd name="T24" fmla="*/ 150 w 208"/>
                <a:gd name="T25" fmla="*/ 228 h 243"/>
                <a:gd name="T26" fmla="*/ 128 w 208"/>
                <a:gd name="T27" fmla="*/ 239 h 243"/>
                <a:gd name="T28" fmla="*/ 104 w 208"/>
                <a:gd name="T29" fmla="*/ 243 h 243"/>
                <a:gd name="T30" fmla="*/ 80 w 208"/>
                <a:gd name="T31" fmla="*/ 239 h 243"/>
                <a:gd name="T32" fmla="*/ 58 w 208"/>
                <a:gd name="T33" fmla="*/ 228 h 243"/>
                <a:gd name="T34" fmla="*/ 39 w 208"/>
                <a:gd name="T35" fmla="*/ 212 h 243"/>
                <a:gd name="T36" fmla="*/ 22 w 208"/>
                <a:gd name="T37" fmla="*/ 191 h 243"/>
                <a:gd name="T38" fmla="*/ 10 w 208"/>
                <a:gd name="T39" fmla="*/ 168 h 243"/>
                <a:gd name="T40" fmla="*/ 2 w 208"/>
                <a:gd name="T41" fmla="*/ 141 h 243"/>
                <a:gd name="T42" fmla="*/ 0 w 208"/>
                <a:gd name="T43" fmla="*/ 113 h 243"/>
                <a:gd name="T44" fmla="*/ 2 w 208"/>
                <a:gd name="T45" fmla="*/ 86 h 243"/>
                <a:gd name="T46" fmla="*/ 10 w 208"/>
                <a:gd name="T47" fmla="*/ 62 h 243"/>
                <a:gd name="T48" fmla="*/ 22 w 208"/>
                <a:gd name="T49" fmla="*/ 41 h 243"/>
                <a:gd name="T50" fmla="*/ 39 w 208"/>
                <a:gd name="T51" fmla="*/ 24 h 243"/>
                <a:gd name="T52" fmla="*/ 58 w 208"/>
                <a:gd name="T53" fmla="*/ 11 h 243"/>
                <a:gd name="T54" fmla="*/ 80 w 208"/>
                <a:gd name="T55" fmla="*/ 3 h 243"/>
                <a:gd name="T56" fmla="*/ 104 w 208"/>
                <a:gd name="T5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8" h="243">
                  <a:moveTo>
                    <a:pt x="104" y="0"/>
                  </a:moveTo>
                  <a:lnTo>
                    <a:pt x="128" y="3"/>
                  </a:lnTo>
                  <a:lnTo>
                    <a:pt x="150" y="11"/>
                  </a:lnTo>
                  <a:lnTo>
                    <a:pt x="170" y="24"/>
                  </a:lnTo>
                  <a:lnTo>
                    <a:pt x="186" y="41"/>
                  </a:lnTo>
                  <a:lnTo>
                    <a:pt x="198" y="62"/>
                  </a:lnTo>
                  <a:lnTo>
                    <a:pt x="205" y="86"/>
                  </a:lnTo>
                  <a:lnTo>
                    <a:pt x="208" y="113"/>
                  </a:lnTo>
                  <a:lnTo>
                    <a:pt x="205" y="141"/>
                  </a:lnTo>
                  <a:lnTo>
                    <a:pt x="198" y="168"/>
                  </a:lnTo>
                  <a:lnTo>
                    <a:pt x="186" y="191"/>
                  </a:lnTo>
                  <a:lnTo>
                    <a:pt x="170" y="212"/>
                  </a:lnTo>
                  <a:lnTo>
                    <a:pt x="150" y="228"/>
                  </a:lnTo>
                  <a:lnTo>
                    <a:pt x="128" y="239"/>
                  </a:lnTo>
                  <a:lnTo>
                    <a:pt x="104" y="243"/>
                  </a:lnTo>
                  <a:lnTo>
                    <a:pt x="80" y="239"/>
                  </a:lnTo>
                  <a:lnTo>
                    <a:pt x="58" y="228"/>
                  </a:lnTo>
                  <a:lnTo>
                    <a:pt x="39" y="212"/>
                  </a:lnTo>
                  <a:lnTo>
                    <a:pt x="22" y="191"/>
                  </a:lnTo>
                  <a:lnTo>
                    <a:pt x="10" y="168"/>
                  </a:lnTo>
                  <a:lnTo>
                    <a:pt x="2" y="141"/>
                  </a:lnTo>
                  <a:lnTo>
                    <a:pt x="0" y="113"/>
                  </a:lnTo>
                  <a:lnTo>
                    <a:pt x="2" y="86"/>
                  </a:lnTo>
                  <a:lnTo>
                    <a:pt x="10" y="62"/>
                  </a:lnTo>
                  <a:lnTo>
                    <a:pt x="22" y="41"/>
                  </a:lnTo>
                  <a:lnTo>
                    <a:pt x="39" y="24"/>
                  </a:lnTo>
                  <a:lnTo>
                    <a:pt x="58" y="11"/>
                  </a:lnTo>
                  <a:lnTo>
                    <a:pt x="80" y="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84"/>
            <p:cNvSpPr/>
            <p:nvPr/>
          </p:nvSpPr>
          <p:spPr bwMode="auto">
            <a:xfrm>
              <a:off x="5107213" y="3268112"/>
              <a:ext cx="749300" cy="371475"/>
            </a:xfrm>
            <a:custGeom>
              <a:avLst/>
              <a:gdLst>
                <a:gd name="T0" fmla="*/ 169 w 472"/>
                <a:gd name="T1" fmla="*/ 0 h 234"/>
                <a:gd name="T2" fmla="*/ 235 w 472"/>
                <a:gd name="T3" fmla="*/ 197 h 234"/>
                <a:gd name="T4" fmla="*/ 303 w 472"/>
                <a:gd name="T5" fmla="*/ 0 h 234"/>
                <a:gd name="T6" fmla="*/ 335 w 472"/>
                <a:gd name="T7" fmla="*/ 2 h 234"/>
                <a:gd name="T8" fmla="*/ 363 w 472"/>
                <a:gd name="T9" fmla="*/ 11 h 234"/>
                <a:gd name="T10" fmla="*/ 388 w 472"/>
                <a:gd name="T11" fmla="*/ 26 h 234"/>
                <a:gd name="T12" fmla="*/ 410 w 472"/>
                <a:gd name="T13" fmla="*/ 44 h 234"/>
                <a:gd name="T14" fmla="*/ 429 w 472"/>
                <a:gd name="T15" fmla="*/ 68 h 234"/>
                <a:gd name="T16" fmla="*/ 444 w 472"/>
                <a:gd name="T17" fmla="*/ 96 h 234"/>
                <a:gd name="T18" fmla="*/ 456 w 472"/>
                <a:gd name="T19" fmla="*/ 126 h 234"/>
                <a:gd name="T20" fmla="*/ 465 w 472"/>
                <a:gd name="T21" fmla="*/ 161 h 234"/>
                <a:gd name="T22" fmla="*/ 471 w 472"/>
                <a:gd name="T23" fmla="*/ 196 h 234"/>
                <a:gd name="T24" fmla="*/ 472 w 472"/>
                <a:gd name="T25" fmla="*/ 234 h 234"/>
                <a:gd name="T26" fmla="*/ 0 w 472"/>
                <a:gd name="T27" fmla="*/ 234 h 234"/>
                <a:gd name="T28" fmla="*/ 2 w 472"/>
                <a:gd name="T29" fmla="*/ 196 h 234"/>
                <a:gd name="T30" fmla="*/ 8 w 472"/>
                <a:gd name="T31" fmla="*/ 161 h 234"/>
                <a:gd name="T32" fmla="*/ 16 w 472"/>
                <a:gd name="T33" fmla="*/ 126 h 234"/>
                <a:gd name="T34" fmla="*/ 29 w 472"/>
                <a:gd name="T35" fmla="*/ 96 h 234"/>
                <a:gd name="T36" fmla="*/ 43 w 472"/>
                <a:gd name="T37" fmla="*/ 68 h 234"/>
                <a:gd name="T38" fmla="*/ 63 w 472"/>
                <a:gd name="T39" fmla="*/ 44 h 234"/>
                <a:gd name="T40" fmla="*/ 84 w 472"/>
                <a:gd name="T41" fmla="*/ 26 h 234"/>
                <a:gd name="T42" fmla="*/ 109 w 472"/>
                <a:gd name="T43" fmla="*/ 11 h 234"/>
                <a:gd name="T44" fmla="*/ 138 w 472"/>
                <a:gd name="T45" fmla="*/ 2 h 234"/>
                <a:gd name="T46" fmla="*/ 169 w 472"/>
                <a:gd name="T4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2" h="234">
                  <a:moveTo>
                    <a:pt x="169" y="0"/>
                  </a:moveTo>
                  <a:lnTo>
                    <a:pt x="235" y="197"/>
                  </a:lnTo>
                  <a:lnTo>
                    <a:pt x="303" y="0"/>
                  </a:lnTo>
                  <a:lnTo>
                    <a:pt x="335" y="2"/>
                  </a:lnTo>
                  <a:lnTo>
                    <a:pt x="363" y="11"/>
                  </a:lnTo>
                  <a:lnTo>
                    <a:pt x="388" y="26"/>
                  </a:lnTo>
                  <a:lnTo>
                    <a:pt x="410" y="44"/>
                  </a:lnTo>
                  <a:lnTo>
                    <a:pt x="429" y="68"/>
                  </a:lnTo>
                  <a:lnTo>
                    <a:pt x="444" y="96"/>
                  </a:lnTo>
                  <a:lnTo>
                    <a:pt x="456" y="126"/>
                  </a:lnTo>
                  <a:lnTo>
                    <a:pt x="465" y="161"/>
                  </a:lnTo>
                  <a:lnTo>
                    <a:pt x="471" y="196"/>
                  </a:lnTo>
                  <a:lnTo>
                    <a:pt x="472" y="234"/>
                  </a:lnTo>
                  <a:lnTo>
                    <a:pt x="0" y="234"/>
                  </a:lnTo>
                  <a:lnTo>
                    <a:pt x="2" y="196"/>
                  </a:lnTo>
                  <a:lnTo>
                    <a:pt x="8" y="161"/>
                  </a:lnTo>
                  <a:lnTo>
                    <a:pt x="16" y="126"/>
                  </a:lnTo>
                  <a:lnTo>
                    <a:pt x="29" y="96"/>
                  </a:lnTo>
                  <a:lnTo>
                    <a:pt x="43" y="68"/>
                  </a:lnTo>
                  <a:lnTo>
                    <a:pt x="63" y="44"/>
                  </a:lnTo>
                  <a:lnTo>
                    <a:pt x="84" y="26"/>
                  </a:lnTo>
                  <a:lnTo>
                    <a:pt x="109" y="11"/>
                  </a:lnTo>
                  <a:lnTo>
                    <a:pt x="138" y="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5"/>
            <p:cNvSpPr/>
            <p:nvPr/>
          </p:nvSpPr>
          <p:spPr bwMode="auto">
            <a:xfrm>
              <a:off x="5424713" y="3264937"/>
              <a:ext cx="114300" cy="236538"/>
            </a:xfrm>
            <a:custGeom>
              <a:avLst/>
              <a:gdLst>
                <a:gd name="T0" fmla="*/ 36 w 72"/>
                <a:gd name="T1" fmla="*/ 0 h 149"/>
                <a:gd name="T2" fmla="*/ 72 w 72"/>
                <a:gd name="T3" fmla="*/ 37 h 149"/>
                <a:gd name="T4" fmla="*/ 36 w 72"/>
                <a:gd name="T5" fmla="*/ 149 h 149"/>
                <a:gd name="T6" fmla="*/ 0 w 72"/>
                <a:gd name="T7" fmla="*/ 37 h 149"/>
                <a:gd name="T8" fmla="*/ 36 w 72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49">
                  <a:moveTo>
                    <a:pt x="36" y="0"/>
                  </a:moveTo>
                  <a:lnTo>
                    <a:pt x="72" y="37"/>
                  </a:lnTo>
                  <a:lnTo>
                    <a:pt x="36" y="149"/>
                  </a:lnTo>
                  <a:lnTo>
                    <a:pt x="0" y="3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57998" y="2385407"/>
            <a:ext cx="87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大佬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48973" y="2379277"/>
            <a:ext cx="87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大佬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11919" y="2385407"/>
            <a:ext cx="87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大佬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58432" y="2379277"/>
            <a:ext cx="119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吃瓜群众</a:t>
            </a:r>
            <a:endParaRPr lang="zh-CN" altLang="en-US" dirty="0"/>
          </a:p>
        </p:txBody>
      </p:sp>
      <p:grpSp>
        <p:nvGrpSpPr>
          <p:cNvPr id="26" name="组 28"/>
          <p:cNvGrpSpPr/>
          <p:nvPr/>
        </p:nvGrpSpPr>
        <p:grpSpPr>
          <a:xfrm>
            <a:off x="2921139" y="1470402"/>
            <a:ext cx="810127" cy="853037"/>
            <a:chOff x="5107213" y="2850599"/>
            <a:chExt cx="749300" cy="788988"/>
          </a:xfrm>
        </p:grpSpPr>
        <p:sp>
          <p:nvSpPr>
            <p:cNvPr id="27" name="Freeform 183"/>
            <p:cNvSpPr/>
            <p:nvPr/>
          </p:nvSpPr>
          <p:spPr bwMode="auto">
            <a:xfrm>
              <a:off x="5316763" y="2850599"/>
              <a:ext cx="330200" cy="385763"/>
            </a:xfrm>
            <a:custGeom>
              <a:avLst/>
              <a:gdLst>
                <a:gd name="T0" fmla="*/ 104 w 208"/>
                <a:gd name="T1" fmla="*/ 0 h 243"/>
                <a:gd name="T2" fmla="*/ 128 w 208"/>
                <a:gd name="T3" fmla="*/ 3 h 243"/>
                <a:gd name="T4" fmla="*/ 150 w 208"/>
                <a:gd name="T5" fmla="*/ 11 h 243"/>
                <a:gd name="T6" fmla="*/ 170 w 208"/>
                <a:gd name="T7" fmla="*/ 24 h 243"/>
                <a:gd name="T8" fmla="*/ 186 w 208"/>
                <a:gd name="T9" fmla="*/ 41 h 243"/>
                <a:gd name="T10" fmla="*/ 198 w 208"/>
                <a:gd name="T11" fmla="*/ 62 h 243"/>
                <a:gd name="T12" fmla="*/ 205 w 208"/>
                <a:gd name="T13" fmla="*/ 86 h 243"/>
                <a:gd name="T14" fmla="*/ 208 w 208"/>
                <a:gd name="T15" fmla="*/ 113 h 243"/>
                <a:gd name="T16" fmla="*/ 205 w 208"/>
                <a:gd name="T17" fmla="*/ 141 h 243"/>
                <a:gd name="T18" fmla="*/ 198 w 208"/>
                <a:gd name="T19" fmla="*/ 168 h 243"/>
                <a:gd name="T20" fmla="*/ 186 w 208"/>
                <a:gd name="T21" fmla="*/ 191 h 243"/>
                <a:gd name="T22" fmla="*/ 170 w 208"/>
                <a:gd name="T23" fmla="*/ 212 h 243"/>
                <a:gd name="T24" fmla="*/ 150 w 208"/>
                <a:gd name="T25" fmla="*/ 228 h 243"/>
                <a:gd name="T26" fmla="*/ 128 w 208"/>
                <a:gd name="T27" fmla="*/ 239 h 243"/>
                <a:gd name="T28" fmla="*/ 104 w 208"/>
                <a:gd name="T29" fmla="*/ 243 h 243"/>
                <a:gd name="T30" fmla="*/ 80 w 208"/>
                <a:gd name="T31" fmla="*/ 239 h 243"/>
                <a:gd name="T32" fmla="*/ 58 w 208"/>
                <a:gd name="T33" fmla="*/ 228 h 243"/>
                <a:gd name="T34" fmla="*/ 39 w 208"/>
                <a:gd name="T35" fmla="*/ 212 h 243"/>
                <a:gd name="T36" fmla="*/ 22 w 208"/>
                <a:gd name="T37" fmla="*/ 191 h 243"/>
                <a:gd name="T38" fmla="*/ 10 w 208"/>
                <a:gd name="T39" fmla="*/ 168 h 243"/>
                <a:gd name="T40" fmla="*/ 2 w 208"/>
                <a:gd name="T41" fmla="*/ 141 h 243"/>
                <a:gd name="T42" fmla="*/ 0 w 208"/>
                <a:gd name="T43" fmla="*/ 113 h 243"/>
                <a:gd name="T44" fmla="*/ 2 w 208"/>
                <a:gd name="T45" fmla="*/ 86 h 243"/>
                <a:gd name="T46" fmla="*/ 10 w 208"/>
                <a:gd name="T47" fmla="*/ 62 h 243"/>
                <a:gd name="T48" fmla="*/ 22 w 208"/>
                <a:gd name="T49" fmla="*/ 41 h 243"/>
                <a:gd name="T50" fmla="*/ 39 w 208"/>
                <a:gd name="T51" fmla="*/ 24 h 243"/>
                <a:gd name="T52" fmla="*/ 58 w 208"/>
                <a:gd name="T53" fmla="*/ 11 h 243"/>
                <a:gd name="T54" fmla="*/ 80 w 208"/>
                <a:gd name="T55" fmla="*/ 3 h 243"/>
                <a:gd name="T56" fmla="*/ 104 w 208"/>
                <a:gd name="T5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8" h="243">
                  <a:moveTo>
                    <a:pt x="104" y="0"/>
                  </a:moveTo>
                  <a:lnTo>
                    <a:pt x="128" y="3"/>
                  </a:lnTo>
                  <a:lnTo>
                    <a:pt x="150" y="11"/>
                  </a:lnTo>
                  <a:lnTo>
                    <a:pt x="170" y="24"/>
                  </a:lnTo>
                  <a:lnTo>
                    <a:pt x="186" y="41"/>
                  </a:lnTo>
                  <a:lnTo>
                    <a:pt x="198" y="62"/>
                  </a:lnTo>
                  <a:lnTo>
                    <a:pt x="205" y="86"/>
                  </a:lnTo>
                  <a:lnTo>
                    <a:pt x="208" y="113"/>
                  </a:lnTo>
                  <a:lnTo>
                    <a:pt x="205" y="141"/>
                  </a:lnTo>
                  <a:lnTo>
                    <a:pt x="198" y="168"/>
                  </a:lnTo>
                  <a:lnTo>
                    <a:pt x="186" y="191"/>
                  </a:lnTo>
                  <a:lnTo>
                    <a:pt x="170" y="212"/>
                  </a:lnTo>
                  <a:lnTo>
                    <a:pt x="150" y="228"/>
                  </a:lnTo>
                  <a:lnTo>
                    <a:pt x="128" y="239"/>
                  </a:lnTo>
                  <a:lnTo>
                    <a:pt x="104" y="243"/>
                  </a:lnTo>
                  <a:lnTo>
                    <a:pt x="80" y="239"/>
                  </a:lnTo>
                  <a:lnTo>
                    <a:pt x="58" y="228"/>
                  </a:lnTo>
                  <a:lnTo>
                    <a:pt x="39" y="212"/>
                  </a:lnTo>
                  <a:lnTo>
                    <a:pt x="22" y="191"/>
                  </a:lnTo>
                  <a:lnTo>
                    <a:pt x="10" y="168"/>
                  </a:lnTo>
                  <a:lnTo>
                    <a:pt x="2" y="141"/>
                  </a:lnTo>
                  <a:lnTo>
                    <a:pt x="0" y="113"/>
                  </a:lnTo>
                  <a:lnTo>
                    <a:pt x="2" y="86"/>
                  </a:lnTo>
                  <a:lnTo>
                    <a:pt x="10" y="62"/>
                  </a:lnTo>
                  <a:lnTo>
                    <a:pt x="22" y="41"/>
                  </a:lnTo>
                  <a:lnTo>
                    <a:pt x="39" y="24"/>
                  </a:lnTo>
                  <a:lnTo>
                    <a:pt x="58" y="11"/>
                  </a:lnTo>
                  <a:lnTo>
                    <a:pt x="80" y="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84"/>
            <p:cNvSpPr/>
            <p:nvPr/>
          </p:nvSpPr>
          <p:spPr bwMode="auto">
            <a:xfrm>
              <a:off x="5107213" y="3268112"/>
              <a:ext cx="749300" cy="371475"/>
            </a:xfrm>
            <a:custGeom>
              <a:avLst/>
              <a:gdLst>
                <a:gd name="T0" fmla="*/ 169 w 472"/>
                <a:gd name="T1" fmla="*/ 0 h 234"/>
                <a:gd name="T2" fmla="*/ 235 w 472"/>
                <a:gd name="T3" fmla="*/ 197 h 234"/>
                <a:gd name="T4" fmla="*/ 303 w 472"/>
                <a:gd name="T5" fmla="*/ 0 h 234"/>
                <a:gd name="T6" fmla="*/ 335 w 472"/>
                <a:gd name="T7" fmla="*/ 2 h 234"/>
                <a:gd name="T8" fmla="*/ 363 w 472"/>
                <a:gd name="T9" fmla="*/ 11 h 234"/>
                <a:gd name="T10" fmla="*/ 388 w 472"/>
                <a:gd name="T11" fmla="*/ 26 h 234"/>
                <a:gd name="T12" fmla="*/ 410 w 472"/>
                <a:gd name="T13" fmla="*/ 44 h 234"/>
                <a:gd name="T14" fmla="*/ 429 w 472"/>
                <a:gd name="T15" fmla="*/ 68 h 234"/>
                <a:gd name="T16" fmla="*/ 444 w 472"/>
                <a:gd name="T17" fmla="*/ 96 h 234"/>
                <a:gd name="T18" fmla="*/ 456 w 472"/>
                <a:gd name="T19" fmla="*/ 126 h 234"/>
                <a:gd name="T20" fmla="*/ 465 w 472"/>
                <a:gd name="T21" fmla="*/ 161 h 234"/>
                <a:gd name="T22" fmla="*/ 471 w 472"/>
                <a:gd name="T23" fmla="*/ 196 h 234"/>
                <a:gd name="T24" fmla="*/ 472 w 472"/>
                <a:gd name="T25" fmla="*/ 234 h 234"/>
                <a:gd name="T26" fmla="*/ 0 w 472"/>
                <a:gd name="T27" fmla="*/ 234 h 234"/>
                <a:gd name="T28" fmla="*/ 2 w 472"/>
                <a:gd name="T29" fmla="*/ 196 h 234"/>
                <a:gd name="T30" fmla="*/ 8 w 472"/>
                <a:gd name="T31" fmla="*/ 161 h 234"/>
                <a:gd name="T32" fmla="*/ 16 w 472"/>
                <a:gd name="T33" fmla="*/ 126 h 234"/>
                <a:gd name="T34" fmla="*/ 29 w 472"/>
                <a:gd name="T35" fmla="*/ 96 h 234"/>
                <a:gd name="T36" fmla="*/ 43 w 472"/>
                <a:gd name="T37" fmla="*/ 68 h 234"/>
                <a:gd name="T38" fmla="*/ 63 w 472"/>
                <a:gd name="T39" fmla="*/ 44 h 234"/>
                <a:gd name="T40" fmla="*/ 84 w 472"/>
                <a:gd name="T41" fmla="*/ 26 h 234"/>
                <a:gd name="T42" fmla="*/ 109 w 472"/>
                <a:gd name="T43" fmla="*/ 11 h 234"/>
                <a:gd name="T44" fmla="*/ 138 w 472"/>
                <a:gd name="T45" fmla="*/ 2 h 234"/>
                <a:gd name="T46" fmla="*/ 169 w 472"/>
                <a:gd name="T4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2" h="234">
                  <a:moveTo>
                    <a:pt x="169" y="0"/>
                  </a:moveTo>
                  <a:lnTo>
                    <a:pt x="235" y="197"/>
                  </a:lnTo>
                  <a:lnTo>
                    <a:pt x="303" y="0"/>
                  </a:lnTo>
                  <a:lnTo>
                    <a:pt x="335" y="2"/>
                  </a:lnTo>
                  <a:lnTo>
                    <a:pt x="363" y="11"/>
                  </a:lnTo>
                  <a:lnTo>
                    <a:pt x="388" y="26"/>
                  </a:lnTo>
                  <a:lnTo>
                    <a:pt x="410" y="44"/>
                  </a:lnTo>
                  <a:lnTo>
                    <a:pt x="429" y="68"/>
                  </a:lnTo>
                  <a:lnTo>
                    <a:pt x="444" y="96"/>
                  </a:lnTo>
                  <a:lnTo>
                    <a:pt x="456" y="126"/>
                  </a:lnTo>
                  <a:lnTo>
                    <a:pt x="465" y="161"/>
                  </a:lnTo>
                  <a:lnTo>
                    <a:pt x="471" y="196"/>
                  </a:lnTo>
                  <a:lnTo>
                    <a:pt x="472" y="234"/>
                  </a:lnTo>
                  <a:lnTo>
                    <a:pt x="0" y="234"/>
                  </a:lnTo>
                  <a:lnTo>
                    <a:pt x="2" y="196"/>
                  </a:lnTo>
                  <a:lnTo>
                    <a:pt x="8" y="161"/>
                  </a:lnTo>
                  <a:lnTo>
                    <a:pt x="16" y="126"/>
                  </a:lnTo>
                  <a:lnTo>
                    <a:pt x="29" y="96"/>
                  </a:lnTo>
                  <a:lnTo>
                    <a:pt x="43" y="68"/>
                  </a:lnTo>
                  <a:lnTo>
                    <a:pt x="63" y="44"/>
                  </a:lnTo>
                  <a:lnTo>
                    <a:pt x="84" y="26"/>
                  </a:lnTo>
                  <a:lnTo>
                    <a:pt x="109" y="11"/>
                  </a:lnTo>
                  <a:lnTo>
                    <a:pt x="138" y="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85"/>
            <p:cNvSpPr/>
            <p:nvPr/>
          </p:nvSpPr>
          <p:spPr bwMode="auto">
            <a:xfrm>
              <a:off x="5424713" y="3264937"/>
              <a:ext cx="114300" cy="236538"/>
            </a:xfrm>
            <a:custGeom>
              <a:avLst/>
              <a:gdLst>
                <a:gd name="T0" fmla="*/ 36 w 72"/>
                <a:gd name="T1" fmla="*/ 0 h 149"/>
                <a:gd name="T2" fmla="*/ 72 w 72"/>
                <a:gd name="T3" fmla="*/ 37 h 149"/>
                <a:gd name="T4" fmla="*/ 36 w 72"/>
                <a:gd name="T5" fmla="*/ 149 h 149"/>
                <a:gd name="T6" fmla="*/ 0 w 72"/>
                <a:gd name="T7" fmla="*/ 37 h 149"/>
                <a:gd name="T8" fmla="*/ 36 w 72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49">
                  <a:moveTo>
                    <a:pt x="36" y="0"/>
                  </a:moveTo>
                  <a:lnTo>
                    <a:pt x="72" y="37"/>
                  </a:lnTo>
                  <a:lnTo>
                    <a:pt x="36" y="149"/>
                  </a:lnTo>
                  <a:lnTo>
                    <a:pt x="0" y="3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" name="组 28"/>
          <p:cNvGrpSpPr/>
          <p:nvPr/>
        </p:nvGrpSpPr>
        <p:grpSpPr>
          <a:xfrm>
            <a:off x="5251093" y="1470402"/>
            <a:ext cx="810127" cy="853037"/>
            <a:chOff x="5107213" y="2850599"/>
            <a:chExt cx="749300" cy="788988"/>
          </a:xfrm>
        </p:grpSpPr>
        <p:sp>
          <p:nvSpPr>
            <p:cNvPr id="31" name="Freeform 183"/>
            <p:cNvSpPr/>
            <p:nvPr/>
          </p:nvSpPr>
          <p:spPr bwMode="auto">
            <a:xfrm>
              <a:off x="5316763" y="2850599"/>
              <a:ext cx="330200" cy="385763"/>
            </a:xfrm>
            <a:custGeom>
              <a:avLst/>
              <a:gdLst>
                <a:gd name="T0" fmla="*/ 104 w 208"/>
                <a:gd name="T1" fmla="*/ 0 h 243"/>
                <a:gd name="T2" fmla="*/ 128 w 208"/>
                <a:gd name="T3" fmla="*/ 3 h 243"/>
                <a:gd name="T4" fmla="*/ 150 w 208"/>
                <a:gd name="T5" fmla="*/ 11 h 243"/>
                <a:gd name="T6" fmla="*/ 170 w 208"/>
                <a:gd name="T7" fmla="*/ 24 h 243"/>
                <a:gd name="T8" fmla="*/ 186 w 208"/>
                <a:gd name="T9" fmla="*/ 41 h 243"/>
                <a:gd name="T10" fmla="*/ 198 w 208"/>
                <a:gd name="T11" fmla="*/ 62 h 243"/>
                <a:gd name="T12" fmla="*/ 205 w 208"/>
                <a:gd name="T13" fmla="*/ 86 h 243"/>
                <a:gd name="T14" fmla="*/ 208 w 208"/>
                <a:gd name="T15" fmla="*/ 113 h 243"/>
                <a:gd name="T16" fmla="*/ 205 w 208"/>
                <a:gd name="T17" fmla="*/ 141 h 243"/>
                <a:gd name="T18" fmla="*/ 198 w 208"/>
                <a:gd name="T19" fmla="*/ 168 h 243"/>
                <a:gd name="T20" fmla="*/ 186 w 208"/>
                <a:gd name="T21" fmla="*/ 191 h 243"/>
                <a:gd name="T22" fmla="*/ 170 w 208"/>
                <a:gd name="T23" fmla="*/ 212 h 243"/>
                <a:gd name="T24" fmla="*/ 150 w 208"/>
                <a:gd name="T25" fmla="*/ 228 h 243"/>
                <a:gd name="T26" fmla="*/ 128 w 208"/>
                <a:gd name="T27" fmla="*/ 239 h 243"/>
                <a:gd name="T28" fmla="*/ 104 w 208"/>
                <a:gd name="T29" fmla="*/ 243 h 243"/>
                <a:gd name="T30" fmla="*/ 80 w 208"/>
                <a:gd name="T31" fmla="*/ 239 h 243"/>
                <a:gd name="T32" fmla="*/ 58 w 208"/>
                <a:gd name="T33" fmla="*/ 228 h 243"/>
                <a:gd name="T34" fmla="*/ 39 w 208"/>
                <a:gd name="T35" fmla="*/ 212 h 243"/>
                <a:gd name="T36" fmla="*/ 22 w 208"/>
                <a:gd name="T37" fmla="*/ 191 h 243"/>
                <a:gd name="T38" fmla="*/ 10 w 208"/>
                <a:gd name="T39" fmla="*/ 168 h 243"/>
                <a:gd name="T40" fmla="*/ 2 w 208"/>
                <a:gd name="T41" fmla="*/ 141 h 243"/>
                <a:gd name="T42" fmla="*/ 0 w 208"/>
                <a:gd name="T43" fmla="*/ 113 h 243"/>
                <a:gd name="T44" fmla="*/ 2 w 208"/>
                <a:gd name="T45" fmla="*/ 86 h 243"/>
                <a:gd name="T46" fmla="*/ 10 w 208"/>
                <a:gd name="T47" fmla="*/ 62 h 243"/>
                <a:gd name="T48" fmla="*/ 22 w 208"/>
                <a:gd name="T49" fmla="*/ 41 h 243"/>
                <a:gd name="T50" fmla="*/ 39 w 208"/>
                <a:gd name="T51" fmla="*/ 24 h 243"/>
                <a:gd name="T52" fmla="*/ 58 w 208"/>
                <a:gd name="T53" fmla="*/ 11 h 243"/>
                <a:gd name="T54" fmla="*/ 80 w 208"/>
                <a:gd name="T55" fmla="*/ 3 h 243"/>
                <a:gd name="T56" fmla="*/ 104 w 208"/>
                <a:gd name="T5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8" h="243">
                  <a:moveTo>
                    <a:pt x="104" y="0"/>
                  </a:moveTo>
                  <a:lnTo>
                    <a:pt x="128" y="3"/>
                  </a:lnTo>
                  <a:lnTo>
                    <a:pt x="150" y="11"/>
                  </a:lnTo>
                  <a:lnTo>
                    <a:pt x="170" y="24"/>
                  </a:lnTo>
                  <a:lnTo>
                    <a:pt x="186" y="41"/>
                  </a:lnTo>
                  <a:lnTo>
                    <a:pt x="198" y="62"/>
                  </a:lnTo>
                  <a:lnTo>
                    <a:pt x="205" y="86"/>
                  </a:lnTo>
                  <a:lnTo>
                    <a:pt x="208" y="113"/>
                  </a:lnTo>
                  <a:lnTo>
                    <a:pt x="205" y="141"/>
                  </a:lnTo>
                  <a:lnTo>
                    <a:pt x="198" y="168"/>
                  </a:lnTo>
                  <a:lnTo>
                    <a:pt x="186" y="191"/>
                  </a:lnTo>
                  <a:lnTo>
                    <a:pt x="170" y="212"/>
                  </a:lnTo>
                  <a:lnTo>
                    <a:pt x="150" y="228"/>
                  </a:lnTo>
                  <a:lnTo>
                    <a:pt x="128" y="239"/>
                  </a:lnTo>
                  <a:lnTo>
                    <a:pt x="104" y="243"/>
                  </a:lnTo>
                  <a:lnTo>
                    <a:pt x="80" y="239"/>
                  </a:lnTo>
                  <a:lnTo>
                    <a:pt x="58" y="228"/>
                  </a:lnTo>
                  <a:lnTo>
                    <a:pt x="39" y="212"/>
                  </a:lnTo>
                  <a:lnTo>
                    <a:pt x="22" y="191"/>
                  </a:lnTo>
                  <a:lnTo>
                    <a:pt x="10" y="168"/>
                  </a:lnTo>
                  <a:lnTo>
                    <a:pt x="2" y="141"/>
                  </a:lnTo>
                  <a:lnTo>
                    <a:pt x="0" y="113"/>
                  </a:lnTo>
                  <a:lnTo>
                    <a:pt x="2" y="86"/>
                  </a:lnTo>
                  <a:lnTo>
                    <a:pt x="10" y="62"/>
                  </a:lnTo>
                  <a:lnTo>
                    <a:pt x="22" y="41"/>
                  </a:lnTo>
                  <a:lnTo>
                    <a:pt x="39" y="24"/>
                  </a:lnTo>
                  <a:lnTo>
                    <a:pt x="58" y="11"/>
                  </a:lnTo>
                  <a:lnTo>
                    <a:pt x="80" y="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84"/>
            <p:cNvSpPr/>
            <p:nvPr/>
          </p:nvSpPr>
          <p:spPr bwMode="auto">
            <a:xfrm>
              <a:off x="5107213" y="3268112"/>
              <a:ext cx="749300" cy="371475"/>
            </a:xfrm>
            <a:custGeom>
              <a:avLst/>
              <a:gdLst>
                <a:gd name="T0" fmla="*/ 169 w 472"/>
                <a:gd name="T1" fmla="*/ 0 h 234"/>
                <a:gd name="T2" fmla="*/ 235 w 472"/>
                <a:gd name="T3" fmla="*/ 197 h 234"/>
                <a:gd name="T4" fmla="*/ 303 w 472"/>
                <a:gd name="T5" fmla="*/ 0 h 234"/>
                <a:gd name="T6" fmla="*/ 335 w 472"/>
                <a:gd name="T7" fmla="*/ 2 h 234"/>
                <a:gd name="T8" fmla="*/ 363 w 472"/>
                <a:gd name="T9" fmla="*/ 11 h 234"/>
                <a:gd name="T10" fmla="*/ 388 w 472"/>
                <a:gd name="T11" fmla="*/ 26 h 234"/>
                <a:gd name="T12" fmla="*/ 410 w 472"/>
                <a:gd name="T13" fmla="*/ 44 h 234"/>
                <a:gd name="T14" fmla="*/ 429 w 472"/>
                <a:gd name="T15" fmla="*/ 68 h 234"/>
                <a:gd name="T16" fmla="*/ 444 w 472"/>
                <a:gd name="T17" fmla="*/ 96 h 234"/>
                <a:gd name="T18" fmla="*/ 456 w 472"/>
                <a:gd name="T19" fmla="*/ 126 h 234"/>
                <a:gd name="T20" fmla="*/ 465 w 472"/>
                <a:gd name="T21" fmla="*/ 161 h 234"/>
                <a:gd name="T22" fmla="*/ 471 w 472"/>
                <a:gd name="T23" fmla="*/ 196 h 234"/>
                <a:gd name="T24" fmla="*/ 472 w 472"/>
                <a:gd name="T25" fmla="*/ 234 h 234"/>
                <a:gd name="T26" fmla="*/ 0 w 472"/>
                <a:gd name="T27" fmla="*/ 234 h 234"/>
                <a:gd name="T28" fmla="*/ 2 w 472"/>
                <a:gd name="T29" fmla="*/ 196 h 234"/>
                <a:gd name="T30" fmla="*/ 8 w 472"/>
                <a:gd name="T31" fmla="*/ 161 h 234"/>
                <a:gd name="T32" fmla="*/ 16 w 472"/>
                <a:gd name="T33" fmla="*/ 126 h 234"/>
                <a:gd name="T34" fmla="*/ 29 w 472"/>
                <a:gd name="T35" fmla="*/ 96 h 234"/>
                <a:gd name="T36" fmla="*/ 43 w 472"/>
                <a:gd name="T37" fmla="*/ 68 h 234"/>
                <a:gd name="T38" fmla="*/ 63 w 472"/>
                <a:gd name="T39" fmla="*/ 44 h 234"/>
                <a:gd name="T40" fmla="*/ 84 w 472"/>
                <a:gd name="T41" fmla="*/ 26 h 234"/>
                <a:gd name="T42" fmla="*/ 109 w 472"/>
                <a:gd name="T43" fmla="*/ 11 h 234"/>
                <a:gd name="T44" fmla="*/ 138 w 472"/>
                <a:gd name="T45" fmla="*/ 2 h 234"/>
                <a:gd name="T46" fmla="*/ 169 w 472"/>
                <a:gd name="T4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2" h="234">
                  <a:moveTo>
                    <a:pt x="169" y="0"/>
                  </a:moveTo>
                  <a:lnTo>
                    <a:pt x="235" y="197"/>
                  </a:lnTo>
                  <a:lnTo>
                    <a:pt x="303" y="0"/>
                  </a:lnTo>
                  <a:lnTo>
                    <a:pt x="335" y="2"/>
                  </a:lnTo>
                  <a:lnTo>
                    <a:pt x="363" y="11"/>
                  </a:lnTo>
                  <a:lnTo>
                    <a:pt x="388" y="26"/>
                  </a:lnTo>
                  <a:lnTo>
                    <a:pt x="410" y="44"/>
                  </a:lnTo>
                  <a:lnTo>
                    <a:pt x="429" y="68"/>
                  </a:lnTo>
                  <a:lnTo>
                    <a:pt x="444" y="96"/>
                  </a:lnTo>
                  <a:lnTo>
                    <a:pt x="456" y="126"/>
                  </a:lnTo>
                  <a:lnTo>
                    <a:pt x="465" y="161"/>
                  </a:lnTo>
                  <a:lnTo>
                    <a:pt x="471" y="196"/>
                  </a:lnTo>
                  <a:lnTo>
                    <a:pt x="472" y="234"/>
                  </a:lnTo>
                  <a:lnTo>
                    <a:pt x="0" y="234"/>
                  </a:lnTo>
                  <a:lnTo>
                    <a:pt x="2" y="196"/>
                  </a:lnTo>
                  <a:lnTo>
                    <a:pt x="8" y="161"/>
                  </a:lnTo>
                  <a:lnTo>
                    <a:pt x="16" y="126"/>
                  </a:lnTo>
                  <a:lnTo>
                    <a:pt x="29" y="96"/>
                  </a:lnTo>
                  <a:lnTo>
                    <a:pt x="43" y="68"/>
                  </a:lnTo>
                  <a:lnTo>
                    <a:pt x="63" y="44"/>
                  </a:lnTo>
                  <a:lnTo>
                    <a:pt x="84" y="26"/>
                  </a:lnTo>
                  <a:lnTo>
                    <a:pt x="109" y="11"/>
                  </a:lnTo>
                  <a:lnTo>
                    <a:pt x="138" y="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85"/>
            <p:cNvSpPr/>
            <p:nvPr/>
          </p:nvSpPr>
          <p:spPr bwMode="auto">
            <a:xfrm>
              <a:off x="5424713" y="3264937"/>
              <a:ext cx="114300" cy="236538"/>
            </a:xfrm>
            <a:custGeom>
              <a:avLst/>
              <a:gdLst>
                <a:gd name="T0" fmla="*/ 36 w 72"/>
                <a:gd name="T1" fmla="*/ 0 h 149"/>
                <a:gd name="T2" fmla="*/ 72 w 72"/>
                <a:gd name="T3" fmla="*/ 37 h 149"/>
                <a:gd name="T4" fmla="*/ 36 w 72"/>
                <a:gd name="T5" fmla="*/ 149 h 149"/>
                <a:gd name="T6" fmla="*/ 0 w 72"/>
                <a:gd name="T7" fmla="*/ 37 h 149"/>
                <a:gd name="T8" fmla="*/ 36 w 72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49">
                  <a:moveTo>
                    <a:pt x="36" y="0"/>
                  </a:moveTo>
                  <a:lnTo>
                    <a:pt x="72" y="37"/>
                  </a:lnTo>
                  <a:lnTo>
                    <a:pt x="36" y="149"/>
                  </a:lnTo>
                  <a:lnTo>
                    <a:pt x="0" y="3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1" name="Picture 2" descr="C:\Users\lenovo2\Downloads\88dac72c08a3dfd2b1d0eb74e37ea7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32" y="1518803"/>
            <a:ext cx="1209098" cy="86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5384" y="207834"/>
            <a:ext cx="2265826" cy="497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b="1" dirty="0">
                <a:solidFill>
                  <a:schemeClr val="bg1"/>
                </a:solidFill>
              </a:rPr>
              <a:t>团队主旨</a:t>
            </a:r>
            <a:endParaRPr kumimoji="1"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89687" y="4737238"/>
            <a:ext cx="1964626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zh-CN" sz="1000" dirty="0">
                <a:solidFill>
                  <a:srgbClr val="222732"/>
                </a:solidFill>
              </a:rPr>
              <a:t>LOGO</a:t>
            </a:r>
            <a:r>
              <a:rPr kumimoji="1" lang="zh-CN" altLang="en-US" sz="1000" dirty="0">
                <a:solidFill>
                  <a:srgbClr val="222732"/>
                </a:solidFill>
              </a:rPr>
              <a:t> </a:t>
            </a:r>
            <a:r>
              <a:rPr kumimoji="1" lang="en-US" altLang="zh-CN" sz="1000" dirty="0">
                <a:solidFill>
                  <a:srgbClr val="222732"/>
                </a:solidFill>
              </a:rPr>
              <a:t>|</a:t>
            </a:r>
            <a:r>
              <a:rPr kumimoji="1" lang="zh-CN" altLang="en-US" sz="1000" dirty="0">
                <a:solidFill>
                  <a:srgbClr val="222732"/>
                </a:solidFill>
              </a:rPr>
              <a:t> </a:t>
            </a:r>
            <a:r>
              <a:rPr kumimoji="1" lang="en-US" altLang="zh-CN" sz="1000" dirty="0">
                <a:solidFill>
                  <a:srgbClr val="222732"/>
                </a:solidFill>
              </a:rPr>
              <a:t>COMPANY</a:t>
            </a:r>
            <a:endParaRPr kumimoji="1" lang="zh-CN" altLang="en-US" sz="1000" dirty="0">
              <a:solidFill>
                <a:srgbClr val="222732"/>
              </a:solidFill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5877573" y="658269"/>
            <a:ext cx="3325695" cy="1103764"/>
            <a:chOff x="5877573" y="658269"/>
            <a:chExt cx="3325695" cy="1103764"/>
          </a:xfrm>
        </p:grpSpPr>
        <p:sp>
          <p:nvSpPr>
            <p:cNvPr id="5" name="矩形 4"/>
            <p:cNvSpPr/>
            <p:nvPr/>
          </p:nvSpPr>
          <p:spPr>
            <a:xfrm>
              <a:off x="6163733" y="1344069"/>
              <a:ext cx="2062648" cy="2803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16200000">
              <a:off x="5797908" y="1286136"/>
              <a:ext cx="555562" cy="396231"/>
            </a:xfrm>
            <a:prstGeom prst="triangle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226381" y="658269"/>
              <a:ext cx="976887" cy="966167"/>
            </a:xfrm>
            <a:custGeom>
              <a:avLst/>
              <a:gdLst>
                <a:gd name="connsiteX0" fmla="*/ 0 w 917620"/>
                <a:gd name="connsiteY0" fmla="*/ 0 h 280367"/>
                <a:gd name="connsiteX1" fmla="*/ 917620 w 917620"/>
                <a:gd name="connsiteY1" fmla="*/ 0 h 280367"/>
                <a:gd name="connsiteX2" fmla="*/ 917620 w 917620"/>
                <a:gd name="connsiteY2" fmla="*/ 280367 h 280367"/>
                <a:gd name="connsiteX3" fmla="*/ 0 w 917620"/>
                <a:gd name="connsiteY3" fmla="*/ 280367 h 280367"/>
                <a:gd name="connsiteX4" fmla="*/ 0 w 917620"/>
                <a:gd name="connsiteY4" fmla="*/ 0 h 280367"/>
                <a:gd name="connsiteX0-1" fmla="*/ 0 w 951487"/>
                <a:gd name="connsiteY0-2" fmla="*/ 457200 h 737567"/>
                <a:gd name="connsiteX1-3" fmla="*/ 951487 w 951487"/>
                <a:gd name="connsiteY1-4" fmla="*/ 0 h 737567"/>
                <a:gd name="connsiteX2-5" fmla="*/ 917620 w 951487"/>
                <a:gd name="connsiteY2-6" fmla="*/ 737567 h 737567"/>
                <a:gd name="connsiteX3-7" fmla="*/ 0 w 951487"/>
                <a:gd name="connsiteY3-8" fmla="*/ 737567 h 737567"/>
                <a:gd name="connsiteX4-9" fmla="*/ 0 w 951487"/>
                <a:gd name="connsiteY4-10" fmla="*/ 457200 h 737567"/>
                <a:gd name="connsiteX0-11" fmla="*/ 0 w 951487"/>
                <a:gd name="connsiteY0-12" fmla="*/ 457200 h 737567"/>
                <a:gd name="connsiteX1-13" fmla="*/ 951487 w 951487"/>
                <a:gd name="connsiteY1-14" fmla="*/ 0 h 737567"/>
                <a:gd name="connsiteX2-15" fmla="*/ 951486 w 951487"/>
                <a:gd name="connsiteY2-16" fmla="*/ 441234 h 737567"/>
                <a:gd name="connsiteX3-17" fmla="*/ 0 w 951487"/>
                <a:gd name="connsiteY3-18" fmla="*/ 737567 h 737567"/>
                <a:gd name="connsiteX4-19" fmla="*/ 0 w 951487"/>
                <a:gd name="connsiteY4-20" fmla="*/ 457200 h 737567"/>
                <a:gd name="connsiteX0-21" fmla="*/ 0 w 976887"/>
                <a:gd name="connsiteY0-22" fmla="*/ 685800 h 966167"/>
                <a:gd name="connsiteX1-23" fmla="*/ 976887 w 976887"/>
                <a:gd name="connsiteY1-24" fmla="*/ 0 h 966167"/>
                <a:gd name="connsiteX2-25" fmla="*/ 951486 w 976887"/>
                <a:gd name="connsiteY2-26" fmla="*/ 669834 h 966167"/>
                <a:gd name="connsiteX3-27" fmla="*/ 0 w 976887"/>
                <a:gd name="connsiteY3-28" fmla="*/ 966167 h 966167"/>
                <a:gd name="connsiteX4-29" fmla="*/ 0 w 976887"/>
                <a:gd name="connsiteY4-30" fmla="*/ 685800 h 966167"/>
                <a:gd name="connsiteX0-31" fmla="*/ 0 w 976887"/>
                <a:gd name="connsiteY0-32" fmla="*/ 685800 h 966167"/>
                <a:gd name="connsiteX1-33" fmla="*/ 976887 w 976887"/>
                <a:gd name="connsiteY1-34" fmla="*/ 0 h 966167"/>
                <a:gd name="connsiteX2-35" fmla="*/ 968419 w 976887"/>
                <a:gd name="connsiteY2-36" fmla="*/ 534367 h 966167"/>
                <a:gd name="connsiteX3-37" fmla="*/ 0 w 976887"/>
                <a:gd name="connsiteY3-38" fmla="*/ 966167 h 966167"/>
                <a:gd name="connsiteX4-39" fmla="*/ 0 w 976887"/>
                <a:gd name="connsiteY4-40" fmla="*/ 685800 h 9661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6887" h="966167">
                  <a:moveTo>
                    <a:pt x="0" y="685800"/>
                  </a:moveTo>
                  <a:lnTo>
                    <a:pt x="976887" y="0"/>
                  </a:lnTo>
                  <a:cubicBezTo>
                    <a:pt x="976887" y="147078"/>
                    <a:pt x="968419" y="387289"/>
                    <a:pt x="968419" y="534367"/>
                  </a:cubicBezTo>
                  <a:lnTo>
                    <a:pt x="0" y="966167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5191952" y="1384271"/>
            <a:ext cx="4112916" cy="933324"/>
            <a:chOff x="5191952" y="1384271"/>
            <a:chExt cx="4112916" cy="933324"/>
          </a:xfrm>
        </p:grpSpPr>
        <p:sp>
          <p:nvSpPr>
            <p:cNvPr id="8" name="矩形 6"/>
            <p:cNvSpPr/>
            <p:nvPr/>
          </p:nvSpPr>
          <p:spPr>
            <a:xfrm>
              <a:off x="8226382" y="1384271"/>
              <a:ext cx="1078486" cy="788367"/>
            </a:xfrm>
            <a:custGeom>
              <a:avLst/>
              <a:gdLst>
                <a:gd name="connsiteX0" fmla="*/ 0 w 917620"/>
                <a:gd name="connsiteY0" fmla="*/ 0 h 280367"/>
                <a:gd name="connsiteX1" fmla="*/ 917620 w 917620"/>
                <a:gd name="connsiteY1" fmla="*/ 0 h 280367"/>
                <a:gd name="connsiteX2" fmla="*/ 917620 w 917620"/>
                <a:gd name="connsiteY2" fmla="*/ 280367 h 280367"/>
                <a:gd name="connsiteX3" fmla="*/ 0 w 917620"/>
                <a:gd name="connsiteY3" fmla="*/ 280367 h 280367"/>
                <a:gd name="connsiteX4" fmla="*/ 0 w 917620"/>
                <a:gd name="connsiteY4" fmla="*/ 0 h 280367"/>
                <a:gd name="connsiteX0-1" fmla="*/ 0 w 951487"/>
                <a:gd name="connsiteY0-2" fmla="*/ 457200 h 737567"/>
                <a:gd name="connsiteX1-3" fmla="*/ 951487 w 951487"/>
                <a:gd name="connsiteY1-4" fmla="*/ 0 h 737567"/>
                <a:gd name="connsiteX2-5" fmla="*/ 917620 w 951487"/>
                <a:gd name="connsiteY2-6" fmla="*/ 737567 h 737567"/>
                <a:gd name="connsiteX3-7" fmla="*/ 0 w 951487"/>
                <a:gd name="connsiteY3-8" fmla="*/ 737567 h 737567"/>
                <a:gd name="connsiteX4-9" fmla="*/ 0 w 951487"/>
                <a:gd name="connsiteY4-10" fmla="*/ 457200 h 737567"/>
                <a:gd name="connsiteX0-11" fmla="*/ 0 w 951487"/>
                <a:gd name="connsiteY0-12" fmla="*/ 457200 h 737567"/>
                <a:gd name="connsiteX1-13" fmla="*/ 951487 w 951487"/>
                <a:gd name="connsiteY1-14" fmla="*/ 0 h 737567"/>
                <a:gd name="connsiteX2-15" fmla="*/ 951486 w 951487"/>
                <a:gd name="connsiteY2-16" fmla="*/ 441234 h 737567"/>
                <a:gd name="connsiteX3-17" fmla="*/ 0 w 951487"/>
                <a:gd name="connsiteY3-18" fmla="*/ 737567 h 737567"/>
                <a:gd name="connsiteX4-19" fmla="*/ 0 w 951487"/>
                <a:gd name="connsiteY4-20" fmla="*/ 457200 h 737567"/>
                <a:gd name="connsiteX0-21" fmla="*/ 0 w 976887"/>
                <a:gd name="connsiteY0-22" fmla="*/ 685800 h 966167"/>
                <a:gd name="connsiteX1-23" fmla="*/ 976887 w 976887"/>
                <a:gd name="connsiteY1-24" fmla="*/ 0 h 966167"/>
                <a:gd name="connsiteX2-25" fmla="*/ 951486 w 976887"/>
                <a:gd name="connsiteY2-26" fmla="*/ 669834 h 966167"/>
                <a:gd name="connsiteX3-27" fmla="*/ 0 w 976887"/>
                <a:gd name="connsiteY3-28" fmla="*/ 966167 h 966167"/>
                <a:gd name="connsiteX4-29" fmla="*/ 0 w 976887"/>
                <a:gd name="connsiteY4-30" fmla="*/ 685800 h 966167"/>
                <a:gd name="connsiteX0-31" fmla="*/ 0 w 976887"/>
                <a:gd name="connsiteY0-32" fmla="*/ 685800 h 966167"/>
                <a:gd name="connsiteX1-33" fmla="*/ 976887 w 976887"/>
                <a:gd name="connsiteY1-34" fmla="*/ 0 h 966167"/>
                <a:gd name="connsiteX2-35" fmla="*/ 968419 w 976887"/>
                <a:gd name="connsiteY2-36" fmla="*/ 534367 h 966167"/>
                <a:gd name="connsiteX3-37" fmla="*/ 0 w 976887"/>
                <a:gd name="connsiteY3-38" fmla="*/ 966167 h 966167"/>
                <a:gd name="connsiteX4-39" fmla="*/ 0 w 976887"/>
                <a:gd name="connsiteY4-40" fmla="*/ 685800 h 966167"/>
                <a:gd name="connsiteX0-41" fmla="*/ 0 w 1070021"/>
                <a:gd name="connsiteY0-42" fmla="*/ 508000 h 788367"/>
                <a:gd name="connsiteX1-43" fmla="*/ 1070021 w 1070021"/>
                <a:gd name="connsiteY1-44" fmla="*/ 0 h 788367"/>
                <a:gd name="connsiteX2-45" fmla="*/ 968419 w 1070021"/>
                <a:gd name="connsiteY2-46" fmla="*/ 356567 h 788367"/>
                <a:gd name="connsiteX3-47" fmla="*/ 0 w 1070021"/>
                <a:gd name="connsiteY3-48" fmla="*/ 788367 h 788367"/>
                <a:gd name="connsiteX4-49" fmla="*/ 0 w 1070021"/>
                <a:gd name="connsiteY4-50" fmla="*/ 508000 h 788367"/>
                <a:gd name="connsiteX0-51" fmla="*/ 0 w 1078486"/>
                <a:gd name="connsiteY0-52" fmla="*/ 508000 h 788367"/>
                <a:gd name="connsiteX1-53" fmla="*/ 1070021 w 1078486"/>
                <a:gd name="connsiteY1-54" fmla="*/ 0 h 788367"/>
                <a:gd name="connsiteX2-55" fmla="*/ 1078486 w 1078486"/>
                <a:gd name="connsiteY2-56" fmla="*/ 559767 h 788367"/>
                <a:gd name="connsiteX3-57" fmla="*/ 0 w 1078486"/>
                <a:gd name="connsiteY3-58" fmla="*/ 788367 h 788367"/>
                <a:gd name="connsiteX4-59" fmla="*/ 0 w 1078486"/>
                <a:gd name="connsiteY4-60" fmla="*/ 508000 h 7883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78486" h="788367">
                  <a:moveTo>
                    <a:pt x="0" y="508000"/>
                  </a:moveTo>
                  <a:lnTo>
                    <a:pt x="1070021" y="0"/>
                  </a:lnTo>
                  <a:cubicBezTo>
                    <a:pt x="1070021" y="147078"/>
                    <a:pt x="1078486" y="412689"/>
                    <a:pt x="1078486" y="559767"/>
                  </a:cubicBezTo>
                  <a:lnTo>
                    <a:pt x="0" y="788367"/>
                  </a:lnTo>
                  <a:lnTo>
                    <a:pt x="0" y="5080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554313" y="1892271"/>
              <a:ext cx="2672068" cy="2803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5112287" y="1841698"/>
              <a:ext cx="555562" cy="396231"/>
            </a:xfrm>
            <a:prstGeom prst="triangle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5877574" y="3403400"/>
            <a:ext cx="3325695" cy="1103763"/>
            <a:chOff x="5877574" y="3403400"/>
            <a:chExt cx="3325695" cy="1103763"/>
          </a:xfrm>
        </p:grpSpPr>
        <p:sp>
          <p:nvSpPr>
            <p:cNvPr id="14" name="矩形 13"/>
            <p:cNvSpPr/>
            <p:nvPr/>
          </p:nvSpPr>
          <p:spPr>
            <a:xfrm flipV="1">
              <a:off x="6163734" y="3540996"/>
              <a:ext cx="2062648" cy="2803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5400000" flipV="1">
              <a:off x="5797909" y="3483065"/>
              <a:ext cx="555562" cy="396231"/>
            </a:xfrm>
            <a:prstGeom prst="triangle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6"/>
            <p:cNvSpPr/>
            <p:nvPr/>
          </p:nvSpPr>
          <p:spPr>
            <a:xfrm flipV="1">
              <a:off x="8226382" y="3540996"/>
              <a:ext cx="976887" cy="966167"/>
            </a:xfrm>
            <a:custGeom>
              <a:avLst/>
              <a:gdLst>
                <a:gd name="connsiteX0" fmla="*/ 0 w 917620"/>
                <a:gd name="connsiteY0" fmla="*/ 0 h 280367"/>
                <a:gd name="connsiteX1" fmla="*/ 917620 w 917620"/>
                <a:gd name="connsiteY1" fmla="*/ 0 h 280367"/>
                <a:gd name="connsiteX2" fmla="*/ 917620 w 917620"/>
                <a:gd name="connsiteY2" fmla="*/ 280367 h 280367"/>
                <a:gd name="connsiteX3" fmla="*/ 0 w 917620"/>
                <a:gd name="connsiteY3" fmla="*/ 280367 h 280367"/>
                <a:gd name="connsiteX4" fmla="*/ 0 w 917620"/>
                <a:gd name="connsiteY4" fmla="*/ 0 h 280367"/>
                <a:gd name="connsiteX0-1" fmla="*/ 0 w 951487"/>
                <a:gd name="connsiteY0-2" fmla="*/ 457200 h 737567"/>
                <a:gd name="connsiteX1-3" fmla="*/ 951487 w 951487"/>
                <a:gd name="connsiteY1-4" fmla="*/ 0 h 737567"/>
                <a:gd name="connsiteX2-5" fmla="*/ 917620 w 951487"/>
                <a:gd name="connsiteY2-6" fmla="*/ 737567 h 737567"/>
                <a:gd name="connsiteX3-7" fmla="*/ 0 w 951487"/>
                <a:gd name="connsiteY3-8" fmla="*/ 737567 h 737567"/>
                <a:gd name="connsiteX4-9" fmla="*/ 0 w 951487"/>
                <a:gd name="connsiteY4-10" fmla="*/ 457200 h 737567"/>
                <a:gd name="connsiteX0-11" fmla="*/ 0 w 951487"/>
                <a:gd name="connsiteY0-12" fmla="*/ 457200 h 737567"/>
                <a:gd name="connsiteX1-13" fmla="*/ 951487 w 951487"/>
                <a:gd name="connsiteY1-14" fmla="*/ 0 h 737567"/>
                <a:gd name="connsiteX2-15" fmla="*/ 951486 w 951487"/>
                <a:gd name="connsiteY2-16" fmla="*/ 441234 h 737567"/>
                <a:gd name="connsiteX3-17" fmla="*/ 0 w 951487"/>
                <a:gd name="connsiteY3-18" fmla="*/ 737567 h 737567"/>
                <a:gd name="connsiteX4-19" fmla="*/ 0 w 951487"/>
                <a:gd name="connsiteY4-20" fmla="*/ 457200 h 737567"/>
                <a:gd name="connsiteX0-21" fmla="*/ 0 w 976887"/>
                <a:gd name="connsiteY0-22" fmla="*/ 685800 h 966167"/>
                <a:gd name="connsiteX1-23" fmla="*/ 976887 w 976887"/>
                <a:gd name="connsiteY1-24" fmla="*/ 0 h 966167"/>
                <a:gd name="connsiteX2-25" fmla="*/ 951486 w 976887"/>
                <a:gd name="connsiteY2-26" fmla="*/ 669834 h 966167"/>
                <a:gd name="connsiteX3-27" fmla="*/ 0 w 976887"/>
                <a:gd name="connsiteY3-28" fmla="*/ 966167 h 966167"/>
                <a:gd name="connsiteX4-29" fmla="*/ 0 w 976887"/>
                <a:gd name="connsiteY4-30" fmla="*/ 685800 h 966167"/>
                <a:gd name="connsiteX0-31" fmla="*/ 0 w 976887"/>
                <a:gd name="connsiteY0-32" fmla="*/ 685800 h 966167"/>
                <a:gd name="connsiteX1-33" fmla="*/ 976887 w 976887"/>
                <a:gd name="connsiteY1-34" fmla="*/ 0 h 966167"/>
                <a:gd name="connsiteX2-35" fmla="*/ 968419 w 976887"/>
                <a:gd name="connsiteY2-36" fmla="*/ 534367 h 966167"/>
                <a:gd name="connsiteX3-37" fmla="*/ 0 w 976887"/>
                <a:gd name="connsiteY3-38" fmla="*/ 966167 h 966167"/>
                <a:gd name="connsiteX4-39" fmla="*/ 0 w 976887"/>
                <a:gd name="connsiteY4-40" fmla="*/ 685800 h 9661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6887" h="966167">
                  <a:moveTo>
                    <a:pt x="0" y="685800"/>
                  </a:moveTo>
                  <a:lnTo>
                    <a:pt x="976887" y="0"/>
                  </a:lnTo>
                  <a:cubicBezTo>
                    <a:pt x="976887" y="147078"/>
                    <a:pt x="968419" y="387289"/>
                    <a:pt x="968419" y="534367"/>
                  </a:cubicBezTo>
                  <a:lnTo>
                    <a:pt x="0" y="966167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5191953" y="2847838"/>
            <a:ext cx="4112916" cy="933323"/>
            <a:chOff x="5191953" y="2847838"/>
            <a:chExt cx="4112916" cy="933323"/>
          </a:xfrm>
        </p:grpSpPr>
        <p:sp>
          <p:nvSpPr>
            <p:cNvPr id="17" name="矩形 6"/>
            <p:cNvSpPr/>
            <p:nvPr/>
          </p:nvSpPr>
          <p:spPr>
            <a:xfrm flipV="1">
              <a:off x="8226383" y="2992794"/>
              <a:ext cx="1078486" cy="788367"/>
            </a:xfrm>
            <a:custGeom>
              <a:avLst/>
              <a:gdLst>
                <a:gd name="connsiteX0" fmla="*/ 0 w 917620"/>
                <a:gd name="connsiteY0" fmla="*/ 0 h 280367"/>
                <a:gd name="connsiteX1" fmla="*/ 917620 w 917620"/>
                <a:gd name="connsiteY1" fmla="*/ 0 h 280367"/>
                <a:gd name="connsiteX2" fmla="*/ 917620 w 917620"/>
                <a:gd name="connsiteY2" fmla="*/ 280367 h 280367"/>
                <a:gd name="connsiteX3" fmla="*/ 0 w 917620"/>
                <a:gd name="connsiteY3" fmla="*/ 280367 h 280367"/>
                <a:gd name="connsiteX4" fmla="*/ 0 w 917620"/>
                <a:gd name="connsiteY4" fmla="*/ 0 h 280367"/>
                <a:gd name="connsiteX0-1" fmla="*/ 0 w 951487"/>
                <a:gd name="connsiteY0-2" fmla="*/ 457200 h 737567"/>
                <a:gd name="connsiteX1-3" fmla="*/ 951487 w 951487"/>
                <a:gd name="connsiteY1-4" fmla="*/ 0 h 737567"/>
                <a:gd name="connsiteX2-5" fmla="*/ 917620 w 951487"/>
                <a:gd name="connsiteY2-6" fmla="*/ 737567 h 737567"/>
                <a:gd name="connsiteX3-7" fmla="*/ 0 w 951487"/>
                <a:gd name="connsiteY3-8" fmla="*/ 737567 h 737567"/>
                <a:gd name="connsiteX4-9" fmla="*/ 0 w 951487"/>
                <a:gd name="connsiteY4-10" fmla="*/ 457200 h 737567"/>
                <a:gd name="connsiteX0-11" fmla="*/ 0 w 951487"/>
                <a:gd name="connsiteY0-12" fmla="*/ 457200 h 737567"/>
                <a:gd name="connsiteX1-13" fmla="*/ 951487 w 951487"/>
                <a:gd name="connsiteY1-14" fmla="*/ 0 h 737567"/>
                <a:gd name="connsiteX2-15" fmla="*/ 951486 w 951487"/>
                <a:gd name="connsiteY2-16" fmla="*/ 441234 h 737567"/>
                <a:gd name="connsiteX3-17" fmla="*/ 0 w 951487"/>
                <a:gd name="connsiteY3-18" fmla="*/ 737567 h 737567"/>
                <a:gd name="connsiteX4-19" fmla="*/ 0 w 951487"/>
                <a:gd name="connsiteY4-20" fmla="*/ 457200 h 737567"/>
                <a:gd name="connsiteX0-21" fmla="*/ 0 w 976887"/>
                <a:gd name="connsiteY0-22" fmla="*/ 685800 h 966167"/>
                <a:gd name="connsiteX1-23" fmla="*/ 976887 w 976887"/>
                <a:gd name="connsiteY1-24" fmla="*/ 0 h 966167"/>
                <a:gd name="connsiteX2-25" fmla="*/ 951486 w 976887"/>
                <a:gd name="connsiteY2-26" fmla="*/ 669834 h 966167"/>
                <a:gd name="connsiteX3-27" fmla="*/ 0 w 976887"/>
                <a:gd name="connsiteY3-28" fmla="*/ 966167 h 966167"/>
                <a:gd name="connsiteX4-29" fmla="*/ 0 w 976887"/>
                <a:gd name="connsiteY4-30" fmla="*/ 685800 h 966167"/>
                <a:gd name="connsiteX0-31" fmla="*/ 0 w 976887"/>
                <a:gd name="connsiteY0-32" fmla="*/ 685800 h 966167"/>
                <a:gd name="connsiteX1-33" fmla="*/ 976887 w 976887"/>
                <a:gd name="connsiteY1-34" fmla="*/ 0 h 966167"/>
                <a:gd name="connsiteX2-35" fmla="*/ 968419 w 976887"/>
                <a:gd name="connsiteY2-36" fmla="*/ 534367 h 966167"/>
                <a:gd name="connsiteX3-37" fmla="*/ 0 w 976887"/>
                <a:gd name="connsiteY3-38" fmla="*/ 966167 h 966167"/>
                <a:gd name="connsiteX4-39" fmla="*/ 0 w 976887"/>
                <a:gd name="connsiteY4-40" fmla="*/ 685800 h 966167"/>
                <a:gd name="connsiteX0-41" fmla="*/ 0 w 1070021"/>
                <a:gd name="connsiteY0-42" fmla="*/ 508000 h 788367"/>
                <a:gd name="connsiteX1-43" fmla="*/ 1070021 w 1070021"/>
                <a:gd name="connsiteY1-44" fmla="*/ 0 h 788367"/>
                <a:gd name="connsiteX2-45" fmla="*/ 968419 w 1070021"/>
                <a:gd name="connsiteY2-46" fmla="*/ 356567 h 788367"/>
                <a:gd name="connsiteX3-47" fmla="*/ 0 w 1070021"/>
                <a:gd name="connsiteY3-48" fmla="*/ 788367 h 788367"/>
                <a:gd name="connsiteX4-49" fmla="*/ 0 w 1070021"/>
                <a:gd name="connsiteY4-50" fmla="*/ 508000 h 788367"/>
                <a:gd name="connsiteX0-51" fmla="*/ 0 w 1078486"/>
                <a:gd name="connsiteY0-52" fmla="*/ 508000 h 788367"/>
                <a:gd name="connsiteX1-53" fmla="*/ 1070021 w 1078486"/>
                <a:gd name="connsiteY1-54" fmla="*/ 0 h 788367"/>
                <a:gd name="connsiteX2-55" fmla="*/ 1078486 w 1078486"/>
                <a:gd name="connsiteY2-56" fmla="*/ 559767 h 788367"/>
                <a:gd name="connsiteX3-57" fmla="*/ 0 w 1078486"/>
                <a:gd name="connsiteY3-58" fmla="*/ 788367 h 788367"/>
                <a:gd name="connsiteX4-59" fmla="*/ 0 w 1078486"/>
                <a:gd name="connsiteY4-60" fmla="*/ 508000 h 7883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78486" h="788367">
                  <a:moveTo>
                    <a:pt x="0" y="508000"/>
                  </a:moveTo>
                  <a:lnTo>
                    <a:pt x="1070021" y="0"/>
                  </a:lnTo>
                  <a:cubicBezTo>
                    <a:pt x="1070021" y="147078"/>
                    <a:pt x="1078486" y="412689"/>
                    <a:pt x="1078486" y="559767"/>
                  </a:cubicBezTo>
                  <a:lnTo>
                    <a:pt x="0" y="788367"/>
                  </a:lnTo>
                  <a:lnTo>
                    <a:pt x="0" y="5080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flipV="1">
              <a:off x="5554314" y="2992794"/>
              <a:ext cx="2672068" cy="2803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5400000" flipV="1">
              <a:off x="5112288" y="2927503"/>
              <a:ext cx="555562" cy="396231"/>
            </a:xfrm>
            <a:prstGeom prst="triangle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4040302" y="2230936"/>
            <a:ext cx="5374637" cy="661367"/>
            <a:chOff x="4040302" y="2290205"/>
            <a:chExt cx="5374637" cy="661367"/>
          </a:xfrm>
        </p:grpSpPr>
        <p:sp>
          <p:nvSpPr>
            <p:cNvPr id="20" name="矩形 19"/>
            <p:cNvSpPr/>
            <p:nvPr/>
          </p:nvSpPr>
          <p:spPr>
            <a:xfrm>
              <a:off x="4385733" y="2518804"/>
              <a:ext cx="3874519" cy="280367"/>
            </a:xfrm>
            <a:prstGeom prst="rect">
              <a:avLst/>
            </a:prstGeom>
            <a:solidFill>
              <a:srgbClr val="46C6A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960637" y="2465077"/>
              <a:ext cx="555562" cy="396231"/>
            </a:xfrm>
            <a:prstGeom prst="triangle">
              <a:avLst/>
            </a:prstGeom>
            <a:solidFill>
              <a:srgbClr val="46C6A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6"/>
            <p:cNvSpPr/>
            <p:nvPr/>
          </p:nvSpPr>
          <p:spPr>
            <a:xfrm>
              <a:off x="8260253" y="2290205"/>
              <a:ext cx="1154686" cy="661367"/>
            </a:xfrm>
            <a:custGeom>
              <a:avLst/>
              <a:gdLst>
                <a:gd name="connsiteX0" fmla="*/ 0 w 917620"/>
                <a:gd name="connsiteY0" fmla="*/ 0 h 280367"/>
                <a:gd name="connsiteX1" fmla="*/ 917620 w 917620"/>
                <a:gd name="connsiteY1" fmla="*/ 0 h 280367"/>
                <a:gd name="connsiteX2" fmla="*/ 917620 w 917620"/>
                <a:gd name="connsiteY2" fmla="*/ 280367 h 280367"/>
                <a:gd name="connsiteX3" fmla="*/ 0 w 917620"/>
                <a:gd name="connsiteY3" fmla="*/ 280367 h 280367"/>
                <a:gd name="connsiteX4" fmla="*/ 0 w 917620"/>
                <a:gd name="connsiteY4" fmla="*/ 0 h 280367"/>
                <a:gd name="connsiteX0-1" fmla="*/ 0 w 951487"/>
                <a:gd name="connsiteY0-2" fmla="*/ 457200 h 737567"/>
                <a:gd name="connsiteX1-3" fmla="*/ 951487 w 951487"/>
                <a:gd name="connsiteY1-4" fmla="*/ 0 h 737567"/>
                <a:gd name="connsiteX2-5" fmla="*/ 917620 w 951487"/>
                <a:gd name="connsiteY2-6" fmla="*/ 737567 h 737567"/>
                <a:gd name="connsiteX3-7" fmla="*/ 0 w 951487"/>
                <a:gd name="connsiteY3-8" fmla="*/ 737567 h 737567"/>
                <a:gd name="connsiteX4-9" fmla="*/ 0 w 951487"/>
                <a:gd name="connsiteY4-10" fmla="*/ 457200 h 737567"/>
                <a:gd name="connsiteX0-11" fmla="*/ 0 w 951487"/>
                <a:gd name="connsiteY0-12" fmla="*/ 457200 h 737567"/>
                <a:gd name="connsiteX1-13" fmla="*/ 951487 w 951487"/>
                <a:gd name="connsiteY1-14" fmla="*/ 0 h 737567"/>
                <a:gd name="connsiteX2-15" fmla="*/ 951486 w 951487"/>
                <a:gd name="connsiteY2-16" fmla="*/ 441234 h 737567"/>
                <a:gd name="connsiteX3-17" fmla="*/ 0 w 951487"/>
                <a:gd name="connsiteY3-18" fmla="*/ 737567 h 737567"/>
                <a:gd name="connsiteX4-19" fmla="*/ 0 w 951487"/>
                <a:gd name="connsiteY4-20" fmla="*/ 457200 h 737567"/>
                <a:gd name="connsiteX0-21" fmla="*/ 0 w 976887"/>
                <a:gd name="connsiteY0-22" fmla="*/ 685800 h 966167"/>
                <a:gd name="connsiteX1-23" fmla="*/ 976887 w 976887"/>
                <a:gd name="connsiteY1-24" fmla="*/ 0 h 966167"/>
                <a:gd name="connsiteX2-25" fmla="*/ 951486 w 976887"/>
                <a:gd name="connsiteY2-26" fmla="*/ 669834 h 966167"/>
                <a:gd name="connsiteX3-27" fmla="*/ 0 w 976887"/>
                <a:gd name="connsiteY3-28" fmla="*/ 966167 h 966167"/>
                <a:gd name="connsiteX4-29" fmla="*/ 0 w 976887"/>
                <a:gd name="connsiteY4-30" fmla="*/ 685800 h 966167"/>
                <a:gd name="connsiteX0-31" fmla="*/ 0 w 976887"/>
                <a:gd name="connsiteY0-32" fmla="*/ 685800 h 966167"/>
                <a:gd name="connsiteX1-33" fmla="*/ 976887 w 976887"/>
                <a:gd name="connsiteY1-34" fmla="*/ 0 h 966167"/>
                <a:gd name="connsiteX2-35" fmla="*/ 968419 w 976887"/>
                <a:gd name="connsiteY2-36" fmla="*/ 534367 h 966167"/>
                <a:gd name="connsiteX3-37" fmla="*/ 0 w 976887"/>
                <a:gd name="connsiteY3-38" fmla="*/ 966167 h 966167"/>
                <a:gd name="connsiteX4-39" fmla="*/ 0 w 976887"/>
                <a:gd name="connsiteY4-40" fmla="*/ 685800 h 966167"/>
                <a:gd name="connsiteX0-41" fmla="*/ 0 w 1070021"/>
                <a:gd name="connsiteY0-42" fmla="*/ 508000 h 788367"/>
                <a:gd name="connsiteX1-43" fmla="*/ 1070021 w 1070021"/>
                <a:gd name="connsiteY1-44" fmla="*/ 0 h 788367"/>
                <a:gd name="connsiteX2-45" fmla="*/ 968419 w 1070021"/>
                <a:gd name="connsiteY2-46" fmla="*/ 356567 h 788367"/>
                <a:gd name="connsiteX3-47" fmla="*/ 0 w 1070021"/>
                <a:gd name="connsiteY3-48" fmla="*/ 788367 h 788367"/>
                <a:gd name="connsiteX4-49" fmla="*/ 0 w 1070021"/>
                <a:gd name="connsiteY4-50" fmla="*/ 508000 h 788367"/>
                <a:gd name="connsiteX0-51" fmla="*/ 0 w 1078486"/>
                <a:gd name="connsiteY0-52" fmla="*/ 508000 h 788367"/>
                <a:gd name="connsiteX1-53" fmla="*/ 1070021 w 1078486"/>
                <a:gd name="connsiteY1-54" fmla="*/ 0 h 788367"/>
                <a:gd name="connsiteX2-55" fmla="*/ 1078486 w 1078486"/>
                <a:gd name="connsiteY2-56" fmla="*/ 559767 h 788367"/>
                <a:gd name="connsiteX3-57" fmla="*/ 0 w 1078486"/>
                <a:gd name="connsiteY3-58" fmla="*/ 788367 h 788367"/>
                <a:gd name="connsiteX4-59" fmla="*/ 0 w 1078486"/>
                <a:gd name="connsiteY4-60" fmla="*/ 508000 h 788367"/>
                <a:gd name="connsiteX0-61" fmla="*/ 0 w 1146221"/>
                <a:gd name="connsiteY0-62" fmla="*/ 381000 h 661367"/>
                <a:gd name="connsiteX1-63" fmla="*/ 1146221 w 1146221"/>
                <a:gd name="connsiteY1-64" fmla="*/ 0 h 661367"/>
                <a:gd name="connsiteX2-65" fmla="*/ 1078486 w 1146221"/>
                <a:gd name="connsiteY2-66" fmla="*/ 432767 h 661367"/>
                <a:gd name="connsiteX3-67" fmla="*/ 0 w 1146221"/>
                <a:gd name="connsiteY3-68" fmla="*/ 661367 h 661367"/>
                <a:gd name="connsiteX4-69" fmla="*/ 0 w 1146221"/>
                <a:gd name="connsiteY4-70" fmla="*/ 381000 h 661367"/>
                <a:gd name="connsiteX0-71" fmla="*/ 0 w 1163154"/>
                <a:gd name="connsiteY0-72" fmla="*/ 313267 h 593634"/>
                <a:gd name="connsiteX1-73" fmla="*/ 1163154 w 1163154"/>
                <a:gd name="connsiteY1-74" fmla="*/ 0 h 593634"/>
                <a:gd name="connsiteX2-75" fmla="*/ 1078486 w 1163154"/>
                <a:gd name="connsiteY2-76" fmla="*/ 365034 h 593634"/>
                <a:gd name="connsiteX3-77" fmla="*/ 0 w 1163154"/>
                <a:gd name="connsiteY3-78" fmla="*/ 593634 h 593634"/>
                <a:gd name="connsiteX4-79" fmla="*/ 0 w 1163154"/>
                <a:gd name="connsiteY4-80" fmla="*/ 313267 h 593634"/>
                <a:gd name="connsiteX0-81" fmla="*/ 0 w 1163154"/>
                <a:gd name="connsiteY0-82" fmla="*/ 254000 h 534367"/>
                <a:gd name="connsiteX1-83" fmla="*/ 1163154 w 1163154"/>
                <a:gd name="connsiteY1-84" fmla="*/ 0 h 534367"/>
                <a:gd name="connsiteX2-85" fmla="*/ 1078486 w 1163154"/>
                <a:gd name="connsiteY2-86" fmla="*/ 305767 h 534367"/>
                <a:gd name="connsiteX3-87" fmla="*/ 0 w 1163154"/>
                <a:gd name="connsiteY3-88" fmla="*/ 534367 h 534367"/>
                <a:gd name="connsiteX4-89" fmla="*/ 0 w 1163154"/>
                <a:gd name="connsiteY4-90" fmla="*/ 254000 h 534367"/>
                <a:gd name="connsiteX0-91" fmla="*/ 0 w 1163154"/>
                <a:gd name="connsiteY0-92" fmla="*/ 254000 h 686767"/>
                <a:gd name="connsiteX1-93" fmla="*/ 1163154 w 1163154"/>
                <a:gd name="connsiteY1-94" fmla="*/ 0 h 686767"/>
                <a:gd name="connsiteX2-95" fmla="*/ 1154686 w 1163154"/>
                <a:gd name="connsiteY2-96" fmla="*/ 686767 h 686767"/>
                <a:gd name="connsiteX3-97" fmla="*/ 0 w 1163154"/>
                <a:gd name="connsiteY3-98" fmla="*/ 534367 h 686767"/>
                <a:gd name="connsiteX4-99" fmla="*/ 0 w 1163154"/>
                <a:gd name="connsiteY4-100" fmla="*/ 254000 h 686767"/>
                <a:gd name="connsiteX0-101" fmla="*/ 0 w 1154686"/>
                <a:gd name="connsiteY0-102" fmla="*/ 228600 h 661367"/>
                <a:gd name="connsiteX1-103" fmla="*/ 1146220 w 1154686"/>
                <a:gd name="connsiteY1-104" fmla="*/ 0 h 661367"/>
                <a:gd name="connsiteX2-105" fmla="*/ 1154686 w 1154686"/>
                <a:gd name="connsiteY2-106" fmla="*/ 661367 h 661367"/>
                <a:gd name="connsiteX3-107" fmla="*/ 0 w 1154686"/>
                <a:gd name="connsiteY3-108" fmla="*/ 508967 h 661367"/>
                <a:gd name="connsiteX4-109" fmla="*/ 0 w 1154686"/>
                <a:gd name="connsiteY4-110" fmla="*/ 228600 h 6613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54686" h="661367">
                  <a:moveTo>
                    <a:pt x="0" y="228600"/>
                  </a:moveTo>
                  <a:lnTo>
                    <a:pt x="1146220" y="0"/>
                  </a:lnTo>
                  <a:cubicBezTo>
                    <a:pt x="1146220" y="147078"/>
                    <a:pt x="1154686" y="514289"/>
                    <a:pt x="1154686" y="661367"/>
                  </a:cubicBezTo>
                  <a:lnTo>
                    <a:pt x="0" y="508967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3497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2" name="文本框 8"/>
          <p:cNvSpPr txBox="1"/>
          <p:nvPr/>
        </p:nvSpPr>
        <p:spPr>
          <a:xfrm>
            <a:off x="559457" y="2399561"/>
            <a:ext cx="1793017" cy="23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800" dirty="0">
                <a:solidFill>
                  <a:srgbClr val="46C6A9"/>
                </a:solidFill>
              </a:rPr>
              <a:t>。</a:t>
            </a:r>
            <a:endParaRPr lang="en-US" altLang="zh-CN" sz="800" dirty="0">
              <a:solidFill>
                <a:srgbClr val="46C6A9"/>
              </a:solidFill>
            </a:endParaRPr>
          </a:p>
        </p:txBody>
      </p:sp>
      <p:sp>
        <p:nvSpPr>
          <p:cNvPr id="57" name="文本框 8"/>
          <p:cNvSpPr txBox="1"/>
          <p:nvPr/>
        </p:nvSpPr>
        <p:spPr>
          <a:xfrm>
            <a:off x="1711969" y="2921336"/>
            <a:ext cx="1793017" cy="23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800" dirty="0">
                <a:solidFill>
                  <a:srgbClr val="4A4A4A"/>
                </a:solidFill>
              </a:rPr>
              <a:t>。</a:t>
            </a:r>
            <a:endParaRPr lang="en-US" altLang="zh-CN" sz="800" dirty="0">
              <a:solidFill>
                <a:srgbClr val="4A4A4A"/>
              </a:solidFill>
            </a:endParaRPr>
          </a:p>
        </p:txBody>
      </p:sp>
      <p:sp>
        <p:nvSpPr>
          <p:cNvPr id="62" name="文本框 8"/>
          <p:cNvSpPr txBox="1"/>
          <p:nvPr/>
        </p:nvSpPr>
        <p:spPr>
          <a:xfrm>
            <a:off x="2414702" y="3477303"/>
            <a:ext cx="1793017" cy="23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800" dirty="0">
                <a:solidFill>
                  <a:srgbClr val="4A4A4A"/>
                </a:solidFill>
              </a:rPr>
              <a:t>。</a:t>
            </a:r>
            <a:endParaRPr lang="en-US" altLang="zh-CN" sz="800" dirty="0">
              <a:solidFill>
                <a:srgbClr val="4A4A4A"/>
              </a:solidFill>
            </a:endParaRPr>
          </a:p>
        </p:txBody>
      </p:sp>
      <p:pic>
        <p:nvPicPr>
          <p:cNvPr id="35" name="Picture 2" descr="D:\UserData\lenovo2\Desktop\logo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94" y="102285"/>
            <a:ext cx="708301" cy="70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9253" y="2172638"/>
            <a:ext cx="3286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</a:rPr>
              <a:t>简洁即优雅！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3583" y="3273161"/>
            <a:ext cx="31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>
                <a:solidFill>
                  <a:schemeClr val="bg1"/>
                </a:solidFill>
              </a:rPr>
              <a:t>Simple is </a:t>
            </a:r>
            <a:r>
              <a:rPr kumimoji="1" lang="en-US" altLang="zh-CN" b="1" dirty="0">
                <a:solidFill>
                  <a:schemeClr val="bg1"/>
                </a:solidFill>
              </a:rPr>
              <a:t>elegance!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399470" y="558800"/>
            <a:ext cx="3666067" cy="3666067"/>
          </a:xfrm>
          <a:prstGeom prst="ellipse">
            <a:avLst/>
          </a:prstGeom>
          <a:solidFill>
            <a:srgbClr val="22273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/>
        </p:nvCxnSpPr>
        <p:spPr>
          <a:xfrm>
            <a:off x="4742370" y="2072566"/>
            <a:ext cx="2980267" cy="0"/>
          </a:xfrm>
          <a:prstGeom prst="line">
            <a:avLst/>
          </a:prstGeom>
          <a:ln w="12700" cmpd="sng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746364" y="1307691"/>
            <a:ext cx="2972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b="1" dirty="0">
                <a:solidFill>
                  <a:srgbClr val="46C6A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playing time</a:t>
            </a:r>
            <a:endParaRPr kumimoji="1" lang="zh-CN" altLang="en-US" sz="3600" b="1" dirty="0">
              <a:solidFill>
                <a:srgbClr val="46C6A9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42370" y="2138535"/>
            <a:ext cx="2980267" cy="1460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3600" b="1" dirty="0">
                <a:solidFill>
                  <a:srgbClr val="46C6A9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下面是游戏时间。</a:t>
            </a:r>
            <a:endParaRPr kumimoji="1" lang="zh-CN" altLang="en-US" sz="3600" b="1" dirty="0">
              <a:solidFill>
                <a:srgbClr val="46C6A9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5368" y="288249"/>
            <a:ext cx="2265826" cy="3363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55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成果展示</a:t>
            </a:r>
            <a:endParaRPr kumimoji="1" lang="zh-CN" altLang="en-US" sz="155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3733800" y="392724"/>
          <a:ext cx="5890727" cy="389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矩形 6"/>
          <p:cNvSpPr/>
          <p:nvPr/>
        </p:nvSpPr>
        <p:spPr>
          <a:xfrm>
            <a:off x="865227" y="1757961"/>
            <a:ext cx="3322459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等下再展示！！！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9" name="Picture 2" descr="D:\UserData\lenovo2\Desktop\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94" y="102285"/>
            <a:ext cx="708301" cy="70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6181866" y="1071331"/>
            <a:ext cx="1283812" cy="1283812"/>
          </a:xfrm>
          <a:prstGeom prst="ellipse">
            <a:avLst/>
          </a:prstGeom>
          <a:solidFill>
            <a:srgbClr val="46C6A9">
              <a:alpha val="78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0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59626" y="2512496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FFFFFF"/>
                </a:solidFill>
              </a:rPr>
              <a:t>雷电</a:t>
            </a:r>
            <a:endParaRPr kumimoji="1"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89078" y="2998368"/>
            <a:ext cx="2927349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rgbClr val="FFFFFF"/>
                </a:solidFill>
              </a:rPr>
              <a:t>经典游戏，很厉害的 </a:t>
            </a:r>
            <a:r>
              <a:rPr lang="zh-CN" altLang="en-US" sz="1000" dirty="0">
                <a:solidFill>
                  <a:srgbClr val="FFFFFF"/>
                </a:solidFill>
              </a:rPr>
              <a:t>。</a:t>
            </a:r>
            <a:endParaRPr kumimoji="1"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1574" y="954949"/>
            <a:ext cx="82430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zh-CN" sz="90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kumimoji="1" lang="zh-CN" altLang="en-US" sz="9000" dirty="0"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2" descr="D:\UserData\lenovo2\Desktop\logo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7" y="1071331"/>
            <a:ext cx="3273126" cy="327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73693" y="413257"/>
            <a:ext cx="2265826" cy="3363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155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负责人：庄杰</a:t>
            </a:r>
            <a:endParaRPr kumimoji="1" lang="zh-CN" altLang="en-US" sz="155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立方体 1"/>
          <p:cNvSpPr/>
          <p:nvPr/>
        </p:nvSpPr>
        <p:spPr>
          <a:xfrm>
            <a:off x="6105093" y="3202623"/>
            <a:ext cx="2464256" cy="1055967"/>
          </a:xfrm>
          <a:prstGeom prst="cube">
            <a:avLst>
              <a:gd name="adj" fmla="val 77632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立方体 2"/>
          <p:cNvSpPr/>
          <p:nvPr/>
        </p:nvSpPr>
        <p:spPr>
          <a:xfrm>
            <a:off x="6105093" y="2777529"/>
            <a:ext cx="2464256" cy="1055967"/>
          </a:xfrm>
          <a:prstGeom prst="cube">
            <a:avLst>
              <a:gd name="adj" fmla="val 77632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立方体 3"/>
          <p:cNvSpPr/>
          <p:nvPr/>
        </p:nvSpPr>
        <p:spPr>
          <a:xfrm>
            <a:off x="6105093" y="2352434"/>
            <a:ext cx="2464256" cy="1055967"/>
          </a:xfrm>
          <a:prstGeom prst="cube">
            <a:avLst>
              <a:gd name="adj" fmla="val 77632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6105093" y="1927340"/>
            <a:ext cx="2464256" cy="1055967"/>
          </a:xfrm>
          <a:prstGeom prst="cube">
            <a:avLst>
              <a:gd name="adj" fmla="val 77632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6105093" y="1502245"/>
            <a:ext cx="2464256" cy="1055967"/>
          </a:xfrm>
          <a:prstGeom prst="cube">
            <a:avLst>
              <a:gd name="adj" fmla="val 77632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6181201" y="1077150"/>
            <a:ext cx="2464256" cy="1055967"/>
          </a:xfrm>
          <a:prstGeom prst="cube">
            <a:avLst>
              <a:gd name="adj" fmla="val 77632"/>
            </a:avLst>
          </a:prstGeom>
          <a:solidFill>
            <a:srgbClr val="46C6A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7" name="组 26"/>
          <p:cNvGrpSpPr/>
          <p:nvPr/>
        </p:nvGrpSpPr>
        <p:grpSpPr>
          <a:xfrm>
            <a:off x="273693" y="950704"/>
            <a:ext cx="4324007" cy="3822585"/>
            <a:chOff x="1080686" y="1795731"/>
            <a:chExt cx="4324007" cy="3008372"/>
          </a:xfrm>
        </p:grpSpPr>
        <p:sp>
          <p:nvSpPr>
            <p:cNvPr id="28" name="矩形 27"/>
            <p:cNvSpPr/>
            <p:nvPr/>
          </p:nvSpPr>
          <p:spPr>
            <a:xfrm>
              <a:off x="1080686" y="2283537"/>
              <a:ext cx="2606106" cy="2725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endParaRPr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100310" y="1795731"/>
              <a:ext cx="4304383" cy="30083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46C6A9"/>
                  </a:solidFill>
                </a:rPr>
                <a:t>游戏改进：</a:t>
              </a:r>
              <a:endParaRPr lang="en-US" altLang="zh-CN" sz="2400" b="1" dirty="0">
                <a:solidFill>
                  <a:srgbClr val="46C6A9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rgbClr val="46C6A9"/>
                  </a:solidFill>
                </a:rPr>
                <a:t>1.</a:t>
              </a:r>
              <a:r>
                <a:rPr lang="zh-CN" altLang="en-US" sz="2000" b="1" dirty="0">
                  <a:solidFill>
                    <a:srgbClr val="46C6A9"/>
                  </a:solidFill>
                </a:rPr>
                <a:t>添加了双人“开黑”模式：</a:t>
              </a:r>
              <a:endParaRPr lang="en-US" altLang="zh-CN" sz="2000" b="1" dirty="0">
                <a:solidFill>
                  <a:srgbClr val="46C6A9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rgbClr val="46C6A9"/>
                  </a:solidFill>
                </a:rPr>
                <a:t>	</a:t>
              </a:r>
              <a:r>
                <a:rPr lang="zh-CN" altLang="en-US" sz="2000" b="1" dirty="0">
                  <a:solidFill>
                    <a:srgbClr val="46C6A9"/>
                  </a:solidFill>
                </a:rPr>
                <a:t>让那个</a:t>
              </a:r>
              <a:r>
                <a:rPr lang="en-US" altLang="zh-CN" sz="2000" b="1" dirty="0">
                  <a:solidFill>
                    <a:srgbClr val="46C6A9"/>
                  </a:solidFill>
                </a:rPr>
                <a:t>’Ta’</a:t>
              </a:r>
              <a:r>
                <a:rPr lang="zh-CN" altLang="en-US" sz="2000" b="1" dirty="0">
                  <a:solidFill>
                    <a:srgbClr val="46C6A9"/>
                  </a:solidFill>
                </a:rPr>
                <a:t>陪你一起玩</a:t>
              </a:r>
              <a:endParaRPr lang="en-US" altLang="zh-CN" sz="2000" b="1" dirty="0">
                <a:solidFill>
                  <a:srgbClr val="46C6A9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rgbClr val="46C6A9"/>
                  </a:solidFill>
                </a:rPr>
                <a:t>	</a:t>
              </a:r>
              <a:r>
                <a:rPr lang="zh-CN" altLang="en-US" sz="2000" b="1" dirty="0">
                  <a:solidFill>
                    <a:srgbClr val="46C6A9"/>
                  </a:solidFill>
                </a:rPr>
                <a:t>玩家</a:t>
              </a:r>
              <a:r>
                <a:rPr lang="en-US" altLang="zh-CN" sz="2000" b="1" dirty="0">
                  <a:solidFill>
                    <a:srgbClr val="46C6A9"/>
                  </a:solidFill>
                </a:rPr>
                <a:t>1</a:t>
              </a:r>
              <a:r>
                <a:rPr lang="zh-CN" altLang="en-US" sz="2000" b="1" dirty="0">
                  <a:solidFill>
                    <a:srgbClr val="46C6A9"/>
                  </a:solidFill>
                </a:rPr>
                <a:t>：</a:t>
              </a:r>
              <a:r>
                <a:rPr lang="en-US" altLang="zh-CN" sz="2000" b="1" dirty="0">
                  <a:solidFill>
                    <a:srgbClr val="46C6A9"/>
                  </a:solidFill>
                </a:rPr>
                <a:t>WASD </a:t>
              </a:r>
              <a:r>
                <a:rPr lang="zh-CN" altLang="en-US" sz="2000" b="1" dirty="0">
                  <a:solidFill>
                    <a:srgbClr val="46C6A9"/>
                  </a:solidFill>
                </a:rPr>
                <a:t>玩家</a:t>
              </a:r>
              <a:r>
                <a:rPr lang="en-US" altLang="zh-CN" sz="2000" b="1" dirty="0">
                  <a:solidFill>
                    <a:srgbClr val="46C6A9"/>
                  </a:solidFill>
                </a:rPr>
                <a:t>2</a:t>
              </a:r>
              <a:r>
                <a:rPr lang="zh-CN" altLang="en-US" sz="2000" b="1" dirty="0">
                  <a:solidFill>
                    <a:srgbClr val="46C6A9"/>
                  </a:solidFill>
                </a:rPr>
                <a:t>：上下左右</a:t>
              </a:r>
              <a:endParaRPr lang="en-US" altLang="zh-CN" sz="2000" b="1" dirty="0">
                <a:solidFill>
                  <a:srgbClr val="46C6A9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rgbClr val="46C6A9"/>
                  </a:solidFill>
                </a:rPr>
                <a:t>2.</a:t>
              </a:r>
              <a:r>
                <a:rPr lang="zh-CN" altLang="en-US" sz="2000" b="1" dirty="0">
                  <a:solidFill>
                    <a:srgbClr val="46C6A9"/>
                  </a:solidFill>
                </a:rPr>
                <a:t>增加子弹补给包：</a:t>
              </a:r>
              <a:endParaRPr lang="en-US" altLang="zh-CN" sz="2000" b="1" dirty="0">
                <a:solidFill>
                  <a:srgbClr val="46C6A9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rgbClr val="46C6A9"/>
                  </a:solidFill>
                </a:rPr>
                <a:t>	</a:t>
              </a:r>
              <a:r>
                <a:rPr lang="zh-CN" altLang="en-US" sz="2000" b="1" dirty="0">
                  <a:solidFill>
                    <a:srgbClr val="46C6A9"/>
                  </a:solidFill>
                </a:rPr>
                <a:t>更换子弹皮肤，速度及个数增加</a:t>
              </a:r>
              <a:endParaRPr lang="en-US" altLang="zh-CN" sz="2000" b="1" dirty="0">
                <a:solidFill>
                  <a:srgbClr val="46C6A9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rgbClr val="46C6A9"/>
                  </a:solidFill>
                </a:rPr>
                <a:t>3.</a:t>
              </a:r>
              <a:r>
                <a:rPr lang="zh-CN" altLang="en-US" sz="2000" b="1" dirty="0">
                  <a:solidFill>
                    <a:srgbClr val="46C6A9"/>
                  </a:solidFill>
                </a:rPr>
                <a:t>增加炸弹补给包：</a:t>
              </a:r>
              <a:endParaRPr lang="en-US" altLang="zh-CN" sz="2000" b="1" dirty="0">
                <a:solidFill>
                  <a:srgbClr val="46C6A9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rgbClr val="46C6A9"/>
                  </a:solidFill>
                </a:rPr>
                <a:t>	</a:t>
              </a:r>
              <a:r>
                <a:rPr lang="zh-CN" altLang="en-US" sz="2000" b="1" dirty="0">
                  <a:solidFill>
                    <a:srgbClr val="46C6A9"/>
                  </a:solidFill>
                </a:rPr>
                <a:t>炸毁小，中，大敌人各一个</a:t>
              </a:r>
              <a:endParaRPr lang="en-US" altLang="zh-CN" sz="2000" b="1" dirty="0">
                <a:solidFill>
                  <a:srgbClr val="46C6A9"/>
                </a:solidFill>
              </a:endParaRPr>
            </a:p>
          </p:txBody>
        </p:sp>
      </p:grpSp>
      <p:cxnSp>
        <p:nvCxnSpPr>
          <p:cNvPr id="30" name="直线连接符 5"/>
          <p:cNvCxnSpPr/>
          <p:nvPr/>
        </p:nvCxnSpPr>
        <p:spPr>
          <a:xfrm flipH="1">
            <a:off x="5018672" y="1998108"/>
            <a:ext cx="1038698" cy="0"/>
          </a:xfrm>
          <a:prstGeom prst="line">
            <a:avLst/>
          </a:prstGeom>
          <a:ln w="19050" cmpd="sng">
            <a:solidFill>
              <a:schemeClr val="bg1"/>
            </a:solidFill>
            <a:prstDash val="dot"/>
            <a:headEnd type="oval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5"/>
          <p:cNvCxnSpPr/>
          <p:nvPr/>
        </p:nvCxnSpPr>
        <p:spPr>
          <a:xfrm flipH="1">
            <a:off x="5018672" y="2450398"/>
            <a:ext cx="1038698" cy="0"/>
          </a:xfrm>
          <a:prstGeom prst="line">
            <a:avLst/>
          </a:prstGeom>
          <a:ln w="19050" cmpd="sng">
            <a:solidFill>
              <a:schemeClr val="bg1"/>
            </a:solidFill>
            <a:prstDash val="dot"/>
            <a:headEnd type="oval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5"/>
          <p:cNvCxnSpPr/>
          <p:nvPr/>
        </p:nvCxnSpPr>
        <p:spPr>
          <a:xfrm flipH="1">
            <a:off x="5018672" y="2857980"/>
            <a:ext cx="1038698" cy="0"/>
          </a:xfrm>
          <a:prstGeom prst="line">
            <a:avLst/>
          </a:prstGeom>
          <a:ln w="19050" cmpd="sng">
            <a:solidFill>
              <a:schemeClr val="bg1"/>
            </a:solidFill>
            <a:prstDash val="dot"/>
            <a:headEnd type="oval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5"/>
          <p:cNvCxnSpPr/>
          <p:nvPr/>
        </p:nvCxnSpPr>
        <p:spPr>
          <a:xfrm flipH="1">
            <a:off x="5018672" y="3272650"/>
            <a:ext cx="1038698" cy="0"/>
          </a:xfrm>
          <a:prstGeom prst="line">
            <a:avLst/>
          </a:prstGeom>
          <a:ln w="19050" cmpd="sng">
            <a:solidFill>
              <a:schemeClr val="bg1"/>
            </a:solidFill>
            <a:prstDash val="dot"/>
            <a:headEnd type="oval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5"/>
          <p:cNvCxnSpPr/>
          <p:nvPr/>
        </p:nvCxnSpPr>
        <p:spPr>
          <a:xfrm flipH="1">
            <a:off x="5018672" y="3715673"/>
            <a:ext cx="1038698" cy="0"/>
          </a:xfrm>
          <a:prstGeom prst="line">
            <a:avLst/>
          </a:prstGeom>
          <a:ln w="19050" cmpd="sng">
            <a:solidFill>
              <a:schemeClr val="bg1"/>
            </a:solidFill>
            <a:prstDash val="dot"/>
            <a:headEnd type="oval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5"/>
          <p:cNvCxnSpPr/>
          <p:nvPr/>
        </p:nvCxnSpPr>
        <p:spPr>
          <a:xfrm flipH="1">
            <a:off x="5018672" y="4140975"/>
            <a:ext cx="1038698" cy="0"/>
          </a:xfrm>
          <a:prstGeom prst="line">
            <a:avLst/>
          </a:prstGeom>
          <a:ln w="19050" cmpd="sng">
            <a:solidFill>
              <a:schemeClr val="bg1"/>
            </a:solidFill>
            <a:prstDash val="dot"/>
            <a:headEnd type="oval" w="sm" len="sm"/>
            <a:tail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WPS 演示</Application>
  <PresentationFormat>全屏显示(16:9)</PresentationFormat>
  <Paragraphs>162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Arial</vt:lpstr>
      <vt:lpstr>微软雅黑</vt:lpstr>
      <vt:lpstr>Century Gothic</vt:lpstr>
      <vt:lpstr>Century</vt:lpstr>
      <vt:lpstr>Arial Unicode MS</vt:lpstr>
      <vt:lpstr>Calibri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简洁圆点</dc:title>
  <dc:creator>第一PPT</dc:creator>
  <cp:keywords>www.1ppt.com</cp:keywords>
  <cp:lastModifiedBy>Administrator</cp:lastModifiedBy>
  <cp:revision>132</cp:revision>
  <dcterms:created xsi:type="dcterms:W3CDTF">2015-04-26T00:57:00Z</dcterms:created>
  <dcterms:modified xsi:type="dcterms:W3CDTF">2018-08-15T06:13:46Z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