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62"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Concept</a:t>
            </a:r>
          </a:p>
        </p:txBody>
      </p:sp>
      <p:sp>
        <p:nvSpPr>
          <p:cNvPr id="3" name="Subtitle 2"/>
          <p:cNvSpPr>
            <a:spLocks noGrp="1"/>
          </p:cNvSpPr>
          <p:nvPr>
            <p:ph type="subTitle" idx="1"/>
          </p:nvPr>
        </p:nvSpPr>
        <p:spPr/>
        <p:txBody>
          <a:bodyPr/>
          <a:lstStyle/>
          <a:p>
            <a:r>
              <a:rPr lang="en-GB" dirty="0"/>
              <a:t>CI287 – WEB BASED GAME DEVELOPMENT</a:t>
            </a:r>
          </a:p>
          <a:p>
            <a:endParaRPr lang="en-GB" dirty="0"/>
          </a:p>
        </p:txBody>
      </p:sp>
    </p:spTree>
    <p:extLst>
      <p:ext uri="{BB962C8B-B14F-4D97-AF65-F5344CB8AC3E}">
        <p14:creationId xmlns:p14="http://schemas.microsoft.com/office/powerpoint/2010/main" val="3217184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SUMMARY - GAMEPLAY</a:t>
            </a:r>
          </a:p>
        </p:txBody>
      </p:sp>
      <p:sp>
        <p:nvSpPr>
          <p:cNvPr id="3" name="Content Placeholder 2"/>
          <p:cNvSpPr>
            <a:spLocks noGrp="1"/>
          </p:cNvSpPr>
          <p:nvPr>
            <p:ph idx="1"/>
          </p:nvPr>
        </p:nvSpPr>
        <p:spPr>
          <a:xfrm>
            <a:off x="1371600" y="1610686"/>
            <a:ext cx="9601200" cy="4256714"/>
          </a:xfrm>
        </p:spPr>
        <p:txBody>
          <a:bodyPr>
            <a:normAutofit lnSpcReduction="10000"/>
          </a:bodyPr>
          <a:lstStyle/>
          <a:p>
            <a:r>
              <a:rPr lang="en-GB" dirty="0">
                <a:solidFill>
                  <a:schemeClr val="accent6">
                    <a:lumMod val="75000"/>
                  </a:schemeClr>
                </a:solidFill>
              </a:rPr>
              <a:t>Gameplay includes all player experiences during the interaction with game systems, especially formal games. Proper use is coupled with reference to “what the player does”</a:t>
            </a:r>
          </a:p>
          <a:p>
            <a:r>
              <a:rPr lang="en-GB" dirty="0"/>
              <a:t>Objective – The player will start as the main character in the middle tile zone of our tile-based map. The middle zone is the town which is also the safe area where you can buy items, respawn, interact with NPCS. The objective is to explore the map by moving left, right, up or down to different tiles. The player will encounter monsters once he is in the wilderness, the further away from the middle you are the more dangerous the monsters become. He can counter the monsters strength by killing the monsters in a turn based style battle which will award coins. The coins can then be spent on buying armour to reduce damage and weapons to increase the characters damage output. Armour will allow him to stay alive longer and take more hits from monsters while weapons help to kill the monsters quicker. The player can complete the game by defeating the final boss once he obtains the highest tiers of weapon and armour.</a:t>
            </a:r>
          </a:p>
        </p:txBody>
      </p:sp>
    </p:spTree>
    <p:extLst>
      <p:ext uri="{BB962C8B-B14F-4D97-AF65-F5344CB8AC3E}">
        <p14:creationId xmlns:p14="http://schemas.microsoft.com/office/powerpoint/2010/main" val="140684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SUMMARY - RULES</a:t>
            </a:r>
          </a:p>
        </p:txBody>
      </p:sp>
      <p:sp>
        <p:nvSpPr>
          <p:cNvPr id="3" name="Content Placeholder 2"/>
          <p:cNvSpPr>
            <a:spLocks noGrp="1"/>
          </p:cNvSpPr>
          <p:nvPr>
            <p:ph idx="1"/>
          </p:nvPr>
        </p:nvSpPr>
        <p:spPr/>
        <p:txBody>
          <a:bodyPr/>
          <a:lstStyle/>
          <a:p>
            <a:r>
              <a:rPr lang="en-GB" dirty="0"/>
              <a:t>Constitutive – fundamental formal rules of the game which do not specify how players will enact the rules or the presentational aspects of the game.</a:t>
            </a:r>
          </a:p>
          <a:p>
            <a:r>
              <a:rPr lang="en-GB" dirty="0"/>
              <a:t>Operational – followed by players when playing the game, specific to the implementation of the game and often noted in the rule book.</a:t>
            </a:r>
          </a:p>
          <a:p>
            <a:r>
              <a:rPr lang="en-GB" dirty="0"/>
              <a:t>Implicit –  Unwritten rules often related to etiquette for example taking longer than 2 minutes per turn is unacceptable </a:t>
            </a:r>
          </a:p>
        </p:txBody>
      </p:sp>
    </p:spTree>
    <p:extLst>
      <p:ext uri="{BB962C8B-B14F-4D97-AF65-F5344CB8AC3E}">
        <p14:creationId xmlns:p14="http://schemas.microsoft.com/office/powerpoint/2010/main" val="404446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349469"/>
            <a:ext cx="9601200" cy="1485900"/>
          </a:xfrm>
        </p:spPr>
        <p:txBody>
          <a:bodyPr/>
          <a:lstStyle/>
          <a:p>
            <a:r>
              <a:rPr lang="en-GB" dirty="0"/>
              <a:t>GAME STORYBOARD</a:t>
            </a:r>
          </a:p>
        </p:txBody>
      </p:sp>
      <p:sp>
        <p:nvSpPr>
          <p:cNvPr id="3" name="Content Placeholder 2"/>
          <p:cNvSpPr>
            <a:spLocks noGrp="1"/>
          </p:cNvSpPr>
          <p:nvPr>
            <p:ph idx="1"/>
          </p:nvPr>
        </p:nvSpPr>
        <p:spPr>
          <a:xfrm>
            <a:off x="1371599" y="1835369"/>
            <a:ext cx="10442029" cy="4828190"/>
          </a:xfrm>
        </p:spPr>
        <p:txBody>
          <a:bodyPr>
            <a:normAutofit fontScale="70000" lnSpcReduction="20000"/>
          </a:bodyPr>
          <a:lstStyle/>
          <a:p>
            <a:pPr marL="0" indent="0">
              <a:buNone/>
            </a:pPr>
            <a:r>
              <a:rPr lang="en-GB" dirty="0" smtClean="0"/>
              <a:t>Character will start in the castle playing as a adventurer who has just started out with the intent of beating all the monsters and beating the evil king. </a:t>
            </a:r>
          </a:p>
          <a:p>
            <a:pPr marL="0" indent="0">
              <a:buNone/>
            </a:pPr>
            <a:r>
              <a:rPr lang="en-GB" dirty="0" smtClean="0"/>
              <a:t>A simple summary of the game would go as such: </a:t>
            </a:r>
          </a:p>
          <a:p>
            <a:pPr marL="0" indent="0">
              <a:buNone/>
            </a:pPr>
            <a:r>
              <a:rPr lang="en-GB" dirty="0" smtClean="0"/>
              <a:t>Players starts in centre of the map at the castle and looks around the world.</a:t>
            </a:r>
          </a:p>
          <a:p>
            <a:pPr marL="0" indent="0">
              <a:buNone/>
            </a:pPr>
            <a:r>
              <a:rPr lang="en-GB" dirty="0" smtClean="0"/>
              <a:t>Player encounters a monster which dependant on its colour and model will be varying degree of difficulty some of which the player cannot defeat from the beginning.</a:t>
            </a:r>
          </a:p>
          <a:p>
            <a:pPr marL="0" indent="0">
              <a:buNone/>
            </a:pPr>
            <a:r>
              <a:rPr lang="en-GB" dirty="0" smtClean="0"/>
              <a:t>One of two scenarios will occur{</a:t>
            </a:r>
          </a:p>
          <a:p>
            <a:pPr marL="0" indent="0">
              <a:buNone/>
            </a:pPr>
            <a:r>
              <a:rPr lang="en-GB" dirty="0" smtClean="0"/>
              <a:t>1, The player is strong enough to defeat the enemy meaning it has been killed and the player receives gold.</a:t>
            </a:r>
          </a:p>
          <a:p>
            <a:pPr marL="0" indent="0">
              <a:buNone/>
            </a:pPr>
            <a:r>
              <a:rPr lang="en-GB" dirty="0" smtClean="0"/>
              <a:t>2, The player is too weak and is </a:t>
            </a:r>
            <a:r>
              <a:rPr lang="en-GB" dirty="0" smtClean="0"/>
              <a:t>knocked out/dies returning to the castle.</a:t>
            </a:r>
          </a:p>
          <a:p>
            <a:pPr marL="0" indent="0">
              <a:buNone/>
            </a:pPr>
            <a:r>
              <a:rPr lang="en-GB" dirty="0" smtClean="0"/>
              <a:t>}</a:t>
            </a:r>
          </a:p>
          <a:p>
            <a:pPr marL="0" indent="0">
              <a:buNone/>
            </a:pPr>
            <a:r>
              <a:rPr lang="en-GB" dirty="0" smtClean="0"/>
              <a:t>If the player has gold they can buy equipment from the blacksmith, swords increase the hit value of your character while armour increases the hit points which are required to beat the harder enemies.</a:t>
            </a:r>
          </a:p>
          <a:p>
            <a:pPr marL="0" indent="0">
              <a:buNone/>
            </a:pPr>
            <a:r>
              <a:rPr lang="en-GB" dirty="0" smtClean="0"/>
              <a:t>This will repeat until your character has good enough equipment you can face the final gauntlet in which you face the final bosses minions and the boss itself which acts as a type of ‘elite four’ in which failing causes you to have to redo the entire thing.</a:t>
            </a:r>
          </a:p>
          <a:p>
            <a:pPr marL="0" indent="0">
              <a:buNone/>
            </a:pPr>
            <a:r>
              <a:rPr lang="en-GB" dirty="0" smtClean="0"/>
              <a:t>Once you have defeated the final boss you will be shown the win screen basically congratulating you on your mission and telling you a score you have earned via either the enemies you have defeated or the total gold you have on your character at the win screen.</a:t>
            </a:r>
            <a:endParaRPr lang="en-GB" dirty="0" smtClean="0"/>
          </a:p>
          <a:p>
            <a:pPr marL="0" indent="0">
              <a:buNone/>
            </a:pPr>
            <a:endParaRPr lang="en-GB" dirty="0"/>
          </a:p>
        </p:txBody>
      </p:sp>
    </p:spTree>
    <p:extLst>
      <p:ext uri="{BB962C8B-B14F-4D97-AF65-F5344CB8AC3E}">
        <p14:creationId xmlns:p14="http://schemas.microsoft.com/office/powerpoint/2010/main" val="2415959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 AI</a:t>
            </a:r>
          </a:p>
        </p:txBody>
      </p:sp>
    </p:spTree>
    <p:extLst>
      <p:ext uri="{BB962C8B-B14F-4D97-AF65-F5344CB8AC3E}">
        <p14:creationId xmlns:p14="http://schemas.microsoft.com/office/powerpoint/2010/main" val="163806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 PHYSICS</a:t>
            </a:r>
          </a:p>
        </p:txBody>
      </p:sp>
    </p:spTree>
    <p:extLst>
      <p:ext uri="{BB962C8B-B14F-4D97-AF65-F5344CB8AC3E}">
        <p14:creationId xmlns:p14="http://schemas.microsoft.com/office/powerpoint/2010/main" val="315175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205207" cy="1485900"/>
          </a:xfrm>
        </p:spPr>
        <p:txBody>
          <a:bodyPr/>
          <a:lstStyle/>
          <a:p>
            <a:r>
              <a:rPr lang="en-GB" dirty="0"/>
              <a:t>REQUIREMENT – COLLISION DETECTION</a:t>
            </a:r>
          </a:p>
        </p:txBody>
      </p:sp>
    </p:spTree>
    <p:extLst>
      <p:ext uri="{BB962C8B-B14F-4D97-AF65-F5344CB8AC3E}">
        <p14:creationId xmlns:p14="http://schemas.microsoft.com/office/powerpoint/2010/main" val="2227079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124</TotalTime>
  <Words>571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Game Concept</vt:lpstr>
      <vt:lpstr>GAME SUMMARY - GAMEPLAY</vt:lpstr>
      <vt:lpstr>GAME SUMMARY - RULES</vt:lpstr>
      <vt:lpstr>GAME STORYBOARD</vt:lpstr>
      <vt:lpstr>REQUIREMENT - AI</vt:lpstr>
      <vt:lpstr>REQUIREMENT - PHYSICS</vt:lpstr>
      <vt:lpstr>REQUIREMENT – COLLISION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Concept</dc:title>
  <dc:creator>Alan Wong</dc:creator>
  <cp:lastModifiedBy>Leo Payne</cp:lastModifiedBy>
  <cp:revision>8</cp:revision>
  <dcterms:created xsi:type="dcterms:W3CDTF">2017-02-27T17:46:41Z</dcterms:created>
  <dcterms:modified xsi:type="dcterms:W3CDTF">2017-03-01T20:52:23Z</dcterms:modified>
</cp:coreProperties>
</file>