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9" r:id="rId4"/>
    <p:sldId id="268" r:id="rId5"/>
    <p:sldId id="256" r:id="rId6"/>
    <p:sldId id="259" r:id="rId7"/>
    <p:sldId id="260" r:id="rId8"/>
    <p:sldId id="261" r:id="rId9"/>
    <p:sldId id="258" r:id="rId10"/>
    <p:sldId id="270" r:id="rId11"/>
    <p:sldId id="271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3C7A-3726-4775-B2DA-F2E04E5991B3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D282-0ECD-45FF-960E-208A4DBE6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34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3C7A-3726-4775-B2DA-F2E04E5991B3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D282-0ECD-45FF-960E-208A4DBE6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3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3C7A-3726-4775-B2DA-F2E04E5991B3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D282-0ECD-45FF-960E-208A4DBE6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53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3C7A-3726-4775-B2DA-F2E04E5991B3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D282-0ECD-45FF-960E-208A4DBE6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20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3C7A-3726-4775-B2DA-F2E04E5991B3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D282-0ECD-45FF-960E-208A4DBE6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77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3C7A-3726-4775-B2DA-F2E04E5991B3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D282-0ECD-45FF-960E-208A4DBE6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77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3C7A-3726-4775-B2DA-F2E04E5991B3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D282-0ECD-45FF-960E-208A4DBE6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07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3C7A-3726-4775-B2DA-F2E04E5991B3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D282-0ECD-45FF-960E-208A4DBE6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15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3C7A-3726-4775-B2DA-F2E04E5991B3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D282-0ECD-45FF-960E-208A4DBE6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784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3C7A-3726-4775-B2DA-F2E04E5991B3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D282-0ECD-45FF-960E-208A4DBE6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68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3C7A-3726-4775-B2DA-F2E04E5991B3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D282-0ECD-45FF-960E-208A4DBE6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42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3C7A-3726-4775-B2DA-F2E04E5991B3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4D282-0ECD-45FF-960E-208A4DBE6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87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4.wdp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3.wdp"/><Relationship Id="rId5" Type="http://schemas.microsoft.com/office/2007/relationships/hdphoto" Target="../media/hdphoto1.wdp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openxmlformats.org/officeDocument/2006/relationships/slide" Target="slide5.xml"/><Relationship Id="rId7" Type="http://schemas.openxmlformats.org/officeDocument/2006/relationships/image" Target="../media/image3.png"/><Relationship Id="rId12" Type="http://schemas.microsoft.com/office/2007/relationships/hdphoto" Target="../media/hdphoto3.wdp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0" Type="http://schemas.microsoft.com/office/2007/relationships/hdphoto" Target="../media/hdphoto2.wdp"/><Relationship Id="rId4" Type="http://schemas.openxmlformats.org/officeDocument/2006/relationships/image" Target="../media/image1.png"/><Relationship Id="rId9" Type="http://schemas.openxmlformats.org/officeDocument/2006/relationships/image" Target="../media/image5.png"/><Relationship Id="rId14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openxmlformats.org/officeDocument/2006/relationships/slide" Target="slide6.xml"/><Relationship Id="rId7" Type="http://schemas.openxmlformats.org/officeDocument/2006/relationships/image" Target="../media/image3.png"/><Relationship Id="rId12" Type="http://schemas.microsoft.com/office/2007/relationships/hdphoto" Target="../media/hdphoto3.wdp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0" Type="http://schemas.microsoft.com/office/2007/relationships/hdphoto" Target="../media/hdphoto2.wdp"/><Relationship Id="rId4" Type="http://schemas.openxmlformats.org/officeDocument/2006/relationships/image" Target="../media/image1.png"/><Relationship Id="rId9" Type="http://schemas.openxmlformats.org/officeDocument/2006/relationships/image" Target="../media/image5.png"/><Relationship Id="rId14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4.wdp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microsoft.com/office/2007/relationships/hdphoto" Target="../media/hdphoto3.wdp"/><Relationship Id="rId5" Type="http://schemas.microsoft.com/office/2007/relationships/hdphoto" Target="../media/hdphoto1.wdp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390" y="121444"/>
            <a:ext cx="3549679" cy="1023938"/>
          </a:xfrm>
        </p:spPr>
        <p:txBody>
          <a:bodyPr/>
          <a:lstStyle/>
          <a:p>
            <a:r>
              <a:rPr lang="en-GB" dirty="0"/>
              <a:t>Game Title</a:t>
            </a:r>
          </a:p>
        </p:txBody>
      </p:sp>
      <p:sp>
        <p:nvSpPr>
          <p:cNvPr id="5" name="Rounded Rectangle 4">
            <a:hlinkClick r:id="rId2" action="ppaction://hlinksldjump"/>
          </p:cNvPr>
          <p:cNvSpPr/>
          <p:nvPr/>
        </p:nvSpPr>
        <p:spPr>
          <a:xfrm>
            <a:off x="318868" y="1547507"/>
            <a:ext cx="2743201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New Game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318868" y="2357132"/>
            <a:ext cx="2743201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Load Game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318867" y="3166757"/>
            <a:ext cx="2743201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Settings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318866" y="3976382"/>
            <a:ext cx="2743201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149089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accent4">
              <a:lumMod val="75000"/>
            </a:schemeClr>
          </a:fgClr>
          <a:bgClr>
            <a:srgbClr val="92D05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us 3"/>
          <p:cNvSpPr/>
          <p:nvPr/>
        </p:nvSpPr>
        <p:spPr>
          <a:xfrm>
            <a:off x="0" y="23345"/>
            <a:ext cx="12191999" cy="6834655"/>
          </a:xfrm>
          <a:custGeom>
            <a:avLst/>
            <a:gdLst>
              <a:gd name="connsiteX0" fmla="*/ 1532295 w 11560131"/>
              <a:gd name="connsiteY0" fmla="*/ 3556365 h 9300117"/>
              <a:gd name="connsiteX1" fmla="*/ 4686372 w 11560131"/>
              <a:gd name="connsiteY1" fmla="*/ 3556365 h 9300117"/>
              <a:gd name="connsiteX2" fmla="*/ 4686372 w 11560131"/>
              <a:gd name="connsiteY2" fmla="*/ 1232731 h 9300117"/>
              <a:gd name="connsiteX3" fmla="*/ 6873759 w 11560131"/>
              <a:gd name="connsiteY3" fmla="*/ 1232731 h 9300117"/>
              <a:gd name="connsiteX4" fmla="*/ 6873759 w 11560131"/>
              <a:gd name="connsiteY4" fmla="*/ 3556365 h 9300117"/>
              <a:gd name="connsiteX5" fmla="*/ 10027836 w 11560131"/>
              <a:gd name="connsiteY5" fmla="*/ 3556365 h 9300117"/>
              <a:gd name="connsiteX6" fmla="*/ 10027836 w 11560131"/>
              <a:gd name="connsiteY6" fmla="*/ 5743752 h 9300117"/>
              <a:gd name="connsiteX7" fmla="*/ 6873759 w 11560131"/>
              <a:gd name="connsiteY7" fmla="*/ 5743752 h 9300117"/>
              <a:gd name="connsiteX8" fmla="*/ 6873759 w 11560131"/>
              <a:gd name="connsiteY8" fmla="*/ 8067386 h 9300117"/>
              <a:gd name="connsiteX9" fmla="*/ 4686372 w 11560131"/>
              <a:gd name="connsiteY9" fmla="*/ 8067386 h 9300117"/>
              <a:gd name="connsiteX10" fmla="*/ 4686372 w 11560131"/>
              <a:gd name="connsiteY10" fmla="*/ 5743752 h 9300117"/>
              <a:gd name="connsiteX11" fmla="*/ 1532295 w 11560131"/>
              <a:gd name="connsiteY11" fmla="*/ 5743752 h 9300117"/>
              <a:gd name="connsiteX12" fmla="*/ 1532295 w 11560131"/>
              <a:gd name="connsiteY12" fmla="*/ 3556365 h 9300117"/>
              <a:gd name="connsiteX0" fmla="*/ 0 w 8495541"/>
              <a:gd name="connsiteY0" fmla="*/ 2323634 h 6834655"/>
              <a:gd name="connsiteX1" fmla="*/ 3154077 w 8495541"/>
              <a:gd name="connsiteY1" fmla="*/ 2323634 h 6834655"/>
              <a:gd name="connsiteX2" fmla="*/ 3154077 w 8495541"/>
              <a:gd name="connsiteY2" fmla="*/ 0 h 6834655"/>
              <a:gd name="connsiteX3" fmla="*/ 5341464 w 8495541"/>
              <a:gd name="connsiteY3" fmla="*/ 0 h 6834655"/>
              <a:gd name="connsiteX4" fmla="*/ 5341464 w 8495541"/>
              <a:gd name="connsiteY4" fmla="*/ 2323634 h 6834655"/>
              <a:gd name="connsiteX5" fmla="*/ 8495541 w 8495541"/>
              <a:gd name="connsiteY5" fmla="*/ 2323634 h 6834655"/>
              <a:gd name="connsiteX6" fmla="*/ 8495541 w 8495541"/>
              <a:gd name="connsiteY6" fmla="*/ 4511021 h 6834655"/>
              <a:gd name="connsiteX7" fmla="*/ 5430674 w 8495541"/>
              <a:gd name="connsiteY7" fmla="*/ 3853099 h 6834655"/>
              <a:gd name="connsiteX8" fmla="*/ 5341464 w 8495541"/>
              <a:gd name="connsiteY8" fmla="*/ 6834655 h 6834655"/>
              <a:gd name="connsiteX9" fmla="*/ 3154077 w 8495541"/>
              <a:gd name="connsiteY9" fmla="*/ 6834655 h 6834655"/>
              <a:gd name="connsiteX10" fmla="*/ 3154077 w 8495541"/>
              <a:gd name="connsiteY10" fmla="*/ 4511021 h 6834655"/>
              <a:gd name="connsiteX11" fmla="*/ 0 w 8495541"/>
              <a:gd name="connsiteY11" fmla="*/ 4511021 h 6834655"/>
              <a:gd name="connsiteX12" fmla="*/ 0 w 8495541"/>
              <a:gd name="connsiteY12" fmla="*/ 2323634 h 6834655"/>
              <a:gd name="connsiteX0" fmla="*/ 0 w 8495541"/>
              <a:gd name="connsiteY0" fmla="*/ 2323634 h 6834655"/>
              <a:gd name="connsiteX1" fmla="*/ 3154077 w 8495541"/>
              <a:gd name="connsiteY1" fmla="*/ 2323634 h 6834655"/>
              <a:gd name="connsiteX2" fmla="*/ 3154077 w 8495541"/>
              <a:gd name="connsiteY2" fmla="*/ 0 h 6834655"/>
              <a:gd name="connsiteX3" fmla="*/ 5341464 w 8495541"/>
              <a:gd name="connsiteY3" fmla="*/ 0 h 6834655"/>
              <a:gd name="connsiteX4" fmla="*/ 5341464 w 8495541"/>
              <a:gd name="connsiteY4" fmla="*/ 2323634 h 6834655"/>
              <a:gd name="connsiteX5" fmla="*/ 8495541 w 8495541"/>
              <a:gd name="connsiteY5" fmla="*/ 2323634 h 6834655"/>
              <a:gd name="connsiteX6" fmla="*/ 8495541 w 8495541"/>
              <a:gd name="connsiteY6" fmla="*/ 3853099 h 6834655"/>
              <a:gd name="connsiteX7" fmla="*/ 5430674 w 8495541"/>
              <a:gd name="connsiteY7" fmla="*/ 3853099 h 6834655"/>
              <a:gd name="connsiteX8" fmla="*/ 5341464 w 8495541"/>
              <a:gd name="connsiteY8" fmla="*/ 6834655 h 6834655"/>
              <a:gd name="connsiteX9" fmla="*/ 3154077 w 8495541"/>
              <a:gd name="connsiteY9" fmla="*/ 6834655 h 6834655"/>
              <a:gd name="connsiteX10" fmla="*/ 3154077 w 8495541"/>
              <a:gd name="connsiteY10" fmla="*/ 4511021 h 6834655"/>
              <a:gd name="connsiteX11" fmla="*/ 0 w 8495541"/>
              <a:gd name="connsiteY11" fmla="*/ 4511021 h 6834655"/>
              <a:gd name="connsiteX12" fmla="*/ 0 w 8495541"/>
              <a:gd name="connsiteY12" fmla="*/ 2323634 h 6834655"/>
              <a:gd name="connsiteX0" fmla="*/ 0 w 8495541"/>
              <a:gd name="connsiteY0" fmla="*/ 2323634 h 6834655"/>
              <a:gd name="connsiteX1" fmla="*/ 3154077 w 8495541"/>
              <a:gd name="connsiteY1" fmla="*/ 2323634 h 6834655"/>
              <a:gd name="connsiteX2" fmla="*/ 3154077 w 8495541"/>
              <a:gd name="connsiteY2" fmla="*/ 0 h 6834655"/>
              <a:gd name="connsiteX3" fmla="*/ 5341464 w 8495541"/>
              <a:gd name="connsiteY3" fmla="*/ 0 h 6834655"/>
              <a:gd name="connsiteX4" fmla="*/ 5341464 w 8495541"/>
              <a:gd name="connsiteY4" fmla="*/ 2323634 h 6834655"/>
              <a:gd name="connsiteX5" fmla="*/ 8495541 w 8495541"/>
              <a:gd name="connsiteY5" fmla="*/ 2323634 h 6834655"/>
              <a:gd name="connsiteX6" fmla="*/ 8495541 w 8495541"/>
              <a:gd name="connsiteY6" fmla="*/ 3853099 h 6834655"/>
              <a:gd name="connsiteX7" fmla="*/ 5430674 w 8495541"/>
              <a:gd name="connsiteY7" fmla="*/ 3853099 h 6834655"/>
              <a:gd name="connsiteX8" fmla="*/ 5341464 w 8495541"/>
              <a:gd name="connsiteY8" fmla="*/ 6834655 h 6834655"/>
              <a:gd name="connsiteX9" fmla="*/ 3154077 w 8495541"/>
              <a:gd name="connsiteY9" fmla="*/ 6834655 h 6834655"/>
              <a:gd name="connsiteX10" fmla="*/ 3165228 w 8495541"/>
              <a:gd name="connsiteY10" fmla="*/ 3250933 h 6834655"/>
              <a:gd name="connsiteX11" fmla="*/ 0 w 8495541"/>
              <a:gd name="connsiteY11" fmla="*/ 4511021 h 6834655"/>
              <a:gd name="connsiteX12" fmla="*/ 0 w 8495541"/>
              <a:gd name="connsiteY12" fmla="*/ 2323634 h 6834655"/>
              <a:gd name="connsiteX0" fmla="*/ 0 w 8495541"/>
              <a:gd name="connsiteY0" fmla="*/ 2323634 h 6834655"/>
              <a:gd name="connsiteX1" fmla="*/ 3154077 w 8495541"/>
              <a:gd name="connsiteY1" fmla="*/ 2323634 h 6834655"/>
              <a:gd name="connsiteX2" fmla="*/ 3154077 w 8495541"/>
              <a:gd name="connsiteY2" fmla="*/ 0 h 6834655"/>
              <a:gd name="connsiteX3" fmla="*/ 5341464 w 8495541"/>
              <a:gd name="connsiteY3" fmla="*/ 0 h 6834655"/>
              <a:gd name="connsiteX4" fmla="*/ 5341464 w 8495541"/>
              <a:gd name="connsiteY4" fmla="*/ 2323634 h 6834655"/>
              <a:gd name="connsiteX5" fmla="*/ 8495541 w 8495541"/>
              <a:gd name="connsiteY5" fmla="*/ 2323634 h 6834655"/>
              <a:gd name="connsiteX6" fmla="*/ 8495541 w 8495541"/>
              <a:gd name="connsiteY6" fmla="*/ 3853099 h 6834655"/>
              <a:gd name="connsiteX7" fmla="*/ 5430674 w 8495541"/>
              <a:gd name="connsiteY7" fmla="*/ 3853099 h 6834655"/>
              <a:gd name="connsiteX8" fmla="*/ 5341464 w 8495541"/>
              <a:gd name="connsiteY8" fmla="*/ 6834655 h 6834655"/>
              <a:gd name="connsiteX9" fmla="*/ 3154077 w 8495541"/>
              <a:gd name="connsiteY9" fmla="*/ 6834655 h 6834655"/>
              <a:gd name="connsiteX10" fmla="*/ 3165228 w 8495541"/>
              <a:gd name="connsiteY10" fmla="*/ 3250933 h 6834655"/>
              <a:gd name="connsiteX11" fmla="*/ 11151 w 8495541"/>
              <a:gd name="connsiteY11" fmla="*/ 3284387 h 6834655"/>
              <a:gd name="connsiteX12" fmla="*/ 0 w 8495541"/>
              <a:gd name="connsiteY12" fmla="*/ 2323634 h 6834655"/>
              <a:gd name="connsiteX0" fmla="*/ 0 w 8495541"/>
              <a:gd name="connsiteY0" fmla="*/ 2323634 h 6834655"/>
              <a:gd name="connsiteX1" fmla="*/ 3154077 w 8495541"/>
              <a:gd name="connsiteY1" fmla="*/ 2323634 h 6834655"/>
              <a:gd name="connsiteX2" fmla="*/ 3154077 w 8495541"/>
              <a:gd name="connsiteY2" fmla="*/ 0 h 6834655"/>
              <a:gd name="connsiteX3" fmla="*/ 5341464 w 8495541"/>
              <a:gd name="connsiteY3" fmla="*/ 0 h 6834655"/>
              <a:gd name="connsiteX4" fmla="*/ 5341464 w 8495541"/>
              <a:gd name="connsiteY4" fmla="*/ 2323634 h 6834655"/>
              <a:gd name="connsiteX5" fmla="*/ 8495541 w 8495541"/>
              <a:gd name="connsiteY5" fmla="*/ 2323634 h 6834655"/>
              <a:gd name="connsiteX6" fmla="*/ 8495541 w 8495541"/>
              <a:gd name="connsiteY6" fmla="*/ 3853099 h 6834655"/>
              <a:gd name="connsiteX7" fmla="*/ 5330313 w 8495541"/>
              <a:gd name="connsiteY7" fmla="*/ 3083665 h 6834655"/>
              <a:gd name="connsiteX8" fmla="*/ 5341464 w 8495541"/>
              <a:gd name="connsiteY8" fmla="*/ 6834655 h 6834655"/>
              <a:gd name="connsiteX9" fmla="*/ 3154077 w 8495541"/>
              <a:gd name="connsiteY9" fmla="*/ 6834655 h 6834655"/>
              <a:gd name="connsiteX10" fmla="*/ 3165228 w 8495541"/>
              <a:gd name="connsiteY10" fmla="*/ 3250933 h 6834655"/>
              <a:gd name="connsiteX11" fmla="*/ 11151 w 8495541"/>
              <a:gd name="connsiteY11" fmla="*/ 3284387 h 6834655"/>
              <a:gd name="connsiteX12" fmla="*/ 0 w 8495541"/>
              <a:gd name="connsiteY12" fmla="*/ 2323634 h 6834655"/>
              <a:gd name="connsiteX0" fmla="*/ 0 w 8506692"/>
              <a:gd name="connsiteY0" fmla="*/ 2323634 h 6834655"/>
              <a:gd name="connsiteX1" fmla="*/ 3154077 w 8506692"/>
              <a:gd name="connsiteY1" fmla="*/ 2323634 h 6834655"/>
              <a:gd name="connsiteX2" fmla="*/ 3154077 w 8506692"/>
              <a:gd name="connsiteY2" fmla="*/ 0 h 6834655"/>
              <a:gd name="connsiteX3" fmla="*/ 5341464 w 8506692"/>
              <a:gd name="connsiteY3" fmla="*/ 0 h 6834655"/>
              <a:gd name="connsiteX4" fmla="*/ 5341464 w 8506692"/>
              <a:gd name="connsiteY4" fmla="*/ 2323634 h 6834655"/>
              <a:gd name="connsiteX5" fmla="*/ 8495541 w 8506692"/>
              <a:gd name="connsiteY5" fmla="*/ 2323634 h 6834655"/>
              <a:gd name="connsiteX6" fmla="*/ 8506692 w 8506692"/>
              <a:gd name="connsiteY6" fmla="*/ 3172875 h 6834655"/>
              <a:gd name="connsiteX7" fmla="*/ 5330313 w 8506692"/>
              <a:gd name="connsiteY7" fmla="*/ 3083665 h 6834655"/>
              <a:gd name="connsiteX8" fmla="*/ 5341464 w 8506692"/>
              <a:gd name="connsiteY8" fmla="*/ 6834655 h 6834655"/>
              <a:gd name="connsiteX9" fmla="*/ 3154077 w 8506692"/>
              <a:gd name="connsiteY9" fmla="*/ 6834655 h 6834655"/>
              <a:gd name="connsiteX10" fmla="*/ 3165228 w 8506692"/>
              <a:gd name="connsiteY10" fmla="*/ 3250933 h 6834655"/>
              <a:gd name="connsiteX11" fmla="*/ 11151 w 8506692"/>
              <a:gd name="connsiteY11" fmla="*/ 3284387 h 6834655"/>
              <a:gd name="connsiteX12" fmla="*/ 0 w 8506692"/>
              <a:gd name="connsiteY12" fmla="*/ 2323634 h 6834655"/>
              <a:gd name="connsiteX0" fmla="*/ 0 w 8506692"/>
              <a:gd name="connsiteY0" fmla="*/ 2323634 h 6834655"/>
              <a:gd name="connsiteX1" fmla="*/ 3154077 w 8506692"/>
              <a:gd name="connsiteY1" fmla="*/ 2323634 h 6834655"/>
              <a:gd name="connsiteX2" fmla="*/ 3154077 w 8506692"/>
              <a:gd name="connsiteY2" fmla="*/ 0 h 6834655"/>
              <a:gd name="connsiteX3" fmla="*/ 5341464 w 8506692"/>
              <a:gd name="connsiteY3" fmla="*/ 0 h 6834655"/>
              <a:gd name="connsiteX4" fmla="*/ 5341464 w 8506692"/>
              <a:gd name="connsiteY4" fmla="*/ 2323634 h 6834655"/>
              <a:gd name="connsiteX5" fmla="*/ 8495541 w 8506692"/>
              <a:gd name="connsiteY5" fmla="*/ 2323634 h 6834655"/>
              <a:gd name="connsiteX6" fmla="*/ 8506692 w 8506692"/>
              <a:gd name="connsiteY6" fmla="*/ 3172875 h 6834655"/>
              <a:gd name="connsiteX7" fmla="*/ 5330313 w 8506692"/>
              <a:gd name="connsiteY7" fmla="*/ 3083665 h 6834655"/>
              <a:gd name="connsiteX8" fmla="*/ 5341464 w 8506692"/>
              <a:gd name="connsiteY8" fmla="*/ 6834655 h 6834655"/>
              <a:gd name="connsiteX9" fmla="*/ 4202292 w 8506692"/>
              <a:gd name="connsiteY9" fmla="*/ 6834655 h 6834655"/>
              <a:gd name="connsiteX10" fmla="*/ 3165228 w 8506692"/>
              <a:gd name="connsiteY10" fmla="*/ 3250933 h 6834655"/>
              <a:gd name="connsiteX11" fmla="*/ 11151 w 8506692"/>
              <a:gd name="connsiteY11" fmla="*/ 3284387 h 6834655"/>
              <a:gd name="connsiteX12" fmla="*/ 0 w 8506692"/>
              <a:gd name="connsiteY12" fmla="*/ 2323634 h 6834655"/>
              <a:gd name="connsiteX0" fmla="*/ 0 w 8506692"/>
              <a:gd name="connsiteY0" fmla="*/ 2323634 h 6834655"/>
              <a:gd name="connsiteX1" fmla="*/ 3154077 w 8506692"/>
              <a:gd name="connsiteY1" fmla="*/ 2323634 h 6834655"/>
              <a:gd name="connsiteX2" fmla="*/ 3154077 w 8506692"/>
              <a:gd name="connsiteY2" fmla="*/ 0 h 6834655"/>
              <a:gd name="connsiteX3" fmla="*/ 5341464 w 8506692"/>
              <a:gd name="connsiteY3" fmla="*/ 0 h 6834655"/>
              <a:gd name="connsiteX4" fmla="*/ 5341464 w 8506692"/>
              <a:gd name="connsiteY4" fmla="*/ 2323634 h 6834655"/>
              <a:gd name="connsiteX5" fmla="*/ 8495541 w 8506692"/>
              <a:gd name="connsiteY5" fmla="*/ 2323634 h 6834655"/>
              <a:gd name="connsiteX6" fmla="*/ 8506692 w 8506692"/>
              <a:gd name="connsiteY6" fmla="*/ 3172875 h 6834655"/>
              <a:gd name="connsiteX7" fmla="*/ 5330313 w 8506692"/>
              <a:gd name="connsiteY7" fmla="*/ 3083665 h 6834655"/>
              <a:gd name="connsiteX8" fmla="*/ 5341464 w 8506692"/>
              <a:gd name="connsiteY8" fmla="*/ 6834655 h 6834655"/>
              <a:gd name="connsiteX9" fmla="*/ 4202292 w 8506692"/>
              <a:gd name="connsiteY9" fmla="*/ 6834655 h 6834655"/>
              <a:gd name="connsiteX10" fmla="*/ 4202291 w 8506692"/>
              <a:gd name="connsiteY10" fmla="*/ 3139421 h 6834655"/>
              <a:gd name="connsiteX11" fmla="*/ 11151 w 8506692"/>
              <a:gd name="connsiteY11" fmla="*/ 3284387 h 6834655"/>
              <a:gd name="connsiteX12" fmla="*/ 0 w 8506692"/>
              <a:gd name="connsiteY12" fmla="*/ 2323634 h 6834655"/>
              <a:gd name="connsiteX0" fmla="*/ 0 w 8506692"/>
              <a:gd name="connsiteY0" fmla="*/ 2323634 h 6834655"/>
              <a:gd name="connsiteX1" fmla="*/ 4224594 w 8506692"/>
              <a:gd name="connsiteY1" fmla="*/ 2379390 h 6834655"/>
              <a:gd name="connsiteX2" fmla="*/ 3154077 w 8506692"/>
              <a:gd name="connsiteY2" fmla="*/ 0 h 6834655"/>
              <a:gd name="connsiteX3" fmla="*/ 5341464 w 8506692"/>
              <a:gd name="connsiteY3" fmla="*/ 0 h 6834655"/>
              <a:gd name="connsiteX4" fmla="*/ 5341464 w 8506692"/>
              <a:gd name="connsiteY4" fmla="*/ 2323634 h 6834655"/>
              <a:gd name="connsiteX5" fmla="*/ 8495541 w 8506692"/>
              <a:gd name="connsiteY5" fmla="*/ 2323634 h 6834655"/>
              <a:gd name="connsiteX6" fmla="*/ 8506692 w 8506692"/>
              <a:gd name="connsiteY6" fmla="*/ 3172875 h 6834655"/>
              <a:gd name="connsiteX7" fmla="*/ 5330313 w 8506692"/>
              <a:gd name="connsiteY7" fmla="*/ 3083665 h 6834655"/>
              <a:gd name="connsiteX8" fmla="*/ 5341464 w 8506692"/>
              <a:gd name="connsiteY8" fmla="*/ 6834655 h 6834655"/>
              <a:gd name="connsiteX9" fmla="*/ 4202292 w 8506692"/>
              <a:gd name="connsiteY9" fmla="*/ 6834655 h 6834655"/>
              <a:gd name="connsiteX10" fmla="*/ 4202291 w 8506692"/>
              <a:gd name="connsiteY10" fmla="*/ 3139421 h 6834655"/>
              <a:gd name="connsiteX11" fmla="*/ 11151 w 8506692"/>
              <a:gd name="connsiteY11" fmla="*/ 3284387 h 6834655"/>
              <a:gd name="connsiteX12" fmla="*/ 0 w 8506692"/>
              <a:gd name="connsiteY12" fmla="*/ 2323634 h 6834655"/>
              <a:gd name="connsiteX0" fmla="*/ 0 w 8506692"/>
              <a:gd name="connsiteY0" fmla="*/ 2323634 h 6834655"/>
              <a:gd name="connsiteX1" fmla="*/ 4224594 w 8506692"/>
              <a:gd name="connsiteY1" fmla="*/ 2379390 h 6834655"/>
              <a:gd name="connsiteX2" fmla="*/ 4179990 w 8506692"/>
              <a:gd name="connsiteY2" fmla="*/ 11152 h 6834655"/>
              <a:gd name="connsiteX3" fmla="*/ 5341464 w 8506692"/>
              <a:gd name="connsiteY3" fmla="*/ 0 h 6834655"/>
              <a:gd name="connsiteX4" fmla="*/ 5341464 w 8506692"/>
              <a:gd name="connsiteY4" fmla="*/ 2323634 h 6834655"/>
              <a:gd name="connsiteX5" fmla="*/ 8495541 w 8506692"/>
              <a:gd name="connsiteY5" fmla="*/ 2323634 h 6834655"/>
              <a:gd name="connsiteX6" fmla="*/ 8506692 w 8506692"/>
              <a:gd name="connsiteY6" fmla="*/ 3172875 h 6834655"/>
              <a:gd name="connsiteX7" fmla="*/ 5330313 w 8506692"/>
              <a:gd name="connsiteY7" fmla="*/ 3083665 h 6834655"/>
              <a:gd name="connsiteX8" fmla="*/ 5341464 w 8506692"/>
              <a:gd name="connsiteY8" fmla="*/ 6834655 h 6834655"/>
              <a:gd name="connsiteX9" fmla="*/ 4202292 w 8506692"/>
              <a:gd name="connsiteY9" fmla="*/ 6834655 h 6834655"/>
              <a:gd name="connsiteX10" fmla="*/ 4202291 w 8506692"/>
              <a:gd name="connsiteY10" fmla="*/ 3139421 h 6834655"/>
              <a:gd name="connsiteX11" fmla="*/ 11151 w 8506692"/>
              <a:gd name="connsiteY11" fmla="*/ 3284387 h 6834655"/>
              <a:gd name="connsiteX12" fmla="*/ 0 w 8506692"/>
              <a:gd name="connsiteY12" fmla="*/ 2323634 h 6834655"/>
              <a:gd name="connsiteX0" fmla="*/ 0 w 8506692"/>
              <a:gd name="connsiteY0" fmla="*/ 2323634 h 6834655"/>
              <a:gd name="connsiteX1" fmla="*/ 4258048 w 8506692"/>
              <a:gd name="connsiteY1" fmla="*/ 2312483 h 6834655"/>
              <a:gd name="connsiteX2" fmla="*/ 4179990 w 8506692"/>
              <a:gd name="connsiteY2" fmla="*/ 11152 h 6834655"/>
              <a:gd name="connsiteX3" fmla="*/ 5341464 w 8506692"/>
              <a:gd name="connsiteY3" fmla="*/ 0 h 6834655"/>
              <a:gd name="connsiteX4" fmla="*/ 5341464 w 8506692"/>
              <a:gd name="connsiteY4" fmla="*/ 2323634 h 6834655"/>
              <a:gd name="connsiteX5" fmla="*/ 8495541 w 8506692"/>
              <a:gd name="connsiteY5" fmla="*/ 2323634 h 6834655"/>
              <a:gd name="connsiteX6" fmla="*/ 8506692 w 8506692"/>
              <a:gd name="connsiteY6" fmla="*/ 3172875 h 6834655"/>
              <a:gd name="connsiteX7" fmla="*/ 5330313 w 8506692"/>
              <a:gd name="connsiteY7" fmla="*/ 3083665 h 6834655"/>
              <a:gd name="connsiteX8" fmla="*/ 5341464 w 8506692"/>
              <a:gd name="connsiteY8" fmla="*/ 6834655 h 6834655"/>
              <a:gd name="connsiteX9" fmla="*/ 4202292 w 8506692"/>
              <a:gd name="connsiteY9" fmla="*/ 6834655 h 6834655"/>
              <a:gd name="connsiteX10" fmla="*/ 4202291 w 8506692"/>
              <a:gd name="connsiteY10" fmla="*/ 3139421 h 6834655"/>
              <a:gd name="connsiteX11" fmla="*/ 11151 w 8506692"/>
              <a:gd name="connsiteY11" fmla="*/ 3284387 h 6834655"/>
              <a:gd name="connsiteX12" fmla="*/ 0 w 8506692"/>
              <a:gd name="connsiteY12" fmla="*/ 2323634 h 6834655"/>
              <a:gd name="connsiteX0" fmla="*/ 0 w 8506692"/>
              <a:gd name="connsiteY0" fmla="*/ 2323634 h 6834655"/>
              <a:gd name="connsiteX1" fmla="*/ 4224594 w 8506692"/>
              <a:gd name="connsiteY1" fmla="*/ 2312483 h 6834655"/>
              <a:gd name="connsiteX2" fmla="*/ 4179990 w 8506692"/>
              <a:gd name="connsiteY2" fmla="*/ 11152 h 6834655"/>
              <a:gd name="connsiteX3" fmla="*/ 5341464 w 8506692"/>
              <a:gd name="connsiteY3" fmla="*/ 0 h 6834655"/>
              <a:gd name="connsiteX4" fmla="*/ 5341464 w 8506692"/>
              <a:gd name="connsiteY4" fmla="*/ 2323634 h 6834655"/>
              <a:gd name="connsiteX5" fmla="*/ 8495541 w 8506692"/>
              <a:gd name="connsiteY5" fmla="*/ 2323634 h 6834655"/>
              <a:gd name="connsiteX6" fmla="*/ 8506692 w 8506692"/>
              <a:gd name="connsiteY6" fmla="*/ 3172875 h 6834655"/>
              <a:gd name="connsiteX7" fmla="*/ 5330313 w 8506692"/>
              <a:gd name="connsiteY7" fmla="*/ 3083665 h 6834655"/>
              <a:gd name="connsiteX8" fmla="*/ 5341464 w 8506692"/>
              <a:gd name="connsiteY8" fmla="*/ 6834655 h 6834655"/>
              <a:gd name="connsiteX9" fmla="*/ 4202292 w 8506692"/>
              <a:gd name="connsiteY9" fmla="*/ 6834655 h 6834655"/>
              <a:gd name="connsiteX10" fmla="*/ 4202291 w 8506692"/>
              <a:gd name="connsiteY10" fmla="*/ 3139421 h 6834655"/>
              <a:gd name="connsiteX11" fmla="*/ 11151 w 8506692"/>
              <a:gd name="connsiteY11" fmla="*/ 3284387 h 6834655"/>
              <a:gd name="connsiteX12" fmla="*/ 0 w 8506692"/>
              <a:gd name="connsiteY12" fmla="*/ 2323634 h 6834655"/>
              <a:gd name="connsiteX0" fmla="*/ 0 w 8506692"/>
              <a:gd name="connsiteY0" fmla="*/ 2323634 h 6834655"/>
              <a:gd name="connsiteX1" fmla="*/ 4224594 w 8506692"/>
              <a:gd name="connsiteY1" fmla="*/ 2312483 h 6834655"/>
              <a:gd name="connsiteX2" fmla="*/ 4179990 w 8506692"/>
              <a:gd name="connsiteY2" fmla="*/ 11152 h 6834655"/>
              <a:gd name="connsiteX3" fmla="*/ 5341464 w 8506692"/>
              <a:gd name="connsiteY3" fmla="*/ 0 h 6834655"/>
              <a:gd name="connsiteX4" fmla="*/ 5341464 w 8506692"/>
              <a:gd name="connsiteY4" fmla="*/ 2323634 h 6834655"/>
              <a:gd name="connsiteX5" fmla="*/ 8495541 w 8506692"/>
              <a:gd name="connsiteY5" fmla="*/ 2323634 h 6834655"/>
              <a:gd name="connsiteX6" fmla="*/ 8506692 w 8506692"/>
              <a:gd name="connsiteY6" fmla="*/ 3172875 h 6834655"/>
              <a:gd name="connsiteX7" fmla="*/ 5330313 w 8506692"/>
              <a:gd name="connsiteY7" fmla="*/ 3083665 h 6834655"/>
              <a:gd name="connsiteX8" fmla="*/ 5341464 w 8506692"/>
              <a:gd name="connsiteY8" fmla="*/ 6834655 h 6834655"/>
              <a:gd name="connsiteX9" fmla="*/ 4202292 w 8506692"/>
              <a:gd name="connsiteY9" fmla="*/ 6834655 h 6834655"/>
              <a:gd name="connsiteX10" fmla="*/ 4179988 w 8506692"/>
              <a:gd name="connsiteY10" fmla="*/ 3228631 h 6834655"/>
              <a:gd name="connsiteX11" fmla="*/ 11151 w 8506692"/>
              <a:gd name="connsiteY11" fmla="*/ 3284387 h 6834655"/>
              <a:gd name="connsiteX12" fmla="*/ 0 w 8506692"/>
              <a:gd name="connsiteY12" fmla="*/ 2323634 h 6834655"/>
              <a:gd name="connsiteX0" fmla="*/ 0 w 8506692"/>
              <a:gd name="connsiteY0" fmla="*/ 2323634 h 6834655"/>
              <a:gd name="connsiteX1" fmla="*/ 4224594 w 8506692"/>
              <a:gd name="connsiteY1" fmla="*/ 2312483 h 6834655"/>
              <a:gd name="connsiteX2" fmla="*/ 4179990 w 8506692"/>
              <a:gd name="connsiteY2" fmla="*/ 11152 h 6834655"/>
              <a:gd name="connsiteX3" fmla="*/ 5341464 w 8506692"/>
              <a:gd name="connsiteY3" fmla="*/ 0 h 6834655"/>
              <a:gd name="connsiteX4" fmla="*/ 5341464 w 8506692"/>
              <a:gd name="connsiteY4" fmla="*/ 2323634 h 6834655"/>
              <a:gd name="connsiteX5" fmla="*/ 8495541 w 8506692"/>
              <a:gd name="connsiteY5" fmla="*/ 2323634 h 6834655"/>
              <a:gd name="connsiteX6" fmla="*/ 8506692 w 8506692"/>
              <a:gd name="connsiteY6" fmla="*/ 3172875 h 6834655"/>
              <a:gd name="connsiteX7" fmla="*/ 5352615 w 8506692"/>
              <a:gd name="connsiteY7" fmla="*/ 3161723 h 6834655"/>
              <a:gd name="connsiteX8" fmla="*/ 5341464 w 8506692"/>
              <a:gd name="connsiteY8" fmla="*/ 6834655 h 6834655"/>
              <a:gd name="connsiteX9" fmla="*/ 4202292 w 8506692"/>
              <a:gd name="connsiteY9" fmla="*/ 6834655 h 6834655"/>
              <a:gd name="connsiteX10" fmla="*/ 4179988 w 8506692"/>
              <a:gd name="connsiteY10" fmla="*/ 3228631 h 6834655"/>
              <a:gd name="connsiteX11" fmla="*/ 11151 w 8506692"/>
              <a:gd name="connsiteY11" fmla="*/ 3284387 h 6834655"/>
              <a:gd name="connsiteX12" fmla="*/ 0 w 8506692"/>
              <a:gd name="connsiteY12" fmla="*/ 2323634 h 6834655"/>
              <a:gd name="connsiteX0" fmla="*/ 0 w 8506692"/>
              <a:gd name="connsiteY0" fmla="*/ 2323634 h 6834655"/>
              <a:gd name="connsiteX1" fmla="*/ 4224594 w 8506692"/>
              <a:gd name="connsiteY1" fmla="*/ 2312483 h 6834655"/>
              <a:gd name="connsiteX2" fmla="*/ 4179990 w 8506692"/>
              <a:gd name="connsiteY2" fmla="*/ 11152 h 6834655"/>
              <a:gd name="connsiteX3" fmla="*/ 5341464 w 8506692"/>
              <a:gd name="connsiteY3" fmla="*/ 0 h 6834655"/>
              <a:gd name="connsiteX4" fmla="*/ 5341464 w 8506692"/>
              <a:gd name="connsiteY4" fmla="*/ 2323634 h 6834655"/>
              <a:gd name="connsiteX5" fmla="*/ 8495541 w 8506692"/>
              <a:gd name="connsiteY5" fmla="*/ 2323634 h 6834655"/>
              <a:gd name="connsiteX6" fmla="*/ 8506692 w 8506692"/>
              <a:gd name="connsiteY6" fmla="*/ 3172875 h 6834655"/>
              <a:gd name="connsiteX7" fmla="*/ 5352615 w 8506692"/>
              <a:gd name="connsiteY7" fmla="*/ 3161723 h 6834655"/>
              <a:gd name="connsiteX8" fmla="*/ 5341464 w 8506692"/>
              <a:gd name="connsiteY8" fmla="*/ 6834655 h 6834655"/>
              <a:gd name="connsiteX9" fmla="*/ 4202292 w 8506692"/>
              <a:gd name="connsiteY9" fmla="*/ 6834655 h 6834655"/>
              <a:gd name="connsiteX10" fmla="*/ 4179988 w 8506692"/>
              <a:gd name="connsiteY10" fmla="*/ 3228631 h 6834655"/>
              <a:gd name="connsiteX11" fmla="*/ 11151 w 8506692"/>
              <a:gd name="connsiteY11" fmla="*/ 3217480 h 6834655"/>
              <a:gd name="connsiteX12" fmla="*/ 0 w 8506692"/>
              <a:gd name="connsiteY12" fmla="*/ 2323634 h 6834655"/>
              <a:gd name="connsiteX0" fmla="*/ 0 w 8506692"/>
              <a:gd name="connsiteY0" fmla="*/ 2323634 h 6834655"/>
              <a:gd name="connsiteX1" fmla="*/ 4224594 w 8506692"/>
              <a:gd name="connsiteY1" fmla="*/ 2312483 h 6834655"/>
              <a:gd name="connsiteX2" fmla="*/ 4191141 w 8506692"/>
              <a:gd name="connsiteY2" fmla="*/ 33454 h 6834655"/>
              <a:gd name="connsiteX3" fmla="*/ 5341464 w 8506692"/>
              <a:gd name="connsiteY3" fmla="*/ 0 h 6834655"/>
              <a:gd name="connsiteX4" fmla="*/ 5341464 w 8506692"/>
              <a:gd name="connsiteY4" fmla="*/ 2323634 h 6834655"/>
              <a:gd name="connsiteX5" fmla="*/ 8495541 w 8506692"/>
              <a:gd name="connsiteY5" fmla="*/ 2323634 h 6834655"/>
              <a:gd name="connsiteX6" fmla="*/ 8506692 w 8506692"/>
              <a:gd name="connsiteY6" fmla="*/ 3172875 h 6834655"/>
              <a:gd name="connsiteX7" fmla="*/ 5352615 w 8506692"/>
              <a:gd name="connsiteY7" fmla="*/ 3161723 h 6834655"/>
              <a:gd name="connsiteX8" fmla="*/ 5341464 w 8506692"/>
              <a:gd name="connsiteY8" fmla="*/ 6834655 h 6834655"/>
              <a:gd name="connsiteX9" fmla="*/ 4202292 w 8506692"/>
              <a:gd name="connsiteY9" fmla="*/ 6834655 h 6834655"/>
              <a:gd name="connsiteX10" fmla="*/ 4179988 w 8506692"/>
              <a:gd name="connsiteY10" fmla="*/ 3228631 h 6834655"/>
              <a:gd name="connsiteX11" fmla="*/ 11151 w 8506692"/>
              <a:gd name="connsiteY11" fmla="*/ 3217480 h 6834655"/>
              <a:gd name="connsiteX12" fmla="*/ 0 w 8506692"/>
              <a:gd name="connsiteY12" fmla="*/ 2323634 h 6834655"/>
              <a:gd name="connsiteX0" fmla="*/ 0 w 8506692"/>
              <a:gd name="connsiteY0" fmla="*/ 2323634 h 6834655"/>
              <a:gd name="connsiteX1" fmla="*/ 4224594 w 8506692"/>
              <a:gd name="connsiteY1" fmla="*/ 2312483 h 6834655"/>
              <a:gd name="connsiteX2" fmla="*/ 4235746 w 8506692"/>
              <a:gd name="connsiteY2" fmla="*/ 11152 h 6834655"/>
              <a:gd name="connsiteX3" fmla="*/ 5341464 w 8506692"/>
              <a:gd name="connsiteY3" fmla="*/ 0 h 6834655"/>
              <a:gd name="connsiteX4" fmla="*/ 5341464 w 8506692"/>
              <a:gd name="connsiteY4" fmla="*/ 2323634 h 6834655"/>
              <a:gd name="connsiteX5" fmla="*/ 8495541 w 8506692"/>
              <a:gd name="connsiteY5" fmla="*/ 2323634 h 6834655"/>
              <a:gd name="connsiteX6" fmla="*/ 8506692 w 8506692"/>
              <a:gd name="connsiteY6" fmla="*/ 3172875 h 6834655"/>
              <a:gd name="connsiteX7" fmla="*/ 5352615 w 8506692"/>
              <a:gd name="connsiteY7" fmla="*/ 3161723 h 6834655"/>
              <a:gd name="connsiteX8" fmla="*/ 5341464 w 8506692"/>
              <a:gd name="connsiteY8" fmla="*/ 6834655 h 6834655"/>
              <a:gd name="connsiteX9" fmla="*/ 4202292 w 8506692"/>
              <a:gd name="connsiteY9" fmla="*/ 6834655 h 6834655"/>
              <a:gd name="connsiteX10" fmla="*/ 4179988 w 8506692"/>
              <a:gd name="connsiteY10" fmla="*/ 3228631 h 6834655"/>
              <a:gd name="connsiteX11" fmla="*/ 11151 w 8506692"/>
              <a:gd name="connsiteY11" fmla="*/ 3217480 h 6834655"/>
              <a:gd name="connsiteX12" fmla="*/ 0 w 8506692"/>
              <a:gd name="connsiteY12" fmla="*/ 2323634 h 6834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506692" h="6834655">
                <a:moveTo>
                  <a:pt x="0" y="2323634"/>
                </a:moveTo>
                <a:lnTo>
                  <a:pt x="4224594" y="2312483"/>
                </a:lnTo>
                <a:cubicBezTo>
                  <a:pt x="4228311" y="1545373"/>
                  <a:pt x="4232029" y="778262"/>
                  <a:pt x="4235746" y="11152"/>
                </a:cubicBezTo>
                <a:lnTo>
                  <a:pt x="5341464" y="0"/>
                </a:lnTo>
                <a:lnTo>
                  <a:pt x="5341464" y="2323634"/>
                </a:lnTo>
                <a:lnTo>
                  <a:pt x="8495541" y="2323634"/>
                </a:lnTo>
                <a:lnTo>
                  <a:pt x="8506692" y="3172875"/>
                </a:lnTo>
                <a:lnTo>
                  <a:pt x="5352615" y="3161723"/>
                </a:lnTo>
                <a:lnTo>
                  <a:pt x="5341464" y="6834655"/>
                </a:lnTo>
                <a:lnTo>
                  <a:pt x="4202292" y="6834655"/>
                </a:lnTo>
                <a:cubicBezTo>
                  <a:pt x="4202292" y="5602910"/>
                  <a:pt x="4179988" y="4460376"/>
                  <a:pt x="4179988" y="3228631"/>
                </a:cubicBezTo>
                <a:lnTo>
                  <a:pt x="11151" y="3217480"/>
                </a:lnTo>
                <a:lnTo>
                  <a:pt x="0" y="2323634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Picture 8" descr="http://spritedatabase.net/files/gba/1102/Sprite/PokemonrsHouses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3" b="34375" l="34808" r="57817">
                        <a14:foregroundMark x1="35398" y1="10714" x2="35988" y2="21875"/>
                        <a14:foregroundMark x1="38938" y1="29018" x2="44248" y2="30804"/>
                        <a14:foregroundMark x1="38643" y1="34821" x2="54277" y2="33036"/>
                        <a14:foregroundMark x1="57522" y1="9821" x2="57817" y2="263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52" r="41273" b="63133"/>
          <a:stretch/>
        </p:blipFill>
        <p:spPr bwMode="auto">
          <a:xfrm>
            <a:off x="6245757" y="1993434"/>
            <a:ext cx="1243342" cy="125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>
            <a:stCxn id="6" idx="3"/>
          </p:cNvCxnSpPr>
          <p:nvPr/>
        </p:nvCxnSpPr>
        <p:spPr>
          <a:xfrm>
            <a:off x="5181600" y="2675618"/>
            <a:ext cx="914399" cy="36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288221" y="2490952"/>
            <a:ext cx="89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Hub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510805" y="257788"/>
            <a:ext cx="464634" cy="4404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0621757" y="478025"/>
            <a:ext cx="464634" cy="4404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/>
          <p:cNvGrpSpPr/>
          <p:nvPr/>
        </p:nvGrpSpPr>
        <p:grpSpPr>
          <a:xfrm>
            <a:off x="1975945" y="4703268"/>
            <a:ext cx="561250" cy="540999"/>
            <a:chOff x="2423688" y="4356821"/>
            <a:chExt cx="561250" cy="540999"/>
          </a:xfrm>
        </p:grpSpPr>
        <p:sp>
          <p:nvSpPr>
            <p:cNvPr id="11" name="Rectangle 10"/>
            <p:cNvSpPr/>
            <p:nvPr/>
          </p:nvSpPr>
          <p:spPr>
            <a:xfrm>
              <a:off x="2423688" y="4356821"/>
              <a:ext cx="561250" cy="540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80441" y="4519599"/>
              <a:ext cx="5044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 smtClean="0"/>
                <a:t>Player</a:t>
              </a:r>
              <a:endParaRPr lang="en-GB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03881" y="5187139"/>
            <a:ext cx="561250" cy="530489"/>
            <a:chOff x="1603881" y="5187139"/>
            <a:chExt cx="561250" cy="530489"/>
          </a:xfrm>
        </p:grpSpPr>
        <p:sp>
          <p:nvSpPr>
            <p:cNvPr id="8" name="Rectangle 7"/>
            <p:cNvSpPr/>
            <p:nvPr/>
          </p:nvSpPr>
          <p:spPr>
            <a:xfrm>
              <a:off x="1603881" y="5187139"/>
              <a:ext cx="561250" cy="53048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29103" y="5349766"/>
              <a:ext cx="5044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 smtClean="0"/>
                <a:t>Enemy</a:t>
              </a:r>
              <a:endParaRPr lang="en-GB" sz="900" dirty="0"/>
            </a:p>
          </p:txBody>
        </p:sp>
      </p:grpSp>
      <p:sp>
        <p:nvSpPr>
          <p:cNvPr id="4" name="U-Turn Arrow 3"/>
          <p:cNvSpPr/>
          <p:nvPr/>
        </p:nvSpPr>
        <p:spPr>
          <a:xfrm rot="18282914" flipH="1">
            <a:off x="1020352" y="4512227"/>
            <a:ext cx="925332" cy="582645"/>
          </a:xfrm>
          <a:prstGeom prst="utur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8947" y="4973767"/>
            <a:ext cx="1166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Collision occurs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91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6000">
              <a:schemeClr val="accent1">
                <a:lumMod val="60000"/>
                <a:lumOff val="40000"/>
              </a:schemeClr>
            </a:gs>
            <a:gs pos="0">
              <a:schemeClr val="accent1">
                <a:lumMod val="5000"/>
                <a:lumOff val="95000"/>
              </a:schemeClr>
            </a:gs>
            <a:gs pos="66000">
              <a:schemeClr val="accent1">
                <a:lumMod val="45000"/>
                <a:lumOff val="55000"/>
                <a:alpha val="76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100000">
              <a:srgbClr val="CFE2F3"/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10604672" y="3466773"/>
            <a:ext cx="1548128" cy="1425088"/>
            <a:chOff x="49306" y="3313641"/>
            <a:chExt cx="1548128" cy="1425088"/>
          </a:xfrm>
        </p:grpSpPr>
        <p:pic>
          <p:nvPicPr>
            <p:cNvPr id="41" name="Picture 2" descr="https://pbs.twimg.com/media/B_XPP6kWIAIdqZx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60593" y="3313641"/>
              <a:ext cx="936841" cy="1346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https://pbs.twimg.com/media/B_XPP6kWIAIdqZx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9306" y="3392020"/>
              <a:ext cx="936841" cy="1346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30"/>
          <p:cNvGrpSpPr/>
          <p:nvPr/>
        </p:nvGrpSpPr>
        <p:grpSpPr>
          <a:xfrm>
            <a:off x="2773094" y="3427584"/>
            <a:ext cx="1548128" cy="1425088"/>
            <a:chOff x="49306" y="3313641"/>
            <a:chExt cx="1548128" cy="1425088"/>
          </a:xfrm>
        </p:grpSpPr>
        <p:pic>
          <p:nvPicPr>
            <p:cNvPr id="32" name="Picture 2" descr="https://pbs.twimg.com/media/B_XPP6kWIAIdqZx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60593" y="3313641"/>
              <a:ext cx="936841" cy="1346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https://pbs.twimg.com/media/B_XPP6kWIAIdqZx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9306" y="3392020"/>
              <a:ext cx="936841" cy="1346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Group 36"/>
          <p:cNvGrpSpPr/>
          <p:nvPr/>
        </p:nvGrpSpPr>
        <p:grpSpPr>
          <a:xfrm flipH="1">
            <a:off x="7091924" y="3248969"/>
            <a:ext cx="1911626" cy="1425088"/>
            <a:chOff x="49306" y="3313641"/>
            <a:chExt cx="1548128" cy="1425088"/>
          </a:xfrm>
        </p:grpSpPr>
        <p:pic>
          <p:nvPicPr>
            <p:cNvPr id="38" name="Picture 2" descr="https://pbs.twimg.com/media/B_XPP6kWIAIdqZx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60593" y="3313641"/>
              <a:ext cx="936841" cy="1346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https://pbs.twimg.com/media/B_XPP6kWIAIdqZx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9306" y="3392020"/>
              <a:ext cx="936841" cy="1346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Rectangle 15"/>
          <p:cNvSpPr/>
          <p:nvPr/>
        </p:nvSpPr>
        <p:spPr>
          <a:xfrm>
            <a:off x="0" y="4456253"/>
            <a:ext cx="12192000" cy="2401747"/>
          </a:xfrm>
          <a:prstGeom prst="rect">
            <a:avLst/>
          </a:prstGeom>
          <a:gradFill>
            <a:gsLst>
              <a:gs pos="15000">
                <a:schemeClr val="accent6">
                  <a:lumMod val="75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50000">
                <a:schemeClr val="accent4">
                  <a:lumMod val="50000"/>
                </a:schemeClr>
              </a:gs>
              <a:gs pos="86000">
                <a:schemeClr val="accent4">
                  <a:lumMod val="50000"/>
                </a:schemeClr>
              </a:gs>
              <a:gs pos="100000">
                <a:schemeClr val="accent4">
                  <a:lumMod val="50000"/>
                </a:schemeClr>
              </a:gs>
              <a:gs pos="0">
                <a:schemeClr val="accent6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289367" y="162046"/>
            <a:ext cx="2210765" cy="1064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370390" y="254643"/>
            <a:ext cx="1967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Characters details i.e Health, damage stat.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9632066" y="162046"/>
            <a:ext cx="2210765" cy="1064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9713089" y="254643"/>
            <a:ext cx="1967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Enemy details i.e Health, damage stat.</a:t>
            </a:r>
            <a:endParaRPr lang="en-GB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14" y="2781549"/>
            <a:ext cx="2418144" cy="241814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17739" y="2852677"/>
            <a:ext cx="2762974" cy="2418144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188203" y="3349205"/>
            <a:ext cx="1548128" cy="1425088"/>
            <a:chOff x="49306" y="3313641"/>
            <a:chExt cx="1548128" cy="1425088"/>
          </a:xfrm>
        </p:grpSpPr>
        <p:pic>
          <p:nvPicPr>
            <p:cNvPr id="25" name="Picture 2" descr="https://pbs.twimg.com/media/B_XPP6kWIAIdqZx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60593" y="3313641"/>
              <a:ext cx="936841" cy="1346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https://pbs.twimg.com/media/B_XPP6kWIAIdqZx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9306" y="3392020"/>
              <a:ext cx="936841" cy="1346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33"/>
          <p:cNvGrpSpPr/>
          <p:nvPr/>
        </p:nvGrpSpPr>
        <p:grpSpPr>
          <a:xfrm>
            <a:off x="4932509" y="3374032"/>
            <a:ext cx="1548128" cy="1425088"/>
            <a:chOff x="49306" y="3313641"/>
            <a:chExt cx="1548128" cy="1425088"/>
          </a:xfrm>
        </p:grpSpPr>
        <p:pic>
          <p:nvPicPr>
            <p:cNvPr id="35" name="Picture 2" descr="https://pbs.twimg.com/media/B_XPP6kWIAIdqZx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60593" y="3313641"/>
              <a:ext cx="936841" cy="1346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https://pbs.twimg.com/media/B_XPP6kWIAIdqZx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9306" y="3392020"/>
              <a:ext cx="936841" cy="1346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3775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6061" y="579193"/>
            <a:ext cx="5238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https://pbs.twimg.com/media/B_XPP6kWIAIdqZx.png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http://orig01.deviantart.net/762c/f/2013/016/1/3/100_flower_sprites_by_neoriceisgood-d5rpq1t.png</a:t>
            </a:r>
          </a:p>
        </p:txBody>
      </p:sp>
      <p:pic>
        <p:nvPicPr>
          <p:cNvPr id="4" name="Picture 2" descr="http://orig01.deviantart.net/762c/f/2013/016/1/3/100_flower_sprites_by_neoriceisgood-d5rpq1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3312" y1="17969" x2="43312" y2="17969"/>
                        <a14:foregroundMark x1="46656" y1="18438" x2="46656" y2="18438"/>
                        <a14:foregroundMark x1="46815" y1="16406" x2="46815" y2="16406"/>
                        <a14:foregroundMark x1="47134" y1="18750" x2="47134" y2="18750"/>
                        <a14:foregroundMark x1="41879" y1="18906" x2="41879" y2="18906"/>
                        <a14:foregroundMark x1="47771" y1="18125" x2="47771" y2="18125"/>
                        <a14:foregroundMark x1="48726" y1="18750" x2="48726" y2="18750"/>
                        <a14:backgroundMark x1="23885" y1="24063" x2="23885" y2="24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835" t="15434" r="50403" b="79810"/>
          <a:stretch/>
        </p:blipFill>
        <p:spPr bwMode="auto">
          <a:xfrm>
            <a:off x="412594" y="1882214"/>
            <a:ext cx="524108" cy="28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orig01.deviantart.net/762c/f/2013/016/1/3/100_flower_sprites_by_neoriceisgood-d5rpq1t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6083" y1="82813" x2="65446" y2="82813"/>
                        <a14:foregroundMark x1="65287" y1="86563" x2="65287" y2="86563"/>
                        <a14:foregroundMark x1="62580" y1="86875" x2="65605" y2="86563"/>
                        <a14:backgroundMark x1="24363" y1="23750" x2="24363" y2="23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94" t="80305" r="31940" b="11829"/>
          <a:stretch/>
        </p:blipFill>
        <p:spPr bwMode="auto">
          <a:xfrm>
            <a:off x="317809" y="2626333"/>
            <a:ext cx="356839" cy="479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490439" y="110385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http://vignette1.wikia.nocookie.net/herebemonsters/images/5/57/Adventurers-Torch-Sprite.png/revision/latest?cb=20140409091007</a:t>
            </a:r>
          </a:p>
        </p:txBody>
      </p:sp>
      <p:sp>
        <p:nvSpPr>
          <p:cNvPr id="7" name="Rectangle 6"/>
          <p:cNvSpPr/>
          <p:nvPr/>
        </p:nvSpPr>
        <p:spPr>
          <a:xfrm>
            <a:off x="674648" y="568823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http://orig05.deviantart.net/0f1e/f/2013/354/d/1/pokemon_style_overworld_objects_sprite_sheet_by_redknightx-d6ymsns.png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866900" y="233686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http://spritedatabase.net/files/gba/1102/Sprite/PokemonrsHouses.gif</a:t>
            </a:r>
          </a:p>
        </p:txBody>
      </p:sp>
      <p:sp>
        <p:nvSpPr>
          <p:cNvPr id="9" name="Rectangle 8"/>
          <p:cNvSpPr/>
          <p:nvPr/>
        </p:nvSpPr>
        <p:spPr>
          <a:xfrm>
            <a:off x="2006600" y="460957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http://smg.photobucket.com/user/VevilaD/media/rmxp/fountain.png.html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41135" y="389625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http://gameranx.com/features/id/603/article/intricate-3d-retro-gifs-of-famous-video-game-characters/</a:t>
            </a:r>
          </a:p>
        </p:txBody>
      </p:sp>
    </p:spTree>
    <p:extLst>
      <p:ext uri="{BB962C8B-B14F-4D97-AF65-F5344CB8AC3E}">
        <p14:creationId xmlns:p14="http://schemas.microsoft.com/office/powerpoint/2010/main" val="321484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2007065" y="248962"/>
            <a:ext cx="2743201" cy="6477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Controls</a:t>
            </a:r>
          </a:p>
        </p:txBody>
      </p:sp>
      <p:sp>
        <p:nvSpPr>
          <p:cNvPr id="5" name="Rounded Rectangle 4">
            <a:hlinkClick r:id="rId2" action="ppaction://hlinksldjump"/>
          </p:cNvPr>
          <p:cNvSpPr/>
          <p:nvPr/>
        </p:nvSpPr>
        <p:spPr>
          <a:xfrm>
            <a:off x="7677851" y="248962"/>
            <a:ext cx="2743201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Audio</a:t>
            </a:r>
          </a:p>
        </p:txBody>
      </p:sp>
      <p:sp>
        <p:nvSpPr>
          <p:cNvPr id="6" name="Rounded Rectangle 5">
            <a:hlinkClick r:id="rId2" action="ppaction://hlinksldjump"/>
          </p:cNvPr>
          <p:cNvSpPr/>
          <p:nvPr/>
        </p:nvSpPr>
        <p:spPr>
          <a:xfrm>
            <a:off x="4842458" y="248962"/>
            <a:ext cx="2743201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Video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8737" y="1203309"/>
            <a:ext cx="1000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Actions</a:t>
            </a:r>
            <a:endParaRPr lang="en-GB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68738" y="1689084"/>
            <a:ext cx="10763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Up</a:t>
            </a:r>
          </a:p>
          <a:p>
            <a:endParaRPr lang="en-GB" dirty="0"/>
          </a:p>
          <a:p>
            <a:r>
              <a:rPr lang="en-GB" dirty="0"/>
              <a:t>Down</a:t>
            </a:r>
          </a:p>
          <a:p>
            <a:endParaRPr lang="en-GB" dirty="0"/>
          </a:p>
          <a:p>
            <a:r>
              <a:rPr lang="en-GB" dirty="0"/>
              <a:t>Left</a:t>
            </a:r>
          </a:p>
          <a:p>
            <a:endParaRPr lang="en-GB" dirty="0"/>
          </a:p>
          <a:p>
            <a:r>
              <a:rPr lang="en-GB" dirty="0"/>
              <a:t>Right</a:t>
            </a:r>
          </a:p>
          <a:p>
            <a:endParaRPr lang="en-GB" dirty="0"/>
          </a:p>
          <a:p>
            <a:r>
              <a:rPr lang="en-GB" dirty="0"/>
              <a:t>Select</a:t>
            </a:r>
          </a:p>
          <a:p>
            <a:endParaRPr lang="en-GB" dirty="0"/>
          </a:p>
          <a:p>
            <a:r>
              <a:rPr lang="en-GB" dirty="0"/>
              <a:t>Interact</a:t>
            </a:r>
          </a:p>
          <a:p>
            <a:endParaRPr lang="en-GB" dirty="0"/>
          </a:p>
          <a:p>
            <a:r>
              <a:rPr lang="en-GB" dirty="0"/>
              <a:t>Use item</a:t>
            </a:r>
          </a:p>
          <a:p>
            <a:endParaRPr lang="en-GB" dirty="0"/>
          </a:p>
          <a:p>
            <a:r>
              <a:rPr lang="en-GB" dirty="0"/>
              <a:t>Back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32976" y="1203309"/>
            <a:ext cx="1240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Keyboard</a:t>
            </a:r>
            <a:endParaRPr lang="en-GB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441364" y="1689084"/>
            <a:ext cx="138401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</a:t>
            </a:r>
          </a:p>
          <a:p>
            <a:endParaRPr lang="en-GB" dirty="0"/>
          </a:p>
          <a:p>
            <a:r>
              <a:rPr lang="en-GB" dirty="0"/>
              <a:t>S</a:t>
            </a:r>
          </a:p>
          <a:p>
            <a:endParaRPr lang="en-GB" dirty="0"/>
          </a:p>
          <a:p>
            <a:r>
              <a:rPr lang="en-GB" dirty="0"/>
              <a:t>A</a:t>
            </a:r>
          </a:p>
          <a:p>
            <a:endParaRPr lang="en-GB" dirty="0"/>
          </a:p>
          <a:p>
            <a:r>
              <a:rPr lang="en-GB" dirty="0"/>
              <a:t>D</a:t>
            </a:r>
          </a:p>
          <a:p>
            <a:endParaRPr lang="en-GB" dirty="0"/>
          </a:p>
          <a:p>
            <a:r>
              <a:rPr lang="en-GB"/>
              <a:t>Left-click</a:t>
            </a:r>
            <a:endParaRPr lang="en-GB" dirty="0"/>
          </a:p>
          <a:p>
            <a:endParaRPr lang="en-GB" dirty="0"/>
          </a:p>
          <a:p>
            <a:r>
              <a:rPr lang="en-GB" dirty="0"/>
              <a:t>C</a:t>
            </a:r>
          </a:p>
          <a:p>
            <a:endParaRPr lang="en-GB" dirty="0"/>
          </a:p>
          <a:p>
            <a:r>
              <a:rPr lang="en-GB" dirty="0"/>
              <a:t>Spacebar</a:t>
            </a:r>
          </a:p>
          <a:p>
            <a:endParaRPr lang="en-GB" dirty="0"/>
          </a:p>
          <a:p>
            <a:r>
              <a:rPr lang="en-GB" dirty="0"/>
              <a:t>Backspace</a:t>
            </a:r>
          </a:p>
        </p:txBody>
      </p:sp>
      <p:sp>
        <p:nvSpPr>
          <p:cNvPr id="12" name="Rounded Rectangle 11">
            <a:hlinkClick r:id="rId2" action="ppaction://hlinksldjump"/>
          </p:cNvPr>
          <p:cNvSpPr/>
          <p:nvPr/>
        </p:nvSpPr>
        <p:spPr>
          <a:xfrm>
            <a:off x="168737" y="6457950"/>
            <a:ext cx="1786290" cy="32385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Done</a:t>
            </a:r>
          </a:p>
        </p:txBody>
      </p:sp>
      <p:sp>
        <p:nvSpPr>
          <p:cNvPr id="13" name="Rounded Rectangle 12">
            <a:hlinkClick r:id="rId2" action="ppaction://hlinksldjump"/>
          </p:cNvPr>
          <p:cNvSpPr/>
          <p:nvPr/>
        </p:nvSpPr>
        <p:spPr>
          <a:xfrm>
            <a:off x="168737" y="5988908"/>
            <a:ext cx="1786290" cy="33206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Reset to Default</a:t>
            </a:r>
          </a:p>
        </p:txBody>
      </p:sp>
      <p:sp>
        <p:nvSpPr>
          <p:cNvPr id="14" name="Rounded Rectangle 13">
            <a:hlinkClick r:id="rId2" action="ppaction://hlinksldjump"/>
          </p:cNvPr>
          <p:cNvSpPr/>
          <p:nvPr/>
        </p:nvSpPr>
        <p:spPr>
          <a:xfrm>
            <a:off x="2163023" y="6457950"/>
            <a:ext cx="1786290" cy="32385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407571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hlinkClick r:id="rId2" action="ppaction://hlinksldjump"/>
          </p:cNvPr>
          <p:cNvSpPr/>
          <p:nvPr/>
        </p:nvSpPr>
        <p:spPr>
          <a:xfrm>
            <a:off x="4573244" y="248962"/>
            <a:ext cx="2743201" cy="6477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Video</a:t>
            </a:r>
            <a:endParaRPr lang="en-GB" dirty="0"/>
          </a:p>
        </p:txBody>
      </p:sp>
      <p:sp>
        <p:nvSpPr>
          <p:cNvPr id="3" name="Rounded Rectangle 2">
            <a:hlinkClick r:id="rId2" action="ppaction://hlinksldjump"/>
          </p:cNvPr>
          <p:cNvSpPr/>
          <p:nvPr/>
        </p:nvSpPr>
        <p:spPr>
          <a:xfrm>
            <a:off x="7497148" y="248962"/>
            <a:ext cx="2743201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Audio</a:t>
            </a:r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1649340" y="248962"/>
            <a:ext cx="2743201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Controls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55027" y="1403364"/>
            <a:ext cx="1786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Display</a:t>
            </a:r>
            <a:endParaRPr lang="en-GB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955027" y="2150749"/>
            <a:ext cx="1480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Full screen</a:t>
            </a:r>
          </a:p>
          <a:p>
            <a:endParaRPr lang="en-GB" dirty="0"/>
          </a:p>
          <a:p>
            <a:r>
              <a:rPr lang="en-GB" dirty="0" smtClean="0"/>
              <a:t>Window</a:t>
            </a:r>
            <a:endParaRPr lang="en-GB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558276" y="1403364"/>
            <a:ext cx="151633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Resolution</a:t>
            </a:r>
          </a:p>
          <a:p>
            <a:endParaRPr lang="en-GB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558276" y="2150749"/>
            <a:ext cx="13840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1080x720</a:t>
            </a:r>
          </a:p>
          <a:p>
            <a:endParaRPr lang="en-GB" dirty="0"/>
          </a:p>
          <a:p>
            <a:r>
              <a:rPr lang="en-GB" dirty="0"/>
              <a:t>1080x720</a:t>
            </a:r>
          </a:p>
          <a:p>
            <a:endParaRPr lang="en-GB" dirty="0"/>
          </a:p>
          <a:p>
            <a:r>
              <a:rPr lang="en-GB" dirty="0"/>
              <a:t>1080x720</a:t>
            </a:r>
          </a:p>
          <a:p>
            <a:endParaRPr lang="en-GB" dirty="0"/>
          </a:p>
          <a:p>
            <a:r>
              <a:rPr lang="en-GB" dirty="0"/>
              <a:t>1080x720</a:t>
            </a:r>
          </a:p>
          <a:p>
            <a:endParaRPr lang="en-GB" dirty="0"/>
          </a:p>
          <a:p>
            <a:r>
              <a:rPr lang="en-GB" dirty="0"/>
              <a:t>1080x720</a:t>
            </a:r>
          </a:p>
          <a:p>
            <a:endParaRPr lang="en-GB" dirty="0"/>
          </a:p>
          <a:p>
            <a:r>
              <a:rPr lang="en-GB" dirty="0"/>
              <a:t>1080x720</a:t>
            </a:r>
          </a:p>
          <a:p>
            <a:endParaRPr lang="en-GB" dirty="0"/>
          </a:p>
        </p:txBody>
      </p:sp>
      <p:sp>
        <p:nvSpPr>
          <p:cNvPr id="9" name="Rounded Rectangle 8">
            <a:hlinkClick r:id="rId2" action="ppaction://hlinksldjump"/>
          </p:cNvPr>
          <p:cNvSpPr/>
          <p:nvPr/>
        </p:nvSpPr>
        <p:spPr>
          <a:xfrm>
            <a:off x="168737" y="6457950"/>
            <a:ext cx="1786290" cy="32385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Done</a:t>
            </a:r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168737" y="5855558"/>
            <a:ext cx="1786290" cy="33206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Reset to Default</a:t>
            </a:r>
          </a:p>
        </p:txBody>
      </p:sp>
      <p:sp>
        <p:nvSpPr>
          <p:cNvPr id="11" name="Rounded Rectangle 10">
            <a:hlinkClick r:id="rId2" action="ppaction://hlinksldjump"/>
          </p:cNvPr>
          <p:cNvSpPr/>
          <p:nvPr/>
        </p:nvSpPr>
        <p:spPr>
          <a:xfrm>
            <a:off x="2163023" y="6457950"/>
            <a:ext cx="1786290" cy="32385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127169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hlinkClick r:id="rId2" action="ppaction://hlinksldjump"/>
          </p:cNvPr>
          <p:cNvSpPr/>
          <p:nvPr/>
        </p:nvSpPr>
        <p:spPr>
          <a:xfrm>
            <a:off x="4573244" y="248962"/>
            <a:ext cx="2743201" cy="6477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Video</a:t>
            </a:r>
            <a:endParaRPr lang="en-GB" dirty="0"/>
          </a:p>
        </p:txBody>
      </p:sp>
      <p:sp>
        <p:nvSpPr>
          <p:cNvPr id="3" name="Rounded Rectangle 2">
            <a:hlinkClick r:id="rId2" action="ppaction://hlinksldjump"/>
          </p:cNvPr>
          <p:cNvSpPr/>
          <p:nvPr/>
        </p:nvSpPr>
        <p:spPr>
          <a:xfrm>
            <a:off x="7497148" y="248962"/>
            <a:ext cx="2743201" cy="6477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Audio</a:t>
            </a:r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1649340" y="248962"/>
            <a:ext cx="2743201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Controls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55027" y="1403364"/>
            <a:ext cx="178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Sound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55027" y="2073010"/>
            <a:ext cx="14806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ON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OFF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4844" y="1387831"/>
            <a:ext cx="1516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Music</a:t>
            </a:r>
            <a:endParaRPr lang="en-GB" b="1" dirty="0"/>
          </a:p>
        </p:txBody>
      </p:sp>
      <p:sp>
        <p:nvSpPr>
          <p:cNvPr id="9" name="Rounded Rectangle 8">
            <a:hlinkClick r:id="rId2" action="ppaction://hlinksldjump"/>
          </p:cNvPr>
          <p:cNvSpPr/>
          <p:nvPr/>
        </p:nvSpPr>
        <p:spPr>
          <a:xfrm>
            <a:off x="168737" y="6457950"/>
            <a:ext cx="1786290" cy="32385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Done</a:t>
            </a:r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168737" y="5855558"/>
            <a:ext cx="1786290" cy="33206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Reset to Default</a:t>
            </a:r>
          </a:p>
        </p:txBody>
      </p:sp>
      <p:sp>
        <p:nvSpPr>
          <p:cNvPr id="11" name="Rounded Rectangle 10">
            <a:hlinkClick r:id="rId2" action="ppaction://hlinksldjump"/>
          </p:cNvPr>
          <p:cNvSpPr/>
          <p:nvPr/>
        </p:nvSpPr>
        <p:spPr>
          <a:xfrm>
            <a:off x="2163023" y="6457950"/>
            <a:ext cx="1786290" cy="32385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Cancel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80113" y="1403364"/>
            <a:ext cx="1516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Effects</a:t>
            </a:r>
            <a:endParaRPr lang="en-GB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944844" y="2071921"/>
            <a:ext cx="14806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ON</a:t>
            </a:r>
          </a:p>
          <a:p>
            <a:endParaRPr lang="en-GB" dirty="0"/>
          </a:p>
          <a:p>
            <a:r>
              <a:rPr lang="en-GB" dirty="0" smtClean="0"/>
              <a:t>10</a:t>
            </a:r>
          </a:p>
          <a:p>
            <a:r>
              <a:rPr lang="en-GB" dirty="0" smtClean="0"/>
              <a:t>9</a:t>
            </a:r>
          </a:p>
          <a:p>
            <a:r>
              <a:rPr lang="en-GB" dirty="0" smtClean="0"/>
              <a:t>8</a:t>
            </a:r>
          </a:p>
          <a:p>
            <a:r>
              <a:rPr lang="en-GB" dirty="0" smtClean="0"/>
              <a:t>7</a:t>
            </a:r>
          </a:p>
          <a:p>
            <a:r>
              <a:rPr lang="en-GB" dirty="0" smtClean="0"/>
              <a:t>6</a:t>
            </a:r>
          </a:p>
          <a:p>
            <a:r>
              <a:rPr lang="en-GB" dirty="0" smtClean="0"/>
              <a:t>5</a:t>
            </a:r>
          </a:p>
          <a:p>
            <a:r>
              <a:rPr lang="en-GB" dirty="0" smtClean="0"/>
              <a:t>4</a:t>
            </a:r>
          </a:p>
          <a:p>
            <a:r>
              <a:rPr lang="en-GB" dirty="0" smtClean="0"/>
              <a:t>3</a:t>
            </a:r>
          </a:p>
          <a:p>
            <a:r>
              <a:rPr lang="en-GB" dirty="0" smtClean="0"/>
              <a:t>2</a:t>
            </a:r>
          </a:p>
          <a:p>
            <a:r>
              <a:rPr lang="en-GB" dirty="0" smtClean="0"/>
              <a:t>1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OFF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15848" y="2051271"/>
            <a:ext cx="14806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ON</a:t>
            </a:r>
          </a:p>
          <a:p>
            <a:endParaRPr lang="en-GB" dirty="0"/>
          </a:p>
          <a:p>
            <a:r>
              <a:rPr lang="en-GB" dirty="0" smtClean="0"/>
              <a:t>10</a:t>
            </a:r>
          </a:p>
          <a:p>
            <a:r>
              <a:rPr lang="en-GB" dirty="0" smtClean="0"/>
              <a:t>9</a:t>
            </a:r>
          </a:p>
          <a:p>
            <a:r>
              <a:rPr lang="en-GB" dirty="0" smtClean="0"/>
              <a:t>8</a:t>
            </a:r>
          </a:p>
          <a:p>
            <a:r>
              <a:rPr lang="en-GB" dirty="0" smtClean="0"/>
              <a:t>7</a:t>
            </a:r>
          </a:p>
          <a:p>
            <a:r>
              <a:rPr lang="en-GB" dirty="0" smtClean="0"/>
              <a:t>6</a:t>
            </a:r>
          </a:p>
          <a:p>
            <a:r>
              <a:rPr lang="en-GB" dirty="0" smtClean="0"/>
              <a:t>5</a:t>
            </a:r>
          </a:p>
          <a:p>
            <a:r>
              <a:rPr lang="en-GB" dirty="0" smtClean="0"/>
              <a:t>4</a:t>
            </a:r>
          </a:p>
          <a:p>
            <a:r>
              <a:rPr lang="en-GB" dirty="0" smtClean="0"/>
              <a:t>3</a:t>
            </a:r>
          </a:p>
          <a:p>
            <a:r>
              <a:rPr lang="en-GB" dirty="0" smtClean="0"/>
              <a:t>2</a:t>
            </a:r>
          </a:p>
          <a:p>
            <a:r>
              <a:rPr lang="en-GB" dirty="0" smtClean="0"/>
              <a:t>1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OFF</a:t>
            </a:r>
          </a:p>
        </p:txBody>
      </p:sp>
    </p:spTree>
    <p:extLst>
      <p:ext uri="{BB962C8B-B14F-4D97-AF65-F5344CB8AC3E}">
        <p14:creationId xmlns:p14="http://schemas.microsoft.com/office/powerpoint/2010/main" val="298951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-19445" y="0"/>
            <a:ext cx="12211445" cy="6858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ardrop 20"/>
          <p:cNvSpPr/>
          <p:nvPr/>
        </p:nvSpPr>
        <p:spPr>
          <a:xfrm>
            <a:off x="6244906" y="3166723"/>
            <a:ext cx="4025591" cy="3668155"/>
          </a:xfrm>
          <a:prstGeom prst="teardrop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7459396" y="3880895"/>
            <a:ext cx="1472469" cy="1454877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9209" y="89212"/>
            <a:ext cx="1683835" cy="9478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Quad Arrow 5"/>
          <p:cNvSpPr/>
          <p:nvPr/>
        </p:nvSpPr>
        <p:spPr>
          <a:xfrm>
            <a:off x="1483111" y="122665"/>
            <a:ext cx="245327" cy="223025"/>
          </a:xfrm>
          <a:prstGeom prst="quad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Plus 3"/>
          <p:cNvSpPr/>
          <p:nvPr/>
        </p:nvSpPr>
        <p:spPr>
          <a:xfrm>
            <a:off x="-19445" y="0"/>
            <a:ext cx="9813074" cy="6834655"/>
          </a:xfrm>
          <a:custGeom>
            <a:avLst/>
            <a:gdLst>
              <a:gd name="connsiteX0" fmla="*/ 1532295 w 11560131"/>
              <a:gd name="connsiteY0" fmla="*/ 3556365 h 9300117"/>
              <a:gd name="connsiteX1" fmla="*/ 4686372 w 11560131"/>
              <a:gd name="connsiteY1" fmla="*/ 3556365 h 9300117"/>
              <a:gd name="connsiteX2" fmla="*/ 4686372 w 11560131"/>
              <a:gd name="connsiteY2" fmla="*/ 1232731 h 9300117"/>
              <a:gd name="connsiteX3" fmla="*/ 6873759 w 11560131"/>
              <a:gd name="connsiteY3" fmla="*/ 1232731 h 9300117"/>
              <a:gd name="connsiteX4" fmla="*/ 6873759 w 11560131"/>
              <a:gd name="connsiteY4" fmla="*/ 3556365 h 9300117"/>
              <a:gd name="connsiteX5" fmla="*/ 10027836 w 11560131"/>
              <a:gd name="connsiteY5" fmla="*/ 3556365 h 9300117"/>
              <a:gd name="connsiteX6" fmla="*/ 10027836 w 11560131"/>
              <a:gd name="connsiteY6" fmla="*/ 5743752 h 9300117"/>
              <a:gd name="connsiteX7" fmla="*/ 6873759 w 11560131"/>
              <a:gd name="connsiteY7" fmla="*/ 5743752 h 9300117"/>
              <a:gd name="connsiteX8" fmla="*/ 6873759 w 11560131"/>
              <a:gd name="connsiteY8" fmla="*/ 8067386 h 9300117"/>
              <a:gd name="connsiteX9" fmla="*/ 4686372 w 11560131"/>
              <a:gd name="connsiteY9" fmla="*/ 8067386 h 9300117"/>
              <a:gd name="connsiteX10" fmla="*/ 4686372 w 11560131"/>
              <a:gd name="connsiteY10" fmla="*/ 5743752 h 9300117"/>
              <a:gd name="connsiteX11" fmla="*/ 1532295 w 11560131"/>
              <a:gd name="connsiteY11" fmla="*/ 5743752 h 9300117"/>
              <a:gd name="connsiteX12" fmla="*/ 1532295 w 11560131"/>
              <a:gd name="connsiteY12" fmla="*/ 3556365 h 9300117"/>
              <a:gd name="connsiteX0" fmla="*/ 0 w 8495541"/>
              <a:gd name="connsiteY0" fmla="*/ 2323634 h 6834655"/>
              <a:gd name="connsiteX1" fmla="*/ 3154077 w 8495541"/>
              <a:gd name="connsiteY1" fmla="*/ 2323634 h 6834655"/>
              <a:gd name="connsiteX2" fmla="*/ 3154077 w 8495541"/>
              <a:gd name="connsiteY2" fmla="*/ 0 h 6834655"/>
              <a:gd name="connsiteX3" fmla="*/ 5341464 w 8495541"/>
              <a:gd name="connsiteY3" fmla="*/ 0 h 6834655"/>
              <a:gd name="connsiteX4" fmla="*/ 5341464 w 8495541"/>
              <a:gd name="connsiteY4" fmla="*/ 2323634 h 6834655"/>
              <a:gd name="connsiteX5" fmla="*/ 8495541 w 8495541"/>
              <a:gd name="connsiteY5" fmla="*/ 2323634 h 6834655"/>
              <a:gd name="connsiteX6" fmla="*/ 8495541 w 8495541"/>
              <a:gd name="connsiteY6" fmla="*/ 4511021 h 6834655"/>
              <a:gd name="connsiteX7" fmla="*/ 5430674 w 8495541"/>
              <a:gd name="connsiteY7" fmla="*/ 3853099 h 6834655"/>
              <a:gd name="connsiteX8" fmla="*/ 5341464 w 8495541"/>
              <a:gd name="connsiteY8" fmla="*/ 6834655 h 6834655"/>
              <a:gd name="connsiteX9" fmla="*/ 3154077 w 8495541"/>
              <a:gd name="connsiteY9" fmla="*/ 6834655 h 6834655"/>
              <a:gd name="connsiteX10" fmla="*/ 3154077 w 8495541"/>
              <a:gd name="connsiteY10" fmla="*/ 4511021 h 6834655"/>
              <a:gd name="connsiteX11" fmla="*/ 0 w 8495541"/>
              <a:gd name="connsiteY11" fmla="*/ 4511021 h 6834655"/>
              <a:gd name="connsiteX12" fmla="*/ 0 w 8495541"/>
              <a:gd name="connsiteY12" fmla="*/ 2323634 h 6834655"/>
              <a:gd name="connsiteX0" fmla="*/ 0 w 8495541"/>
              <a:gd name="connsiteY0" fmla="*/ 2323634 h 6834655"/>
              <a:gd name="connsiteX1" fmla="*/ 3154077 w 8495541"/>
              <a:gd name="connsiteY1" fmla="*/ 2323634 h 6834655"/>
              <a:gd name="connsiteX2" fmla="*/ 3154077 w 8495541"/>
              <a:gd name="connsiteY2" fmla="*/ 0 h 6834655"/>
              <a:gd name="connsiteX3" fmla="*/ 5341464 w 8495541"/>
              <a:gd name="connsiteY3" fmla="*/ 0 h 6834655"/>
              <a:gd name="connsiteX4" fmla="*/ 5341464 w 8495541"/>
              <a:gd name="connsiteY4" fmla="*/ 2323634 h 6834655"/>
              <a:gd name="connsiteX5" fmla="*/ 8495541 w 8495541"/>
              <a:gd name="connsiteY5" fmla="*/ 2323634 h 6834655"/>
              <a:gd name="connsiteX6" fmla="*/ 8495541 w 8495541"/>
              <a:gd name="connsiteY6" fmla="*/ 3853099 h 6834655"/>
              <a:gd name="connsiteX7" fmla="*/ 5430674 w 8495541"/>
              <a:gd name="connsiteY7" fmla="*/ 3853099 h 6834655"/>
              <a:gd name="connsiteX8" fmla="*/ 5341464 w 8495541"/>
              <a:gd name="connsiteY8" fmla="*/ 6834655 h 6834655"/>
              <a:gd name="connsiteX9" fmla="*/ 3154077 w 8495541"/>
              <a:gd name="connsiteY9" fmla="*/ 6834655 h 6834655"/>
              <a:gd name="connsiteX10" fmla="*/ 3154077 w 8495541"/>
              <a:gd name="connsiteY10" fmla="*/ 4511021 h 6834655"/>
              <a:gd name="connsiteX11" fmla="*/ 0 w 8495541"/>
              <a:gd name="connsiteY11" fmla="*/ 4511021 h 6834655"/>
              <a:gd name="connsiteX12" fmla="*/ 0 w 8495541"/>
              <a:gd name="connsiteY12" fmla="*/ 2323634 h 6834655"/>
              <a:gd name="connsiteX0" fmla="*/ 0 w 8495541"/>
              <a:gd name="connsiteY0" fmla="*/ 2323634 h 6834655"/>
              <a:gd name="connsiteX1" fmla="*/ 3154077 w 8495541"/>
              <a:gd name="connsiteY1" fmla="*/ 2323634 h 6834655"/>
              <a:gd name="connsiteX2" fmla="*/ 3154077 w 8495541"/>
              <a:gd name="connsiteY2" fmla="*/ 0 h 6834655"/>
              <a:gd name="connsiteX3" fmla="*/ 5341464 w 8495541"/>
              <a:gd name="connsiteY3" fmla="*/ 0 h 6834655"/>
              <a:gd name="connsiteX4" fmla="*/ 5341464 w 8495541"/>
              <a:gd name="connsiteY4" fmla="*/ 2323634 h 6834655"/>
              <a:gd name="connsiteX5" fmla="*/ 8495541 w 8495541"/>
              <a:gd name="connsiteY5" fmla="*/ 2323634 h 6834655"/>
              <a:gd name="connsiteX6" fmla="*/ 8495541 w 8495541"/>
              <a:gd name="connsiteY6" fmla="*/ 3853099 h 6834655"/>
              <a:gd name="connsiteX7" fmla="*/ 5430674 w 8495541"/>
              <a:gd name="connsiteY7" fmla="*/ 3853099 h 6834655"/>
              <a:gd name="connsiteX8" fmla="*/ 5341464 w 8495541"/>
              <a:gd name="connsiteY8" fmla="*/ 6834655 h 6834655"/>
              <a:gd name="connsiteX9" fmla="*/ 3154077 w 8495541"/>
              <a:gd name="connsiteY9" fmla="*/ 6834655 h 6834655"/>
              <a:gd name="connsiteX10" fmla="*/ 3165228 w 8495541"/>
              <a:gd name="connsiteY10" fmla="*/ 3250933 h 6834655"/>
              <a:gd name="connsiteX11" fmla="*/ 0 w 8495541"/>
              <a:gd name="connsiteY11" fmla="*/ 4511021 h 6834655"/>
              <a:gd name="connsiteX12" fmla="*/ 0 w 8495541"/>
              <a:gd name="connsiteY12" fmla="*/ 2323634 h 6834655"/>
              <a:gd name="connsiteX0" fmla="*/ 0 w 8495541"/>
              <a:gd name="connsiteY0" fmla="*/ 2323634 h 6834655"/>
              <a:gd name="connsiteX1" fmla="*/ 3154077 w 8495541"/>
              <a:gd name="connsiteY1" fmla="*/ 2323634 h 6834655"/>
              <a:gd name="connsiteX2" fmla="*/ 3154077 w 8495541"/>
              <a:gd name="connsiteY2" fmla="*/ 0 h 6834655"/>
              <a:gd name="connsiteX3" fmla="*/ 5341464 w 8495541"/>
              <a:gd name="connsiteY3" fmla="*/ 0 h 6834655"/>
              <a:gd name="connsiteX4" fmla="*/ 5341464 w 8495541"/>
              <a:gd name="connsiteY4" fmla="*/ 2323634 h 6834655"/>
              <a:gd name="connsiteX5" fmla="*/ 8495541 w 8495541"/>
              <a:gd name="connsiteY5" fmla="*/ 2323634 h 6834655"/>
              <a:gd name="connsiteX6" fmla="*/ 8495541 w 8495541"/>
              <a:gd name="connsiteY6" fmla="*/ 3853099 h 6834655"/>
              <a:gd name="connsiteX7" fmla="*/ 5430674 w 8495541"/>
              <a:gd name="connsiteY7" fmla="*/ 3853099 h 6834655"/>
              <a:gd name="connsiteX8" fmla="*/ 5341464 w 8495541"/>
              <a:gd name="connsiteY8" fmla="*/ 6834655 h 6834655"/>
              <a:gd name="connsiteX9" fmla="*/ 3154077 w 8495541"/>
              <a:gd name="connsiteY9" fmla="*/ 6834655 h 6834655"/>
              <a:gd name="connsiteX10" fmla="*/ 3165228 w 8495541"/>
              <a:gd name="connsiteY10" fmla="*/ 3250933 h 6834655"/>
              <a:gd name="connsiteX11" fmla="*/ 11151 w 8495541"/>
              <a:gd name="connsiteY11" fmla="*/ 3284387 h 6834655"/>
              <a:gd name="connsiteX12" fmla="*/ 0 w 8495541"/>
              <a:gd name="connsiteY12" fmla="*/ 2323634 h 6834655"/>
              <a:gd name="connsiteX0" fmla="*/ 0 w 8495541"/>
              <a:gd name="connsiteY0" fmla="*/ 2323634 h 6834655"/>
              <a:gd name="connsiteX1" fmla="*/ 3154077 w 8495541"/>
              <a:gd name="connsiteY1" fmla="*/ 2323634 h 6834655"/>
              <a:gd name="connsiteX2" fmla="*/ 3154077 w 8495541"/>
              <a:gd name="connsiteY2" fmla="*/ 0 h 6834655"/>
              <a:gd name="connsiteX3" fmla="*/ 5341464 w 8495541"/>
              <a:gd name="connsiteY3" fmla="*/ 0 h 6834655"/>
              <a:gd name="connsiteX4" fmla="*/ 5341464 w 8495541"/>
              <a:gd name="connsiteY4" fmla="*/ 2323634 h 6834655"/>
              <a:gd name="connsiteX5" fmla="*/ 8495541 w 8495541"/>
              <a:gd name="connsiteY5" fmla="*/ 2323634 h 6834655"/>
              <a:gd name="connsiteX6" fmla="*/ 8495541 w 8495541"/>
              <a:gd name="connsiteY6" fmla="*/ 3853099 h 6834655"/>
              <a:gd name="connsiteX7" fmla="*/ 5330313 w 8495541"/>
              <a:gd name="connsiteY7" fmla="*/ 3083665 h 6834655"/>
              <a:gd name="connsiteX8" fmla="*/ 5341464 w 8495541"/>
              <a:gd name="connsiteY8" fmla="*/ 6834655 h 6834655"/>
              <a:gd name="connsiteX9" fmla="*/ 3154077 w 8495541"/>
              <a:gd name="connsiteY9" fmla="*/ 6834655 h 6834655"/>
              <a:gd name="connsiteX10" fmla="*/ 3165228 w 8495541"/>
              <a:gd name="connsiteY10" fmla="*/ 3250933 h 6834655"/>
              <a:gd name="connsiteX11" fmla="*/ 11151 w 8495541"/>
              <a:gd name="connsiteY11" fmla="*/ 3284387 h 6834655"/>
              <a:gd name="connsiteX12" fmla="*/ 0 w 8495541"/>
              <a:gd name="connsiteY12" fmla="*/ 2323634 h 6834655"/>
              <a:gd name="connsiteX0" fmla="*/ 0 w 8506692"/>
              <a:gd name="connsiteY0" fmla="*/ 2323634 h 6834655"/>
              <a:gd name="connsiteX1" fmla="*/ 3154077 w 8506692"/>
              <a:gd name="connsiteY1" fmla="*/ 2323634 h 6834655"/>
              <a:gd name="connsiteX2" fmla="*/ 3154077 w 8506692"/>
              <a:gd name="connsiteY2" fmla="*/ 0 h 6834655"/>
              <a:gd name="connsiteX3" fmla="*/ 5341464 w 8506692"/>
              <a:gd name="connsiteY3" fmla="*/ 0 h 6834655"/>
              <a:gd name="connsiteX4" fmla="*/ 5341464 w 8506692"/>
              <a:gd name="connsiteY4" fmla="*/ 2323634 h 6834655"/>
              <a:gd name="connsiteX5" fmla="*/ 8495541 w 8506692"/>
              <a:gd name="connsiteY5" fmla="*/ 2323634 h 6834655"/>
              <a:gd name="connsiteX6" fmla="*/ 8506692 w 8506692"/>
              <a:gd name="connsiteY6" fmla="*/ 3172875 h 6834655"/>
              <a:gd name="connsiteX7" fmla="*/ 5330313 w 8506692"/>
              <a:gd name="connsiteY7" fmla="*/ 3083665 h 6834655"/>
              <a:gd name="connsiteX8" fmla="*/ 5341464 w 8506692"/>
              <a:gd name="connsiteY8" fmla="*/ 6834655 h 6834655"/>
              <a:gd name="connsiteX9" fmla="*/ 3154077 w 8506692"/>
              <a:gd name="connsiteY9" fmla="*/ 6834655 h 6834655"/>
              <a:gd name="connsiteX10" fmla="*/ 3165228 w 8506692"/>
              <a:gd name="connsiteY10" fmla="*/ 3250933 h 6834655"/>
              <a:gd name="connsiteX11" fmla="*/ 11151 w 8506692"/>
              <a:gd name="connsiteY11" fmla="*/ 3284387 h 6834655"/>
              <a:gd name="connsiteX12" fmla="*/ 0 w 8506692"/>
              <a:gd name="connsiteY12" fmla="*/ 2323634 h 6834655"/>
              <a:gd name="connsiteX0" fmla="*/ 0 w 8506692"/>
              <a:gd name="connsiteY0" fmla="*/ 2323634 h 6834655"/>
              <a:gd name="connsiteX1" fmla="*/ 3154077 w 8506692"/>
              <a:gd name="connsiteY1" fmla="*/ 2323634 h 6834655"/>
              <a:gd name="connsiteX2" fmla="*/ 3154077 w 8506692"/>
              <a:gd name="connsiteY2" fmla="*/ 0 h 6834655"/>
              <a:gd name="connsiteX3" fmla="*/ 5341464 w 8506692"/>
              <a:gd name="connsiteY3" fmla="*/ 0 h 6834655"/>
              <a:gd name="connsiteX4" fmla="*/ 5341464 w 8506692"/>
              <a:gd name="connsiteY4" fmla="*/ 2323634 h 6834655"/>
              <a:gd name="connsiteX5" fmla="*/ 8495541 w 8506692"/>
              <a:gd name="connsiteY5" fmla="*/ 2323634 h 6834655"/>
              <a:gd name="connsiteX6" fmla="*/ 8506692 w 8506692"/>
              <a:gd name="connsiteY6" fmla="*/ 3172875 h 6834655"/>
              <a:gd name="connsiteX7" fmla="*/ 5330313 w 8506692"/>
              <a:gd name="connsiteY7" fmla="*/ 3083665 h 6834655"/>
              <a:gd name="connsiteX8" fmla="*/ 5341464 w 8506692"/>
              <a:gd name="connsiteY8" fmla="*/ 6834655 h 6834655"/>
              <a:gd name="connsiteX9" fmla="*/ 4202292 w 8506692"/>
              <a:gd name="connsiteY9" fmla="*/ 6834655 h 6834655"/>
              <a:gd name="connsiteX10" fmla="*/ 3165228 w 8506692"/>
              <a:gd name="connsiteY10" fmla="*/ 3250933 h 6834655"/>
              <a:gd name="connsiteX11" fmla="*/ 11151 w 8506692"/>
              <a:gd name="connsiteY11" fmla="*/ 3284387 h 6834655"/>
              <a:gd name="connsiteX12" fmla="*/ 0 w 8506692"/>
              <a:gd name="connsiteY12" fmla="*/ 2323634 h 6834655"/>
              <a:gd name="connsiteX0" fmla="*/ 0 w 8506692"/>
              <a:gd name="connsiteY0" fmla="*/ 2323634 h 6834655"/>
              <a:gd name="connsiteX1" fmla="*/ 3154077 w 8506692"/>
              <a:gd name="connsiteY1" fmla="*/ 2323634 h 6834655"/>
              <a:gd name="connsiteX2" fmla="*/ 3154077 w 8506692"/>
              <a:gd name="connsiteY2" fmla="*/ 0 h 6834655"/>
              <a:gd name="connsiteX3" fmla="*/ 5341464 w 8506692"/>
              <a:gd name="connsiteY3" fmla="*/ 0 h 6834655"/>
              <a:gd name="connsiteX4" fmla="*/ 5341464 w 8506692"/>
              <a:gd name="connsiteY4" fmla="*/ 2323634 h 6834655"/>
              <a:gd name="connsiteX5" fmla="*/ 8495541 w 8506692"/>
              <a:gd name="connsiteY5" fmla="*/ 2323634 h 6834655"/>
              <a:gd name="connsiteX6" fmla="*/ 8506692 w 8506692"/>
              <a:gd name="connsiteY6" fmla="*/ 3172875 h 6834655"/>
              <a:gd name="connsiteX7" fmla="*/ 5330313 w 8506692"/>
              <a:gd name="connsiteY7" fmla="*/ 3083665 h 6834655"/>
              <a:gd name="connsiteX8" fmla="*/ 5341464 w 8506692"/>
              <a:gd name="connsiteY8" fmla="*/ 6834655 h 6834655"/>
              <a:gd name="connsiteX9" fmla="*/ 4202292 w 8506692"/>
              <a:gd name="connsiteY9" fmla="*/ 6834655 h 6834655"/>
              <a:gd name="connsiteX10" fmla="*/ 4202291 w 8506692"/>
              <a:gd name="connsiteY10" fmla="*/ 3139421 h 6834655"/>
              <a:gd name="connsiteX11" fmla="*/ 11151 w 8506692"/>
              <a:gd name="connsiteY11" fmla="*/ 3284387 h 6834655"/>
              <a:gd name="connsiteX12" fmla="*/ 0 w 8506692"/>
              <a:gd name="connsiteY12" fmla="*/ 2323634 h 6834655"/>
              <a:gd name="connsiteX0" fmla="*/ 0 w 8506692"/>
              <a:gd name="connsiteY0" fmla="*/ 2323634 h 6834655"/>
              <a:gd name="connsiteX1" fmla="*/ 4224594 w 8506692"/>
              <a:gd name="connsiteY1" fmla="*/ 2379390 h 6834655"/>
              <a:gd name="connsiteX2" fmla="*/ 3154077 w 8506692"/>
              <a:gd name="connsiteY2" fmla="*/ 0 h 6834655"/>
              <a:gd name="connsiteX3" fmla="*/ 5341464 w 8506692"/>
              <a:gd name="connsiteY3" fmla="*/ 0 h 6834655"/>
              <a:gd name="connsiteX4" fmla="*/ 5341464 w 8506692"/>
              <a:gd name="connsiteY4" fmla="*/ 2323634 h 6834655"/>
              <a:gd name="connsiteX5" fmla="*/ 8495541 w 8506692"/>
              <a:gd name="connsiteY5" fmla="*/ 2323634 h 6834655"/>
              <a:gd name="connsiteX6" fmla="*/ 8506692 w 8506692"/>
              <a:gd name="connsiteY6" fmla="*/ 3172875 h 6834655"/>
              <a:gd name="connsiteX7" fmla="*/ 5330313 w 8506692"/>
              <a:gd name="connsiteY7" fmla="*/ 3083665 h 6834655"/>
              <a:gd name="connsiteX8" fmla="*/ 5341464 w 8506692"/>
              <a:gd name="connsiteY8" fmla="*/ 6834655 h 6834655"/>
              <a:gd name="connsiteX9" fmla="*/ 4202292 w 8506692"/>
              <a:gd name="connsiteY9" fmla="*/ 6834655 h 6834655"/>
              <a:gd name="connsiteX10" fmla="*/ 4202291 w 8506692"/>
              <a:gd name="connsiteY10" fmla="*/ 3139421 h 6834655"/>
              <a:gd name="connsiteX11" fmla="*/ 11151 w 8506692"/>
              <a:gd name="connsiteY11" fmla="*/ 3284387 h 6834655"/>
              <a:gd name="connsiteX12" fmla="*/ 0 w 8506692"/>
              <a:gd name="connsiteY12" fmla="*/ 2323634 h 6834655"/>
              <a:gd name="connsiteX0" fmla="*/ 0 w 8506692"/>
              <a:gd name="connsiteY0" fmla="*/ 2323634 h 6834655"/>
              <a:gd name="connsiteX1" fmla="*/ 4224594 w 8506692"/>
              <a:gd name="connsiteY1" fmla="*/ 2379390 h 6834655"/>
              <a:gd name="connsiteX2" fmla="*/ 4179990 w 8506692"/>
              <a:gd name="connsiteY2" fmla="*/ 11152 h 6834655"/>
              <a:gd name="connsiteX3" fmla="*/ 5341464 w 8506692"/>
              <a:gd name="connsiteY3" fmla="*/ 0 h 6834655"/>
              <a:gd name="connsiteX4" fmla="*/ 5341464 w 8506692"/>
              <a:gd name="connsiteY4" fmla="*/ 2323634 h 6834655"/>
              <a:gd name="connsiteX5" fmla="*/ 8495541 w 8506692"/>
              <a:gd name="connsiteY5" fmla="*/ 2323634 h 6834655"/>
              <a:gd name="connsiteX6" fmla="*/ 8506692 w 8506692"/>
              <a:gd name="connsiteY6" fmla="*/ 3172875 h 6834655"/>
              <a:gd name="connsiteX7" fmla="*/ 5330313 w 8506692"/>
              <a:gd name="connsiteY7" fmla="*/ 3083665 h 6834655"/>
              <a:gd name="connsiteX8" fmla="*/ 5341464 w 8506692"/>
              <a:gd name="connsiteY8" fmla="*/ 6834655 h 6834655"/>
              <a:gd name="connsiteX9" fmla="*/ 4202292 w 8506692"/>
              <a:gd name="connsiteY9" fmla="*/ 6834655 h 6834655"/>
              <a:gd name="connsiteX10" fmla="*/ 4202291 w 8506692"/>
              <a:gd name="connsiteY10" fmla="*/ 3139421 h 6834655"/>
              <a:gd name="connsiteX11" fmla="*/ 11151 w 8506692"/>
              <a:gd name="connsiteY11" fmla="*/ 3284387 h 6834655"/>
              <a:gd name="connsiteX12" fmla="*/ 0 w 8506692"/>
              <a:gd name="connsiteY12" fmla="*/ 2323634 h 6834655"/>
              <a:gd name="connsiteX0" fmla="*/ 0 w 8506692"/>
              <a:gd name="connsiteY0" fmla="*/ 2323634 h 6834655"/>
              <a:gd name="connsiteX1" fmla="*/ 4258048 w 8506692"/>
              <a:gd name="connsiteY1" fmla="*/ 2312483 h 6834655"/>
              <a:gd name="connsiteX2" fmla="*/ 4179990 w 8506692"/>
              <a:gd name="connsiteY2" fmla="*/ 11152 h 6834655"/>
              <a:gd name="connsiteX3" fmla="*/ 5341464 w 8506692"/>
              <a:gd name="connsiteY3" fmla="*/ 0 h 6834655"/>
              <a:gd name="connsiteX4" fmla="*/ 5341464 w 8506692"/>
              <a:gd name="connsiteY4" fmla="*/ 2323634 h 6834655"/>
              <a:gd name="connsiteX5" fmla="*/ 8495541 w 8506692"/>
              <a:gd name="connsiteY5" fmla="*/ 2323634 h 6834655"/>
              <a:gd name="connsiteX6" fmla="*/ 8506692 w 8506692"/>
              <a:gd name="connsiteY6" fmla="*/ 3172875 h 6834655"/>
              <a:gd name="connsiteX7" fmla="*/ 5330313 w 8506692"/>
              <a:gd name="connsiteY7" fmla="*/ 3083665 h 6834655"/>
              <a:gd name="connsiteX8" fmla="*/ 5341464 w 8506692"/>
              <a:gd name="connsiteY8" fmla="*/ 6834655 h 6834655"/>
              <a:gd name="connsiteX9" fmla="*/ 4202292 w 8506692"/>
              <a:gd name="connsiteY9" fmla="*/ 6834655 h 6834655"/>
              <a:gd name="connsiteX10" fmla="*/ 4202291 w 8506692"/>
              <a:gd name="connsiteY10" fmla="*/ 3139421 h 6834655"/>
              <a:gd name="connsiteX11" fmla="*/ 11151 w 8506692"/>
              <a:gd name="connsiteY11" fmla="*/ 3284387 h 6834655"/>
              <a:gd name="connsiteX12" fmla="*/ 0 w 8506692"/>
              <a:gd name="connsiteY12" fmla="*/ 2323634 h 6834655"/>
              <a:gd name="connsiteX0" fmla="*/ 0 w 8506692"/>
              <a:gd name="connsiteY0" fmla="*/ 2323634 h 6834655"/>
              <a:gd name="connsiteX1" fmla="*/ 4224594 w 8506692"/>
              <a:gd name="connsiteY1" fmla="*/ 2312483 h 6834655"/>
              <a:gd name="connsiteX2" fmla="*/ 4179990 w 8506692"/>
              <a:gd name="connsiteY2" fmla="*/ 11152 h 6834655"/>
              <a:gd name="connsiteX3" fmla="*/ 5341464 w 8506692"/>
              <a:gd name="connsiteY3" fmla="*/ 0 h 6834655"/>
              <a:gd name="connsiteX4" fmla="*/ 5341464 w 8506692"/>
              <a:gd name="connsiteY4" fmla="*/ 2323634 h 6834655"/>
              <a:gd name="connsiteX5" fmla="*/ 8495541 w 8506692"/>
              <a:gd name="connsiteY5" fmla="*/ 2323634 h 6834655"/>
              <a:gd name="connsiteX6" fmla="*/ 8506692 w 8506692"/>
              <a:gd name="connsiteY6" fmla="*/ 3172875 h 6834655"/>
              <a:gd name="connsiteX7" fmla="*/ 5330313 w 8506692"/>
              <a:gd name="connsiteY7" fmla="*/ 3083665 h 6834655"/>
              <a:gd name="connsiteX8" fmla="*/ 5341464 w 8506692"/>
              <a:gd name="connsiteY8" fmla="*/ 6834655 h 6834655"/>
              <a:gd name="connsiteX9" fmla="*/ 4202292 w 8506692"/>
              <a:gd name="connsiteY9" fmla="*/ 6834655 h 6834655"/>
              <a:gd name="connsiteX10" fmla="*/ 4202291 w 8506692"/>
              <a:gd name="connsiteY10" fmla="*/ 3139421 h 6834655"/>
              <a:gd name="connsiteX11" fmla="*/ 11151 w 8506692"/>
              <a:gd name="connsiteY11" fmla="*/ 3284387 h 6834655"/>
              <a:gd name="connsiteX12" fmla="*/ 0 w 8506692"/>
              <a:gd name="connsiteY12" fmla="*/ 2323634 h 6834655"/>
              <a:gd name="connsiteX0" fmla="*/ 0 w 8506692"/>
              <a:gd name="connsiteY0" fmla="*/ 2323634 h 6834655"/>
              <a:gd name="connsiteX1" fmla="*/ 4224594 w 8506692"/>
              <a:gd name="connsiteY1" fmla="*/ 2312483 h 6834655"/>
              <a:gd name="connsiteX2" fmla="*/ 4179990 w 8506692"/>
              <a:gd name="connsiteY2" fmla="*/ 11152 h 6834655"/>
              <a:gd name="connsiteX3" fmla="*/ 5341464 w 8506692"/>
              <a:gd name="connsiteY3" fmla="*/ 0 h 6834655"/>
              <a:gd name="connsiteX4" fmla="*/ 5341464 w 8506692"/>
              <a:gd name="connsiteY4" fmla="*/ 2323634 h 6834655"/>
              <a:gd name="connsiteX5" fmla="*/ 8495541 w 8506692"/>
              <a:gd name="connsiteY5" fmla="*/ 2323634 h 6834655"/>
              <a:gd name="connsiteX6" fmla="*/ 8506692 w 8506692"/>
              <a:gd name="connsiteY6" fmla="*/ 3172875 h 6834655"/>
              <a:gd name="connsiteX7" fmla="*/ 5330313 w 8506692"/>
              <a:gd name="connsiteY7" fmla="*/ 3083665 h 6834655"/>
              <a:gd name="connsiteX8" fmla="*/ 5341464 w 8506692"/>
              <a:gd name="connsiteY8" fmla="*/ 6834655 h 6834655"/>
              <a:gd name="connsiteX9" fmla="*/ 4202292 w 8506692"/>
              <a:gd name="connsiteY9" fmla="*/ 6834655 h 6834655"/>
              <a:gd name="connsiteX10" fmla="*/ 4179988 w 8506692"/>
              <a:gd name="connsiteY10" fmla="*/ 3228631 h 6834655"/>
              <a:gd name="connsiteX11" fmla="*/ 11151 w 8506692"/>
              <a:gd name="connsiteY11" fmla="*/ 3284387 h 6834655"/>
              <a:gd name="connsiteX12" fmla="*/ 0 w 8506692"/>
              <a:gd name="connsiteY12" fmla="*/ 2323634 h 6834655"/>
              <a:gd name="connsiteX0" fmla="*/ 0 w 8506692"/>
              <a:gd name="connsiteY0" fmla="*/ 2323634 h 6834655"/>
              <a:gd name="connsiteX1" fmla="*/ 4224594 w 8506692"/>
              <a:gd name="connsiteY1" fmla="*/ 2312483 h 6834655"/>
              <a:gd name="connsiteX2" fmla="*/ 4179990 w 8506692"/>
              <a:gd name="connsiteY2" fmla="*/ 11152 h 6834655"/>
              <a:gd name="connsiteX3" fmla="*/ 5341464 w 8506692"/>
              <a:gd name="connsiteY3" fmla="*/ 0 h 6834655"/>
              <a:gd name="connsiteX4" fmla="*/ 5341464 w 8506692"/>
              <a:gd name="connsiteY4" fmla="*/ 2323634 h 6834655"/>
              <a:gd name="connsiteX5" fmla="*/ 8495541 w 8506692"/>
              <a:gd name="connsiteY5" fmla="*/ 2323634 h 6834655"/>
              <a:gd name="connsiteX6" fmla="*/ 8506692 w 8506692"/>
              <a:gd name="connsiteY6" fmla="*/ 3172875 h 6834655"/>
              <a:gd name="connsiteX7" fmla="*/ 5352615 w 8506692"/>
              <a:gd name="connsiteY7" fmla="*/ 3161723 h 6834655"/>
              <a:gd name="connsiteX8" fmla="*/ 5341464 w 8506692"/>
              <a:gd name="connsiteY8" fmla="*/ 6834655 h 6834655"/>
              <a:gd name="connsiteX9" fmla="*/ 4202292 w 8506692"/>
              <a:gd name="connsiteY9" fmla="*/ 6834655 h 6834655"/>
              <a:gd name="connsiteX10" fmla="*/ 4179988 w 8506692"/>
              <a:gd name="connsiteY10" fmla="*/ 3228631 h 6834655"/>
              <a:gd name="connsiteX11" fmla="*/ 11151 w 8506692"/>
              <a:gd name="connsiteY11" fmla="*/ 3284387 h 6834655"/>
              <a:gd name="connsiteX12" fmla="*/ 0 w 8506692"/>
              <a:gd name="connsiteY12" fmla="*/ 2323634 h 6834655"/>
              <a:gd name="connsiteX0" fmla="*/ 0 w 8506692"/>
              <a:gd name="connsiteY0" fmla="*/ 2323634 h 6834655"/>
              <a:gd name="connsiteX1" fmla="*/ 4224594 w 8506692"/>
              <a:gd name="connsiteY1" fmla="*/ 2312483 h 6834655"/>
              <a:gd name="connsiteX2" fmla="*/ 4179990 w 8506692"/>
              <a:gd name="connsiteY2" fmla="*/ 11152 h 6834655"/>
              <a:gd name="connsiteX3" fmla="*/ 5341464 w 8506692"/>
              <a:gd name="connsiteY3" fmla="*/ 0 h 6834655"/>
              <a:gd name="connsiteX4" fmla="*/ 5341464 w 8506692"/>
              <a:gd name="connsiteY4" fmla="*/ 2323634 h 6834655"/>
              <a:gd name="connsiteX5" fmla="*/ 8495541 w 8506692"/>
              <a:gd name="connsiteY5" fmla="*/ 2323634 h 6834655"/>
              <a:gd name="connsiteX6" fmla="*/ 8506692 w 8506692"/>
              <a:gd name="connsiteY6" fmla="*/ 3172875 h 6834655"/>
              <a:gd name="connsiteX7" fmla="*/ 5352615 w 8506692"/>
              <a:gd name="connsiteY7" fmla="*/ 3161723 h 6834655"/>
              <a:gd name="connsiteX8" fmla="*/ 5341464 w 8506692"/>
              <a:gd name="connsiteY8" fmla="*/ 6834655 h 6834655"/>
              <a:gd name="connsiteX9" fmla="*/ 4202292 w 8506692"/>
              <a:gd name="connsiteY9" fmla="*/ 6834655 h 6834655"/>
              <a:gd name="connsiteX10" fmla="*/ 4179988 w 8506692"/>
              <a:gd name="connsiteY10" fmla="*/ 3228631 h 6834655"/>
              <a:gd name="connsiteX11" fmla="*/ 11151 w 8506692"/>
              <a:gd name="connsiteY11" fmla="*/ 3217480 h 6834655"/>
              <a:gd name="connsiteX12" fmla="*/ 0 w 8506692"/>
              <a:gd name="connsiteY12" fmla="*/ 2323634 h 6834655"/>
              <a:gd name="connsiteX0" fmla="*/ 0 w 8506692"/>
              <a:gd name="connsiteY0" fmla="*/ 2323634 h 6834655"/>
              <a:gd name="connsiteX1" fmla="*/ 4224594 w 8506692"/>
              <a:gd name="connsiteY1" fmla="*/ 2312483 h 6834655"/>
              <a:gd name="connsiteX2" fmla="*/ 4191141 w 8506692"/>
              <a:gd name="connsiteY2" fmla="*/ 33454 h 6834655"/>
              <a:gd name="connsiteX3" fmla="*/ 5341464 w 8506692"/>
              <a:gd name="connsiteY3" fmla="*/ 0 h 6834655"/>
              <a:gd name="connsiteX4" fmla="*/ 5341464 w 8506692"/>
              <a:gd name="connsiteY4" fmla="*/ 2323634 h 6834655"/>
              <a:gd name="connsiteX5" fmla="*/ 8495541 w 8506692"/>
              <a:gd name="connsiteY5" fmla="*/ 2323634 h 6834655"/>
              <a:gd name="connsiteX6" fmla="*/ 8506692 w 8506692"/>
              <a:gd name="connsiteY6" fmla="*/ 3172875 h 6834655"/>
              <a:gd name="connsiteX7" fmla="*/ 5352615 w 8506692"/>
              <a:gd name="connsiteY7" fmla="*/ 3161723 h 6834655"/>
              <a:gd name="connsiteX8" fmla="*/ 5341464 w 8506692"/>
              <a:gd name="connsiteY8" fmla="*/ 6834655 h 6834655"/>
              <a:gd name="connsiteX9" fmla="*/ 4202292 w 8506692"/>
              <a:gd name="connsiteY9" fmla="*/ 6834655 h 6834655"/>
              <a:gd name="connsiteX10" fmla="*/ 4179988 w 8506692"/>
              <a:gd name="connsiteY10" fmla="*/ 3228631 h 6834655"/>
              <a:gd name="connsiteX11" fmla="*/ 11151 w 8506692"/>
              <a:gd name="connsiteY11" fmla="*/ 3217480 h 6834655"/>
              <a:gd name="connsiteX12" fmla="*/ 0 w 8506692"/>
              <a:gd name="connsiteY12" fmla="*/ 2323634 h 6834655"/>
              <a:gd name="connsiteX0" fmla="*/ 0 w 8506692"/>
              <a:gd name="connsiteY0" fmla="*/ 2323634 h 6834655"/>
              <a:gd name="connsiteX1" fmla="*/ 4224594 w 8506692"/>
              <a:gd name="connsiteY1" fmla="*/ 2312483 h 6834655"/>
              <a:gd name="connsiteX2" fmla="*/ 4235746 w 8506692"/>
              <a:gd name="connsiteY2" fmla="*/ 11152 h 6834655"/>
              <a:gd name="connsiteX3" fmla="*/ 5341464 w 8506692"/>
              <a:gd name="connsiteY3" fmla="*/ 0 h 6834655"/>
              <a:gd name="connsiteX4" fmla="*/ 5341464 w 8506692"/>
              <a:gd name="connsiteY4" fmla="*/ 2323634 h 6834655"/>
              <a:gd name="connsiteX5" fmla="*/ 8495541 w 8506692"/>
              <a:gd name="connsiteY5" fmla="*/ 2323634 h 6834655"/>
              <a:gd name="connsiteX6" fmla="*/ 8506692 w 8506692"/>
              <a:gd name="connsiteY6" fmla="*/ 3172875 h 6834655"/>
              <a:gd name="connsiteX7" fmla="*/ 5352615 w 8506692"/>
              <a:gd name="connsiteY7" fmla="*/ 3161723 h 6834655"/>
              <a:gd name="connsiteX8" fmla="*/ 5341464 w 8506692"/>
              <a:gd name="connsiteY8" fmla="*/ 6834655 h 6834655"/>
              <a:gd name="connsiteX9" fmla="*/ 4202292 w 8506692"/>
              <a:gd name="connsiteY9" fmla="*/ 6834655 h 6834655"/>
              <a:gd name="connsiteX10" fmla="*/ 4179988 w 8506692"/>
              <a:gd name="connsiteY10" fmla="*/ 3228631 h 6834655"/>
              <a:gd name="connsiteX11" fmla="*/ 11151 w 8506692"/>
              <a:gd name="connsiteY11" fmla="*/ 3217480 h 6834655"/>
              <a:gd name="connsiteX12" fmla="*/ 0 w 8506692"/>
              <a:gd name="connsiteY12" fmla="*/ 2323634 h 6834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506692" h="6834655">
                <a:moveTo>
                  <a:pt x="0" y="2323634"/>
                </a:moveTo>
                <a:lnTo>
                  <a:pt x="4224594" y="2312483"/>
                </a:lnTo>
                <a:cubicBezTo>
                  <a:pt x="4228311" y="1545373"/>
                  <a:pt x="4232029" y="778262"/>
                  <a:pt x="4235746" y="11152"/>
                </a:cubicBezTo>
                <a:lnTo>
                  <a:pt x="5341464" y="0"/>
                </a:lnTo>
                <a:lnTo>
                  <a:pt x="5341464" y="2323634"/>
                </a:lnTo>
                <a:lnTo>
                  <a:pt x="8495541" y="2323634"/>
                </a:lnTo>
                <a:lnTo>
                  <a:pt x="8506692" y="3172875"/>
                </a:lnTo>
                <a:lnTo>
                  <a:pt x="5352615" y="3161723"/>
                </a:lnTo>
                <a:lnTo>
                  <a:pt x="5341464" y="6834655"/>
                </a:lnTo>
                <a:lnTo>
                  <a:pt x="4202292" y="6834655"/>
                </a:lnTo>
                <a:cubicBezTo>
                  <a:pt x="4202292" y="5602910"/>
                  <a:pt x="4179988" y="4460376"/>
                  <a:pt x="4179988" y="3228631"/>
                </a:cubicBezTo>
                <a:lnTo>
                  <a:pt x="11151" y="3217480"/>
                </a:lnTo>
                <a:lnTo>
                  <a:pt x="0" y="2323634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7554436" y="4013830"/>
            <a:ext cx="1282390" cy="1215483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ube 11"/>
          <p:cNvSpPr/>
          <p:nvPr/>
        </p:nvSpPr>
        <p:spPr>
          <a:xfrm rot="7565292">
            <a:off x="7150443" y="5338732"/>
            <a:ext cx="399520" cy="803087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ube 12"/>
          <p:cNvSpPr/>
          <p:nvPr/>
        </p:nvSpPr>
        <p:spPr>
          <a:xfrm rot="5400000">
            <a:off x="8215510" y="5548157"/>
            <a:ext cx="424541" cy="818091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5247648" y="2536901"/>
            <a:ext cx="464634" cy="440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>
            <a:hlinkClick r:id="rId2" action="ppaction://hlinksldjump"/>
          </p:cNvPr>
          <p:cNvSpPr/>
          <p:nvPr/>
        </p:nvSpPr>
        <p:spPr>
          <a:xfrm>
            <a:off x="6069121" y="2645624"/>
            <a:ext cx="516674" cy="223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Left Arrow 15"/>
          <p:cNvSpPr/>
          <p:nvPr/>
        </p:nvSpPr>
        <p:spPr>
          <a:xfrm>
            <a:off x="4333247" y="2645625"/>
            <a:ext cx="557561" cy="2230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Arrow 16"/>
          <p:cNvSpPr/>
          <p:nvPr/>
        </p:nvSpPr>
        <p:spPr>
          <a:xfrm rot="5400000">
            <a:off x="5221628" y="3395023"/>
            <a:ext cx="516674" cy="223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Arrow 17"/>
          <p:cNvSpPr/>
          <p:nvPr/>
        </p:nvSpPr>
        <p:spPr>
          <a:xfrm rot="16200000">
            <a:off x="5221628" y="1898608"/>
            <a:ext cx="516674" cy="223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Smiley Face 18"/>
          <p:cNvSpPr/>
          <p:nvPr/>
        </p:nvSpPr>
        <p:spPr>
          <a:xfrm>
            <a:off x="7412795" y="5180188"/>
            <a:ext cx="340158" cy="324275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miley Face 19"/>
          <p:cNvSpPr/>
          <p:nvPr/>
        </p:nvSpPr>
        <p:spPr>
          <a:xfrm>
            <a:off x="8257702" y="5342325"/>
            <a:ext cx="340158" cy="324275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7524542" y="3964705"/>
            <a:ext cx="1282390" cy="1215483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" name="Picture 2" descr="https://pbs.twimg.com/media/B_XPP6kWIAIdqZ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67430" y="1022023"/>
            <a:ext cx="936841" cy="134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s://pbs.twimg.com/media/B_XPP6kWIAIdqZ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19994" y="985977"/>
            <a:ext cx="936841" cy="134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s://pbs.twimg.com/media/B_XPP6kWIAIdqZ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39666" y="1025390"/>
            <a:ext cx="936841" cy="134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https://pbs.twimg.com/media/B_XPP6kWIAIdqZ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1012" y="1025390"/>
            <a:ext cx="936841" cy="134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s://pbs.twimg.com/media/B_XPP6kWIAIdqZ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6994" y="2010121"/>
            <a:ext cx="936841" cy="134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ttps://pbs.twimg.com/media/B_XPP6kWIAIdqZ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58110" y="1061357"/>
            <a:ext cx="936841" cy="134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s://pbs.twimg.com/media/B_XPP6kWIAIdqZ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71012" y="2034414"/>
            <a:ext cx="936841" cy="134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pbs.twimg.com/media/B_XPP6kWIAIdqZ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03753" y="2023042"/>
            <a:ext cx="936841" cy="134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s://pbs.twimg.com/media/B_XPP6kWIAIdqZ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37915" y="2006886"/>
            <a:ext cx="936841" cy="134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https://pbs.twimg.com/media/B_XPP6kWIAIdqZ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06548" y="2004544"/>
            <a:ext cx="936841" cy="134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ttp://orig01.deviantart.net/762c/f/2013/016/1/3/100_flower_sprites_by_neoriceisgood-d5rpq1t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312" y1="17969" x2="43312" y2="17969"/>
                        <a14:foregroundMark x1="46656" y1="18438" x2="46656" y2="18438"/>
                        <a14:foregroundMark x1="46815" y1="16406" x2="46815" y2="16406"/>
                        <a14:foregroundMark x1="47134" y1="18750" x2="47134" y2="18750"/>
                        <a14:foregroundMark x1="41879" y1="18906" x2="41879" y2="18906"/>
                        <a14:foregroundMark x1="47771" y1="18125" x2="47771" y2="18125"/>
                        <a14:foregroundMark x1="48726" y1="18750" x2="48726" y2="18750"/>
                        <a14:backgroundMark x1="23885" y1="24063" x2="23885" y2="24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835" t="15434" r="50403" b="79810"/>
          <a:stretch/>
        </p:blipFill>
        <p:spPr bwMode="auto">
          <a:xfrm>
            <a:off x="226904" y="3389753"/>
            <a:ext cx="524108" cy="28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ttp://orig01.deviantart.net/762c/f/2013/016/1/3/100_flower_sprites_by_neoriceisgood-d5rpq1t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312" y1="17969" x2="43312" y2="17969"/>
                        <a14:foregroundMark x1="46656" y1="18438" x2="46656" y2="18438"/>
                        <a14:foregroundMark x1="46815" y1="16406" x2="46815" y2="16406"/>
                        <a14:foregroundMark x1="47134" y1="18750" x2="47134" y2="18750"/>
                        <a14:foregroundMark x1="41879" y1="18906" x2="41879" y2="18906"/>
                        <a14:foregroundMark x1="47771" y1="18125" x2="47771" y2="18125"/>
                        <a14:foregroundMark x1="48726" y1="18750" x2="48726" y2="18750"/>
                        <a14:backgroundMark x1="23885" y1="24063" x2="23885" y2="24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835" t="15434" r="50403" b="79810"/>
          <a:stretch/>
        </p:blipFill>
        <p:spPr bwMode="auto">
          <a:xfrm>
            <a:off x="644860" y="3223477"/>
            <a:ext cx="524108" cy="28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ttp://orig01.deviantart.net/762c/f/2013/016/1/3/100_flower_sprites_by_neoriceisgood-d5rpq1t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312" y1="17969" x2="43312" y2="17969"/>
                        <a14:foregroundMark x1="46656" y1="18438" x2="46656" y2="18438"/>
                        <a14:foregroundMark x1="46815" y1="16406" x2="46815" y2="16406"/>
                        <a14:foregroundMark x1="47134" y1="18750" x2="47134" y2="18750"/>
                        <a14:foregroundMark x1="41879" y1="18906" x2="41879" y2="18906"/>
                        <a14:foregroundMark x1="47771" y1="18125" x2="47771" y2="18125"/>
                        <a14:foregroundMark x1="48726" y1="18750" x2="48726" y2="18750"/>
                        <a14:backgroundMark x1="23885" y1="24063" x2="23885" y2="24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835" t="15434" r="50403" b="79810"/>
          <a:stretch/>
        </p:blipFill>
        <p:spPr bwMode="auto">
          <a:xfrm>
            <a:off x="1268080" y="3244787"/>
            <a:ext cx="524108" cy="28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ttp://orig01.deviantart.net/762c/f/2013/016/1/3/100_flower_sprites_by_neoriceisgood-d5rpq1t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312" y1="17969" x2="43312" y2="17969"/>
                        <a14:foregroundMark x1="46656" y1="18438" x2="46656" y2="18438"/>
                        <a14:foregroundMark x1="46815" y1="16406" x2="46815" y2="16406"/>
                        <a14:foregroundMark x1="47134" y1="18750" x2="47134" y2="18750"/>
                        <a14:foregroundMark x1="41879" y1="18906" x2="41879" y2="18906"/>
                        <a14:foregroundMark x1="47771" y1="18125" x2="47771" y2="18125"/>
                        <a14:foregroundMark x1="48726" y1="18750" x2="48726" y2="18750"/>
                        <a14:backgroundMark x1="23885" y1="24063" x2="23885" y2="24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835" t="15434" r="50403" b="79810"/>
          <a:stretch/>
        </p:blipFill>
        <p:spPr bwMode="auto">
          <a:xfrm>
            <a:off x="2318629" y="3284034"/>
            <a:ext cx="524108" cy="28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ttp://orig01.deviantart.net/762c/f/2013/016/1/3/100_flower_sprites_by_neoriceisgood-d5rpq1t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312" y1="17969" x2="43312" y2="17969"/>
                        <a14:foregroundMark x1="46656" y1="18438" x2="46656" y2="18438"/>
                        <a14:foregroundMark x1="46815" y1="16406" x2="46815" y2="16406"/>
                        <a14:foregroundMark x1="47134" y1="18750" x2="47134" y2="18750"/>
                        <a14:foregroundMark x1="41879" y1="18906" x2="41879" y2="18906"/>
                        <a14:foregroundMark x1="47771" y1="18125" x2="47771" y2="18125"/>
                        <a14:foregroundMark x1="48726" y1="18750" x2="48726" y2="18750"/>
                        <a14:backgroundMark x1="23885" y1="24063" x2="23885" y2="24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835" t="15434" r="50403" b="79810"/>
          <a:stretch/>
        </p:blipFill>
        <p:spPr bwMode="auto">
          <a:xfrm>
            <a:off x="3166404" y="1914419"/>
            <a:ext cx="524108" cy="28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://orig01.deviantart.net/762c/f/2013/016/1/3/100_flower_sprites_by_neoriceisgood-d5rpq1t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312" y1="17969" x2="43312" y2="17969"/>
                        <a14:foregroundMark x1="46656" y1="18438" x2="46656" y2="18438"/>
                        <a14:foregroundMark x1="46815" y1="16406" x2="46815" y2="16406"/>
                        <a14:foregroundMark x1="47134" y1="18750" x2="47134" y2="18750"/>
                        <a14:foregroundMark x1="41879" y1="18906" x2="41879" y2="18906"/>
                        <a14:foregroundMark x1="47771" y1="18125" x2="47771" y2="18125"/>
                        <a14:foregroundMark x1="48726" y1="18750" x2="48726" y2="18750"/>
                        <a14:backgroundMark x1="23885" y1="24063" x2="23885" y2="24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835" t="15434" r="50403" b="79810"/>
          <a:stretch/>
        </p:blipFill>
        <p:spPr bwMode="auto">
          <a:xfrm>
            <a:off x="3042314" y="3314182"/>
            <a:ext cx="524108" cy="28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http://orig01.deviantart.net/762c/f/2013/016/1/3/100_flower_sprites_by_neoriceisgood-d5rpq1t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312" y1="17969" x2="43312" y2="17969"/>
                        <a14:foregroundMark x1="46656" y1="18438" x2="46656" y2="18438"/>
                        <a14:foregroundMark x1="46815" y1="16406" x2="46815" y2="16406"/>
                        <a14:foregroundMark x1="47134" y1="18750" x2="47134" y2="18750"/>
                        <a14:foregroundMark x1="41879" y1="18906" x2="41879" y2="18906"/>
                        <a14:foregroundMark x1="47771" y1="18125" x2="47771" y2="18125"/>
                        <a14:foregroundMark x1="48726" y1="18750" x2="48726" y2="18750"/>
                        <a14:backgroundMark x1="23885" y1="24063" x2="23885" y2="24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835" t="15434" r="50403" b="79810"/>
          <a:stretch/>
        </p:blipFill>
        <p:spPr bwMode="auto">
          <a:xfrm>
            <a:off x="3690512" y="3389753"/>
            <a:ext cx="524108" cy="28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http://orig01.deviantart.net/762c/f/2013/016/1/3/100_flower_sprites_by_neoriceisgood-d5rpq1t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312" y1="17969" x2="43312" y2="17969"/>
                        <a14:foregroundMark x1="46656" y1="18438" x2="46656" y2="18438"/>
                        <a14:foregroundMark x1="46815" y1="16406" x2="46815" y2="16406"/>
                        <a14:foregroundMark x1="47134" y1="18750" x2="47134" y2="18750"/>
                        <a14:foregroundMark x1="41879" y1="18906" x2="41879" y2="18906"/>
                        <a14:foregroundMark x1="47771" y1="18125" x2="47771" y2="18125"/>
                        <a14:foregroundMark x1="48726" y1="18750" x2="48726" y2="18750"/>
                        <a14:backgroundMark x1="23885" y1="24063" x2="23885" y2="24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835" t="15434" r="50403" b="79810"/>
          <a:stretch/>
        </p:blipFill>
        <p:spPr bwMode="auto">
          <a:xfrm>
            <a:off x="2250725" y="1889448"/>
            <a:ext cx="524108" cy="28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://orig01.deviantart.net/762c/f/2013/016/1/3/100_flower_sprites_by_neoriceisgood-d5rpq1t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312" y1="17969" x2="43312" y2="17969"/>
                        <a14:foregroundMark x1="46656" y1="18438" x2="46656" y2="18438"/>
                        <a14:foregroundMark x1="46815" y1="16406" x2="46815" y2="16406"/>
                        <a14:foregroundMark x1="47134" y1="18750" x2="47134" y2="18750"/>
                        <a14:foregroundMark x1="41879" y1="18906" x2="41879" y2="18906"/>
                        <a14:foregroundMark x1="47771" y1="18125" x2="47771" y2="18125"/>
                        <a14:foregroundMark x1="48726" y1="18750" x2="48726" y2="18750"/>
                        <a14:backgroundMark x1="23885" y1="24063" x2="23885" y2="24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835" t="15434" r="50403" b="79810"/>
          <a:stretch/>
        </p:blipFill>
        <p:spPr bwMode="auto">
          <a:xfrm>
            <a:off x="1381705" y="1882255"/>
            <a:ext cx="524108" cy="28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http://orig01.deviantart.net/762c/f/2013/016/1/3/100_flower_sprites_by_neoriceisgood-d5rpq1t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312" y1="17969" x2="43312" y2="17969"/>
                        <a14:foregroundMark x1="46656" y1="18438" x2="46656" y2="18438"/>
                        <a14:foregroundMark x1="46815" y1="16406" x2="46815" y2="16406"/>
                        <a14:foregroundMark x1="47134" y1="18750" x2="47134" y2="18750"/>
                        <a14:foregroundMark x1="41879" y1="18906" x2="41879" y2="18906"/>
                        <a14:foregroundMark x1="47771" y1="18125" x2="47771" y2="18125"/>
                        <a14:foregroundMark x1="48726" y1="18750" x2="48726" y2="18750"/>
                        <a14:backgroundMark x1="23885" y1="24063" x2="23885" y2="24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835" t="15434" r="50403" b="79810"/>
          <a:stretch/>
        </p:blipFill>
        <p:spPr bwMode="auto">
          <a:xfrm>
            <a:off x="1794521" y="3389753"/>
            <a:ext cx="524108" cy="28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http://orig01.deviantart.net/762c/f/2013/016/1/3/100_flower_sprites_by_neoriceisgood-d5rpq1t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66083" y1="82813" x2="65446" y2="82813"/>
                        <a14:foregroundMark x1="65287" y1="86563" x2="65287" y2="86563"/>
                        <a14:foregroundMark x1="62580" y1="86875" x2="65605" y2="86563"/>
                        <a14:backgroundMark x1="24363" y1="23750" x2="24363" y2="23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94" t="80305" r="31940" b="11829"/>
          <a:stretch/>
        </p:blipFill>
        <p:spPr bwMode="auto">
          <a:xfrm>
            <a:off x="2842737" y="3391636"/>
            <a:ext cx="181244" cy="24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http://orig01.deviantart.net/762c/f/2013/016/1/3/100_flower_sprites_by_neoriceisgood-d5rpq1t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66083" y1="82813" x2="65446" y2="82813"/>
                        <a14:foregroundMark x1="65287" y1="86563" x2="65287" y2="86563"/>
                        <a14:foregroundMark x1="62580" y1="86875" x2="65605" y2="86563"/>
                        <a14:backgroundMark x1="24363" y1="23750" x2="24363" y2="23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94" t="80305" r="31940" b="11829"/>
          <a:stretch/>
        </p:blipFill>
        <p:spPr bwMode="auto">
          <a:xfrm>
            <a:off x="3454446" y="3185454"/>
            <a:ext cx="181244" cy="24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http://orig01.deviantart.net/762c/f/2013/016/1/3/100_flower_sprites_by_neoriceisgood-d5rpq1t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66083" y1="82813" x2="65446" y2="82813"/>
                        <a14:foregroundMark x1="65287" y1="86563" x2="65287" y2="86563"/>
                        <a14:foregroundMark x1="62580" y1="86875" x2="65605" y2="86563"/>
                        <a14:backgroundMark x1="24363" y1="23750" x2="24363" y2="23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94" t="80305" r="31940" b="11829"/>
          <a:stretch/>
        </p:blipFill>
        <p:spPr bwMode="auto">
          <a:xfrm>
            <a:off x="4062135" y="3192409"/>
            <a:ext cx="181244" cy="24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http://orig01.deviantart.net/762c/f/2013/016/1/3/100_flower_sprites_by_neoriceisgood-d5rpq1t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66083" y1="82813" x2="65446" y2="82813"/>
                        <a14:foregroundMark x1="65287" y1="86563" x2="65287" y2="86563"/>
                        <a14:foregroundMark x1="62580" y1="86875" x2="65605" y2="86563"/>
                        <a14:backgroundMark x1="24363" y1="23750" x2="24363" y2="23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94" t="80305" r="31940" b="11829"/>
          <a:stretch/>
        </p:blipFill>
        <p:spPr bwMode="auto">
          <a:xfrm>
            <a:off x="2175199" y="3247803"/>
            <a:ext cx="181244" cy="24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http://orig01.deviantart.net/762c/f/2013/016/1/3/100_flower_sprites_by_neoriceisgood-d5rpq1t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66083" y1="82813" x2="65446" y2="82813"/>
                        <a14:foregroundMark x1="65287" y1="86563" x2="65287" y2="86563"/>
                        <a14:foregroundMark x1="62580" y1="86875" x2="65605" y2="86563"/>
                        <a14:backgroundMark x1="24363" y1="23750" x2="24363" y2="23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94" t="80305" r="31940" b="11829"/>
          <a:stretch/>
        </p:blipFill>
        <p:spPr bwMode="auto">
          <a:xfrm>
            <a:off x="1728438" y="3136206"/>
            <a:ext cx="181244" cy="24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http://orig01.deviantart.net/762c/f/2013/016/1/3/100_flower_sprites_by_neoriceisgood-d5rpq1t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66083" y1="82813" x2="65446" y2="82813"/>
                        <a14:foregroundMark x1="65287" y1="86563" x2="65287" y2="86563"/>
                        <a14:foregroundMark x1="62580" y1="86875" x2="65605" y2="86563"/>
                        <a14:backgroundMark x1="24363" y1="23750" x2="24363" y2="23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94" t="80305" r="31940" b="11829"/>
          <a:stretch/>
        </p:blipFill>
        <p:spPr bwMode="auto">
          <a:xfrm>
            <a:off x="1092726" y="3368443"/>
            <a:ext cx="181244" cy="24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http://orig01.deviantart.net/762c/f/2013/016/1/3/100_flower_sprites_by_neoriceisgood-d5rpq1t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66083" y1="82813" x2="65446" y2="82813"/>
                        <a14:foregroundMark x1="65287" y1="86563" x2="65287" y2="86563"/>
                        <a14:foregroundMark x1="62580" y1="86875" x2="65605" y2="86563"/>
                        <a14:backgroundMark x1="24363" y1="23750" x2="24363" y2="23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94" t="80305" r="31940" b="11829"/>
          <a:stretch/>
        </p:blipFill>
        <p:spPr bwMode="auto">
          <a:xfrm>
            <a:off x="67014" y="3223477"/>
            <a:ext cx="181244" cy="24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http://orig01.deviantart.net/762c/f/2013/016/1/3/100_flower_sprites_by_neoriceisgood-d5rpq1t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66083" y1="82813" x2="65446" y2="82813"/>
                        <a14:foregroundMark x1="65287" y1="86563" x2="65287" y2="86563"/>
                        <a14:foregroundMark x1="62580" y1="86875" x2="65605" y2="86563"/>
                        <a14:backgroundMark x1="24363" y1="23750" x2="24363" y2="23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94" t="80305" r="31940" b="11829"/>
          <a:stretch/>
        </p:blipFill>
        <p:spPr bwMode="auto">
          <a:xfrm>
            <a:off x="679387" y="1920194"/>
            <a:ext cx="181244" cy="24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vignette1.wikia.nocookie.net/herebemonsters/images/5/57/Adventurers-Torch-Sprite.png/revision/latest?cb=20140409091007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297" y="1751784"/>
            <a:ext cx="353695" cy="58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6" descr="http://vignette1.wikia.nocookie.net/herebemonsters/images/5/57/Adventurers-Torch-Sprite.png/revision/latest?cb=20140409091007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551" y="2836425"/>
            <a:ext cx="353695" cy="58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6" descr="http://vignette1.wikia.nocookie.net/herebemonsters/images/5/57/Adventurers-Torch-Sprite.png/revision/latest?cb=20140409091007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933" y="2833045"/>
            <a:ext cx="353695" cy="58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http://vignette1.wikia.nocookie.net/herebemonsters/images/5/57/Adventurers-Torch-Sprite.png/revision/latest?cb=20140409091007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368" y="3999569"/>
            <a:ext cx="353695" cy="58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http://vignette1.wikia.nocookie.net/herebemonsters/images/5/57/Adventurers-Torch-Sprite.png/revision/latest?cb=20140409091007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017" y="4850757"/>
            <a:ext cx="353695" cy="58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" descr="http://vignette1.wikia.nocookie.net/herebemonsters/images/5/57/Adventurers-Torch-Sprite.png/revision/latest?cb=20140409091007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913" y="2808851"/>
            <a:ext cx="353695" cy="58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8" descr="http://spritedatabase.net/files/gba/1102/Sprite/PokemonrsHouses.gif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93" b="34375" l="34808" r="57817">
                        <a14:foregroundMark x1="35398" y1="10714" x2="35988" y2="21875"/>
                        <a14:foregroundMark x1="38938" y1="29018" x2="44248" y2="30804"/>
                        <a14:foregroundMark x1="38643" y1="34821" x2="54277" y2="33036"/>
                        <a14:foregroundMark x1="57522" y1="9821" x2="57817" y2="263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52" r="41273" b="63133"/>
          <a:stretch/>
        </p:blipFill>
        <p:spPr bwMode="auto">
          <a:xfrm>
            <a:off x="6106861" y="1125333"/>
            <a:ext cx="1243342" cy="125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8" descr="http://spritedatabase.net/files/gba/1102/Sprite/PokemonrsHouses.gif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93" b="34375" l="34808" r="57817">
                        <a14:foregroundMark x1="35398" y1="10714" x2="35988" y2="21875"/>
                        <a14:foregroundMark x1="38938" y1="29018" x2="44248" y2="30804"/>
                        <a14:foregroundMark x1="38643" y1="34821" x2="54277" y2="33036"/>
                        <a14:foregroundMark x1="57522" y1="9821" x2="57817" y2="263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52" r="41273" b="63133"/>
          <a:stretch/>
        </p:blipFill>
        <p:spPr bwMode="auto">
          <a:xfrm>
            <a:off x="8626611" y="1132689"/>
            <a:ext cx="1243342" cy="125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8" descr="http://spritedatabase.net/files/gba/1102/Sprite/PokemonrsHouses.gif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93" b="34375" l="34808" r="57817">
                        <a14:foregroundMark x1="35398" y1="10714" x2="35988" y2="21875"/>
                        <a14:foregroundMark x1="38938" y1="29018" x2="44248" y2="30804"/>
                        <a14:foregroundMark x1="38643" y1="34821" x2="54277" y2="33036"/>
                        <a14:foregroundMark x1="57522" y1="9821" x2="57817" y2="263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52" r="41273" b="63133"/>
          <a:stretch/>
        </p:blipFill>
        <p:spPr bwMode="auto">
          <a:xfrm>
            <a:off x="7370569" y="1125634"/>
            <a:ext cx="1243342" cy="125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6" descr="http://orig05.deviantart.net/0f1e/f/2013/354/d/1/pokemon_style_overworld_objects_sprite_sheet_by_redknightx-d6ymsns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2043" b="75493" l="67795" r="82378">
                        <a14:foregroundMark x1="78893" y1="65476" x2="79239" y2="67857"/>
                        <a14:foregroundMark x1="81661" y1="70238" x2="81661" y2="702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972" t="37862" r="15799" b="20326"/>
          <a:stretch/>
        </p:blipFill>
        <p:spPr bwMode="auto">
          <a:xfrm>
            <a:off x="4062135" y="3697498"/>
            <a:ext cx="501805" cy="33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http://orig05.deviantart.net/0f1e/f/2013/354/d/1/pokemon_style_overworld_objects_sprite_sheet_by_redknightx-d6ymsns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2043" b="75493" l="67795" r="82378">
                        <a14:foregroundMark x1="78893" y1="65476" x2="79239" y2="67857"/>
                        <a14:foregroundMark x1="81661" y1="70238" x2="81661" y2="702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972" t="37862" r="15799" b="20326"/>
          <a:stretch/>
        </p:blipFill>
        <p:spPr bwMode="auto">
          <a:xfrm>
            <a:off x="2856905" y="622672"/>
            <a:ext cx="501805" cy="33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6" descr="http://orig05.deviantart.net/0f1e/f/2013/354/d/1/pokemon_style_overworld_objects_sprite_sheet_by_redknightx-d6ymsns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2043" b="75493" l="67795" r="82378">
                        <a14:foregroundMark x1="78893" y1="65476" x2="79239" y2="67857"/>
                        <a14:foregroundMark x1="81661" y1="70238" x2="81661" y2="702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972" t="37862" r="15799" b="20326"/>
          <a:stretch/>
        </p:blipFill>
        <p:spPr bwMode="auto">
          <a:xfrm>
            <a:off x="6362089" y="3277452"/>
            <a:ext cx="501805" cy="33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6" descr="http://orig05.deviantart.net/0f1e/f/2013/354/d/1/pokemon_style_overworld_objects_sprite_sheet_by_redknightx-d6ymsns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2043" b="75493" l="67795" r="82378">
                        <a14:foregroundMark x1="78893" y1="65476" x2="79239" y2="67857"/>
                        <a14:foregroundMark x1="81661" y1="70238" x2="81661" y2="702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972" t="37862" r="15799" b="20326"/>
          <a:stretch/>
        </p:blipFill>
        <p:spPr bwMode="auto">
          <a:xfrm>
            <a:off x="9880803" y="2451222"/>
            <a:ext cx="501805" cy="33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6" descr="http://orig05.deviantart.net/0f1e/f/2013/354/d/1/pokemon_style_overworld_objects_sprite_sheet_by_redknightx-d6ymsns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2043" b="75493" l="67795" r="82378">
                        <a14:foregroundMark x1="78893" y1="65476" x2="79239" y2="67857"/>
                        <a14:foregroundMark x1="81661" y1="70238" x2="81661" y2="702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972" t="37862" r="15799" b="20326"/>
          <a:stretch/>
        </p:blipFill>
        <p:spPr bwMode="auto">
          <a:xfrm>
            <a:off x="340123" y="3782945"/>
            <a:ext cx="501805" cy="33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6" descr="http://orig05.deviantart.net/0f1e/f/2013/354/d/1/pokemon_style_overworld_objects_sprite_sheet_by_redknightx-d6ymsns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2043" b="75493" l="67795" r="82378">
                        <a14:foregroundMark x1="78893" y1="65476" x2="79239" y2="67857"/>
                        <a14:foregroundMark x1="81661" y1="70238" x2="81661" y2="702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972" t="37862" r="15799" b="20326"/>
          <a:stretch/>
        </p:blipFill>
        <p:spPr bwMode="auto">
          <a:xfrm>
            <a:off x="1943212" y="4318632"/>
            <a:ext cx="501805" cy="33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4"/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50833" b="58241" l="15625" r="17708">
                        <a14:foregroundMark x1="15729" y1="55833" x2="16615" y2="57870"/>
                        <a14:foregroundMark x1="17734" y1="55926" x2="17734" y2="54167"/>
                        <a14:foregroundMark x1="16771" y1="51944" x2="16693" y2="50833"/>
                      </a14:backgroundRemoval>
                    </a14:imgEffect>
                  </a14:imgLayer>
                </a14:imgProps>
              </a:ext>
            </a:extLst>
          </a:blip>
          <a:srcRect l="15423" t="50625" r="82112" b="40733"/>
          <a:stretch/>
        </p:blipFill>
        <p:spPr>
          <a:xfrm>
            <a:off x="1165414" y="5068202"/>
            <a:ext cx="9017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45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9445" y="0"/>
            <a:ext cx="12211445" cy="6858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ardrop 2"/>
          <p:cNvSpPr/>
          <p:nvPr/>
        </p:nvSpPr>
        <p:spPr>
          <a:xfrm>
            <a:off x="6244906" y="3166723"/>
            <a:ext cx="4025591" cy="3668155"/>
          </a:xfrm>
          <a:prstGeom prst="teardrop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7459396" y="3880895"/>
            <a:ext cx="1472469" cy="1454877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9209" y="89212"/>
            <a:ext cx="1683835" cy="9478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Quad Arrow 5"/>
          <p:cNvSpPr/>
          <p:nvPr/>
        </p:nvSpPr>
        <p:spPr>
          <a:xfrm>
            <a:off x="1483111" y="122665"/>
            <a:ext cx="245327" cy="223025"/>
          </a:xfrm>
          <a:prstGeom prst="quad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Plus 3"/>
          <p:cNvSpPr/>
          <p:nvPr/>
        </p:nvSpPr>
        <p:spPr>
          <a:xfrm>
            <a:off x="-19445" y="0"/>
            <a:ext cx="9813074" cy="6834655"/>
          </a:xfrm>
          <a:custGeom>
            <a:avLst/>
            <a:gdLst>
              <a:gd name="connsiteX0" fmla="*/ 1532295 w 11560131"/>
              <a:gd name="connsiteY0" fmla="*/ 3556365 h 9300117"/>
              <a:gd name="connsiteX1" fmla="*/ 4686372 w 11560131"/>
              <a:gd name="connsiteY1" fmla="*/ 3556365 h 9300117"/>
              <a:gd name="connsiteX2" fmla="*/ 4686372 w 11560131"/>
              <a:gd name="connsiteY2" fmla="*/ 1232731 h 9300117"/>
              <a:gd name="connsiteX3" fmla="*/ 6873759 w 11560131"/>
              <a:gd name="connsiteY3" fmla="*/ 1232731 h 9300117"/>
              <a:gd name="connsiteX4" fmla="*/ 6873759 w 11560131"/>
              <a:gd name="connsiteY4" fmla="*/ 3556365 h 9300117"/>
              <a:gd name="connsiteX5" fmla="*/ 10027836 w 11560131"/>
              <a:gd name="connsiteY5" fmla="*/ 3556365 h 9300117"/>
              <a:gd name="connsiteX6" fmla="*/ 10027836 w 11560131"/>
              <a:gd name="connsiteY6" fmla="*/ 5743752 h 9300117"/>
              <a:gd name="connsiteX7" fmla="*/ 6873759 w 11560131"/>
              <a:gd name="connsiteY7" fmla="*/ 5743752 h 9300117"/>
              <a:gd name="connsiteX8" fmla="*/ 6873759 w 11560131"/>
              <a:gd name="connsiteY8" fmla="*/ 8067386 h 9300117"/>
              <a:gd name="connsiteX9" fmla="*/ 4686372 w 11560131"/>
              <a:gd name="connsiteY9" fmla="*/ 8067386 h 9300117"/>
              <a:gd name="connsiteX10" fmla="*/ 4686372 w 11560131"/>
              <a:gd name="connsiteY10" fmla="*/ 5743752 h 9300117"/>
              <a:gd name="connsiteX11" fmla="*/ 1532295 w 11560131"/>
              <a:gd name="connsiteY11" fmla="*/ 5743752 h 9300117"/>
              <a:gd name="connsiteX12" fmla="*/ 1532295 w 11560131"/>
              <a:gd name="connsiteY12" fmla="*/ 3556365 h 9300117"/>
              <a:gd name="connsiteX0" fmla="*/ 0 w 8495541"/>
              <a:gd name="connsiteY0" fmla="*/ 2323634 h 6834655"/>
              <a:gd name="connsiteX1" fmla="*/ 3154077 w 8495541"/>
              <a:gd name="connsiteY1" fmla="*/ 2323634 h 6834655"/>
              <a:gd name="connsiteX2" fmla="*/ 3154077 w 8495541"/>
              <a:gd name="connsiteY2" fmla="*/ 0 h 6834655"/>
              <a:gd name="connsiteX3" fmla="*/ 5341464 w 8495541"/>
              <a:gd name="connsiteY3" fmla="*/ 0 h 6834655"/>
              <a:gd name="connsiteX4" fmla="*/ 5341464 w 8495541"/>
              <a:gd name="connsiteY4" fmla="*/ 2323634 h 6834655"/>
              <a:gd name="connsiteX5" fmla="*/ 8495541 w 8495541"/>
              <a:gd name="connsiteY5" fmla="*/ 2323634 h 6834655"/>
              <a:gd name="connsiteX6" fmla="*/ 8495541 w 8495541"/>
              <a:gd name="connsiteY6" fmla="*/ 4511021 h 6834655"/>
              <a:gd name="connsiteX7" fmla="*/ 5430674 w 8495541"/>
              <a:gd name="connsiteY7" fmla="*/ 3853099 h 6834655"/>
              <a:gd name="connsiteX8" fmla="*/ 5341464 w 8495541"/>
              <a:gd name="connsiteY8" fmla="*/ 6834655 h 6834655"/>
              <a:gd name="connsiteX9" fmla="*/ 3154077 w 8495541"/>
              <a:gd name="connsiteY9" fmla="*/ 6834655 h 6834655"/>
              <a:gd name="connsiteX10" fmla="*/ 3154077 w 8495541"/>
              <a:gd name="connsiteY10" fmla="*/ 4511021 h 6834655"/>
              <a:gd name="connsiteX11" fmla="*/ 0 w 8495541"/>
              <a:gd name="connsiteY11" fmla="*/ 4511021 h 6834655"/>
              <a:gd name="connsiteX12" fmla="*/ 0 w 8495541"/>
              <a:gd name="connsiteY12" fmla="*/ 2323634 h 6834655"/>
              <a:gd name="connsiteX0" fmla="*/ 0 w 8495541"/>
              <a:gd name="connsiteY0" fmla="*/ 2323634 h 6834655"/>
              <a:gd name="connsiteX1" fmla="*/ 3154077 w 8495541"/>
              <a:gd name="connsiteY1" fmla="*/ 2323634 h 6834655"/>
              <a:gd name="connsiteX2" fmla="*/ 3154077 w 8495541"/>
              <a:gd name="connsiteY2" fmla="*/ 0 h 6834655"/>
              <a:gd name="connsiteX3" fmla="*/ 5341464 w 8495541"/>
              <a:gd name="connsiteY3" fmla="*/ 0 h 6834655"/>
              <a:gd name="connsiteX4" fmla="*/ 5341464 w 8495541"/>
              <a:gd name="connsiteY4" fmla="*/ 2323634 h 6834655"/>
              <a:gd name="connsiteX5" fmla="*/ 8495541 w 8495541"/>
              <a:gd name="connsiteY5" fmla="*/ 2323634 h 6834655"/>
              <a:gd name="connsiteX6" fmla="*/ 8495541 w 8495541"/>
              <a:gd name="connsiteY6" fmla="*/ 3853099 h 6834655"/>
              <a:gd name="connsiteX7" fmla="*/ 5430674 w 8495541"/>
              <a:gd name="connsiteY7" fmla="*/ 3853099 h 6834655"/>
              <a:gd name="connsiteX8" fmla="*/ 5341464 w 8495541"/>
              <a:gd name="connsiteY8" fmla="*/ 6834655 h 6834655"/>
              <a:gd name="connsiteX9" fmla="*/ 3154077 w 8495541"/>
              <a:gd name="connsiteY9" fmla="*/ 6834655 h 6834655"/>
              <a:gd name="connsiteX10" fmla="*/ 3154077 w 8495541"/>
              <a:gd name="connsiteY10" fmla="*/ 4511021 h 6834655"/>
              <a:gd name="connsiteX11" fmla="*/ 0 w 8495541"/>
              <a:gd name="connsiteY11" fmla="*/ 4511021 h 6834655"/>
              <a:gd name="connsiteX12" fmla="*/ 0 w 8495541"/>
              <a:gd name="connsiteY12" fmla="*/ 2323634 h 6834655"/>
              <a:gd name="connsiteX0" fmla="*/ 0 w 8495541"/>
              <a:gd name="connsiteY0" fmla="*/ 2323634 h 6834655"/>
              <a:gd name="connsiteX1" fmla="*/ 3154077 w 8495541"/>
              <a:gd name="connsiteY1" fmla="*/ 2323634 h 6834655"/>
              <a:gd name="connsiteX2" fmla="*/ 3154077 w 8495541"/>
              <a:gd name="connsiteY2" fmla="*/ 0 h 6834655"/>
              <a:gd name="connsiteX3" fmla="*/ 5341464 w 8495541"/>
              <a:gd name="connsiteY3" fmla="*/ 0 h 6834655"/>
              <a:gd name="connsiteX4" fmla="*/ 5341464 w 8495541"/>
              <a:gd name="connsiteY4" fmla="*/ 2323634 h 6834655"/>
              <a:gd name="connsiteX5" fmla="*/ 8495541 w 8495541"/>
              <a:gd name="connsiteY5" fmla="*/ 2323634 h 6834655"/>
              <a:gd name="connsiteX6" fmla="*/ 8495541 w 8495541"/>
              <a:gd name="connsiteY6" fmla="*/ 3853099 h 6834655"/>
              <a:gd name="connsiteX7" fmla="*/ 5430674 w 8495541"/>
              <a:gd name="connsiteY7" fmla="*/ 3853099 h 6834655"/>
              <a:gd name="connsiteX8" fmla="*/ 5341464 w 8495541"/>
              <a:gd name="connsiteY8" fmla="*/ 6834655 h 6834655"/>
              <a:gd name="connsiteX9" fmla="*/ 3154077 w 8495541"/>
              <a:gd name="connsiteY9" fmla="*/ 6834655 h 6834655"/>
              <a:gd name="connsiteX10" fmla="*/ 3165228 w 8495541"/>
              <a:gd name="connsiteY10" fmla="*/ 3250933 h 6834655"/>
              <a:gd name="connsiteX11" fmla="*/ 0 w 8495541"/>
              <a:gd name="connsiteY11" fmla="*/ 4511021 h 6834655"/>
              <a:gd name="connsiteX12" fmla="*/ 0 w 8495541"/>
              <a:gd name="connsiteY12" fmla="*/ 2323634 h 6834655"/>
              <a:gd name="connsiteX0" fmla="*/ 0 w 8495541"/>
              <a:gd name="connsiteY0" fmla="*/ 2323634 h 6834655"/>
              <a:gd name="connsiteX1" fmla="*/ 3154077 w 8495541"/>
              <a:gd name="connsiteY1" fmla="*/ 2323634 h 6834655"/>
              <a:gd name="connsiteX2" fmla="*/ 3154077 w 8495541"/>
              <a:gd name="connsiteY2" fmla="*/ 0 h 6834655"/>
              <a:gd name="connsiteX3" fmla="*/ 5341464 w 8495541"/>
              <a:gd name="connsiteY3" fmla="*/ 0 h 6834655"/>
              <a:gd name="connsiteX4" fmla="*/ 5341464 w 8495541"/>
              <a:gd name="connsiteY4" fmla="*/ 2323634 h 6834655"/>
              <a:gd name="connsiteX5" fmla="*/ 8495541 w 8495541"/>
              <a:gd name="connsiteY5" fmla="*/ 2323634 h 6834655"/>
              <a:gd name="connsiteX6" fmla="*/ 8495541 w 8495541"/>
              <a:gd name="connsiteY6" fmla="*/ 3853099 h 6834655"/>
              <a:gd name="connsiteX7" fmla="*/ 5430674 w 8495541"/>
              <a:gd name="connsiteY7" fmla="*/ 3853099 h 6834655"/>
              <a:gd name="connsiteX8" fmla="*/ 5341464 w 8495541"/>
              <a:gd name="connsiteY8" fmla="*/ 6834655 h 6834655"/>
              <a:gd name="connsiteX9" fmla="*/ 3154077 w 8495541"/>
              <a:gd name="connsiteY9" fmla="*/ 6834655 h 6834655"/>
              <a:gd name="connsiteX10" fmla="*/ 3165228 w 8495541"/>
              <a:gd name="connsiteY10" fmla="*/ 3250933 h 6834655"/>
              <a:gd name="connsiteX11" fmla="*/ 11151 w 8495541"/>
              <a:gd name="connsiteY11" fmla="*/ 3284387 h 6834655"/>
              <a:gd name="connsiteX12" fmla="*/ 0 w 8495541"/>
              <a:gd name="connsiteY12" fmla="*/ 2323634 h 6834655"/>
              <a:gd name="connsiteX0" fmla="*/ 0 w 8495541"/>
              <a:gd name="connsiteY0" fmla="*/ 2323634 h 6834655"/>
              <a:gd name="connsiteX1" fmla="*/ 3154077 w 8495541"/>
              <a:gd name="connsiteY1" fmla="*/ 2323634 h 6834655"/>
              <a:gd name="connsiteX2" fmla="*/ 3154077 w 8495541"/>
              <a:gd name="connsiteY2" fmla="*/ 0 h 6834655"/>
              <a:gd name="connsiteX3" fmla="*/ 5341464 w 8495541"/>
              <a:gd name="connsiteY3" fmla="*/ 0 h 6834655"/>
              <a:gd name="connsiteX4" fmla="*/ 5341464 w 8495541"/>
              <a:gd name="connsiteY4" fmla="*/ 2323634 h 6834655"/>
              <a:gd name="connsiteX5" fmla="*/ 8495541 w 8495541"/>
              <a:gd name="connsiteY5" fmla="*/ 2323634 h 6834655"/>
              <a:gd name="connsiteX6" fmla="*/ 8495541 w 8495541"/>
              <a:gd name="connsiteY6" fmla="*/ 3853099 h 6834655"/>
              <a:gd name="connsiteX7" fmla="*/ 5330313 w 8495541"/>
              <a:gd name="connsiteY7" fmla="*/ 3083665 h 6834655"/>
              <a:gd name="connsiteX8" fmla="*/ 5341464 w 8495541"/>
              <a:gd name="connsiteY8" fmla="*/ 6834655 h 6834655"/>
              <a:gd name="connsiteX9" fmla="*/ 3154077 w 8495541"/>
              <a:gd name="connsiteY9" fmla="*/ 6834655 h 6834655"/>
              <a:gd name="connsiteX10" fmla="*/ 3165228 w 8495541"/>
              <a:gd name="connsiteY10" fmla="*/ 3250933 h 6834655"/>
              <a:gd name="connsiteX11" fmla="*/ 11151 w 8495541"/>
              <a:gd name="connsiteY11" fmla="*/ 3284387 h 6834655"/>
              <a:gd name="connsiteX12" fmla="*/ 0 w 8495541"/>
              <a:gd name="connsiteY12" fmla="*/ 2323634 h 6834655"/>
              <a:gd name="connsiteX0" fmla="*/ 0 w 8506692"/>
              <a:gd name="connsiteY0" fmla="*/ 2323634 h 6834655"/>
              <a:gd name="connsiteX1" fmla="*/ 3154077 w 8506692"/>
              <a:gd name="connsiteY1" fmla="*/ 2323634 h 6834655"/>
              <a:gd name="connsiteX2" fmla="*/ 3154077 w 8506692"/>
              <a:gd name="connsiteY2" fmla="*/ 0 h 6834655"/>
              <a:gd name="connsiteX3" fmla="*/ 5341464 w 8506692"/>
              <a:gd name="connsiteY3" fmla="*/ 0 h 6834655"/>
              <a:gd name="connsiteX4" fmla="*/ 5341464 w 8506692"/>
              <a:gd name="connsiteY4" fmla="*/ 2323634 h 6834655"/>
              <a:gd name="connsiteX5" fmla="*/ 8495541 w 8506692"/>
              <a:gd name="connsiteY5" fmla="*/ 2323634 h 6834655"/>
              <a:gd name="connsiteX6" fmla="*/ 8506692 w 8506692"/>
              <a:gd name="connsiteY6" fmla="*/ 3172875 h 6834655"/>
              <a:gd name="connsiteX7" fmla="*/ 5330313 w 8506692"/>
              <a:gd name="connsiteY7" fmla="*/ 3083665 h 6834655"/>
              <a:gd name="connsiteX8" fmla="*/ 5341464 w 8506692"/>
              <a:gd name="connsiteY8" fmla="*/ 6834655 h 6834655"/>
              <a:gd name="connsiteX9" fmla="*/ 3154077 w 8506692"/>
              <a:gd name="connsiteY9" fmla="*/ 6834655 h 6834655"/>
              <a:gd name="connsiteX10" fmla="*/ 3165228 w 8506692"/>
              <a:gd name="connsiteY10" fmla="*/ 3250933 h 6834655"/>
              <a:gd name="connsiteX11" fmla="*/ 11151 w 8506692"/>
              <a:gd name="connsiteY11" fmla="*/ 3284387 h 6834655"/>
              <a:gd name="connsiteX12" fmla="*/ 0 w 8506692"/>
              <a:gd name="connsiteY12" fmla="*/ 2323634 h 6834655"/>
              <a:gd name="connsiteX0" fmla="*/ 0 w 8506692"/>
              <a:gd name="connsiteY0" fmla="*/ 2323634 h 6834655"/>
              <a:gd name="connsiteX1" fmla="*/ 3154077 w 8506692"/>
              <a:gd name="connsiteY1" fmla="*/ 2323634 h 6834655"/>
              <a:gd name="connsiteX2" fmla="*/ 3154077 w 8506692"/>
              <a:gd name="connsiteY2" fmla="*/ 0 h 6834655"/>
              <a:gd name="connsiteX3" fmla="*/ 5341464 w 8506692"/>
              <a:gd name="connsiteY3" fmla="*/ 0 h 6834655"/>
              <a:gd name="connsiteX4" fmla="*/ 5341464 w 8506692"/>
              <a:gd name="connsiteY4" fmla="*/ 2323634 h 6834655"/>
              <a:gd name="connsiteX5" fmla="*/ 8495541 w 8506692"/>
              <a:gd name="connsiteY5" fmla="*/ 2323634 h 6834655"/>
              <a:gd name="connsiteX6" fmla="*/ 8506692 w 8506692"/>
              <a:gd name="connsiteY6" fmla="*/ 3172875 h 6834655"/>
              <a:gd name="connsiteX7" fmla="*/ 5330313 w 8506692"/>
              <a:gd name="connsiteY7" fmla="*/ 3083665 h 6834655"/>
              <a:gd name="connsiteX8" fmla="*/ 5341464 w 8506692"/>
              <a:gd name="connsiteY8" fmla="*/ 6834655 h 6834655"/>
              <a:gd name="connsiteX9" fmla="*/ 4202292 w 8506692"/>
              <a:gd name="connsiteY9" fmla="*/ 6834655 h 6834655"/>
              <a:gd name="connsiteX10" fmla="*/ 3165228 w 8506692"/>
              <a:gd name="connsiteY10" fmla="*/ 3250933 h 6834655"/>
              <a:gd name="connsiteX11" fmla="*/ 11151 w 8506692"/>
              <a:gd name="connsiteY11" fmla="*/ 3284387 h 6834655"/>
              <a:gd name="connsiteX12" fmla="*/ 0 w 8506692"/>
              <a:gd name="connsiteY12" fmla="*/ 2323634 h 6834655"/>
              <a:gd name="connsiteX0" fmla="*/ 0 w 8506692"/>
              <a:gd name="connsiteY0" fmla="*/ 2323634 h 6834655"/>
              <a:gd name="connsiteX1" fmla="*/ 3154077 w 8506692"/>
              <a:gd name="connsiteY1" fmla="*/ 2323634 h 6834655"/>
              <a:gd name="connsiteX2" fmla="*/ 3154077 w 8506692"/>
              <a:gd name="connsiteY2" fmla="*/ 0 h 6834655"/>
              <a:gd name="connsiteX3" fmla="*/ 5341464 w 8506692"/>
              <a:gd name="connsiteY3" fmla="*/ 0 h 6834655"/>
              <a:gd name="connsiteX4" fmla="*/ 5341464 w 8506692"/>
              <a:gd name="connsiteY4" fmla="*/ 2323634 h 6834655"/>
              <a:gd name="connsiteX5" fmla="*/ 8495541 w 8506692"/>
              <a:gd name="connsiteY5" fmla="*/ 2323634 h 6834655"/>
              <a:gd name="connsiteX6" fmla="*/ 8506692 w 8506692"/>
              <a:gd name="connsiteY6" fmla="*/ 3172875 h 6834655"/>
              <a:gd name="connsiteX7" fmla="*/ 5330313 w 8506692"/>
              <a:gd name="connsiteY7" fmla="*/ 3083665 h 6834655"/>
              <a:gd name="connsiteX8" fmla="*/ 5341464 w 8506692"/>
              <a:gd name="connsiteY8" fmla="*/ 6834655 h 6834655"/>
              <a:gd name="connsiteX9" fmla="*/ 4202292 w 8506692"/>
              <a:gd name="connsiteY9" fmla="*/ 6834655 h 6834655"/>
              <a:gd name="connsiteX10" fmla="*/ 4202291 w 8506692"/>
              <a:gd name="connsiteY10" fmla="*/ 3139421 h 6834655"/>
              <a:gd name="connsiteX11" fmla="*/ 11151 w 8506692"/>
              <a:gd name="connsiteY11" fmla="*/ 3284387 h 6834655"/>
              <a:gd name="connsiteX12" fmla="*/ 0 w 8506692"/>
              <a:gd name="connsiteY12" fmla="*/ 2323634 h 6834655"/>
              <a:gd name="connsiteX0" fmla="*/ 0 w 8506692"/>
              <a:gd name="connsiteY0" fmla="*/ 2323634 h 6834655"/>
              <a:gd name="connsiteX1" fmla="*/ 4224594 w 8506692"/>
              <a:gd name="connsiteY1" fmla="*/ 2379390 h 6834655"/>
              <a:gd name="connsiteX2" fmla="*/ 3154077 w 8506692"/>
              <a:gd name="connsiteY2" fmla="*/ 0 h 6834655"/>
              <a:gd name="connsiteX3" fmla="*/ 5341464 w 8506692"/>
              <a:gd name="connsiteY3" fmla="*/ 0 h 6834655"/>
              <a:gd name="connsiteX4" fmla="*/ 5341464 w 8506692"/>
              <a:gd name="connsiteY4" fmla="*/ 2323634 h 6834655"/>
              <a:gd name="connsiteX5" fmla="*/ 8495541 w 8506692"/>
              <a:gd name="connsiteY5" fmla="*/ 2323634 h 6834655"/>
              <a:gd name="connsiteX6" fmla="*/ 8506692 w 8506692"/>
              <a:gd name="connsiteY6" fmla="*/ 3172875 h 6834655"/>
              <a:gd name="connsiteX7" fmla="*/ 5330313 w 8506692"/>
              <a:gd name="connsiteY7" fmla="*/ 3083665 h 6834655"/>
              <a:gd name="connsiteX8" fmla="*/ 5341464 w 8506692"/>
              <a:gd name="connsiteY8" fmla="*/ 6834655 h 6834655"/>
              <a:gd name="connsiteX9" fmla="*/ 4202292 w 8506692"/>
              <a:gd name="connsiteY9" fmla="*/ 6834655 h 6834655"/>
              <a:gd name="connsiteX10" fmla="*/ 4202291 w 8506692"/>
              <a:gd name="connsiteY10" fmla="*/ 3139421 h 6834655"/>
              <a:gd name="connsiteX11" fmla="*/ 11151 w 8506692"/>
              <a:gd name="connsiteY11" fmla="*/ 3284387 h 6834655"/>
              <a:gd name="connsiteX12" fmla="*/ 0 w 8506692"/>
              <a:gd name="connsiteY12" fmla="*/ 2323634 h 6834655"/>
              <a:gd name="connsiteX0" fmla="*/ 0 w 8506692"/>
              <a:gd name="connsiteY0" fmla="*/ 2323634 h 6834655"/>
              <a:gd name="connsiteX1" fmla="*/ 4224594 w 8506692"/>
              <a:gd name="connsiteY1" fmla="*/ 2379390 h 6834655"/>
              <a:gd name="connsiteX2" fmla="*/ 4179990 w 8506692"/>
              <a:gd name="connsiteY2" fmla="*/ 11152 h 6834655"/>
              <a:gd name="connsiteX3" fmla="*/ 5341464 w 8506692"/>
              <a:gd name="connsiteY3" fmla="*/ 0 h 6834655"/>
              <a:gd name="connsiteX4" fmla="*/ 5341464 w 8506692"/>
              <a:gd name="connsiteY4" fmla="*/ 2323634 h 6834655"/>
              <a:gd name="connsiteX5" fmla="*/ 8495541 w 8506692"/>
              <a:gd name="connsiteY5" fmla="*/ 2323634 h 6834655"/>
              <a:gd name="connsiteX6" fmla="*/ 8506692 w 8506692"/>
              <a:gd name="connsiteY6" fmla="*/ 3172875 h 6834655"/>
              <a:gd name="connsiteX7" fmla="*/ 5330313 w 8506692"/>
              <a:gd name="connsiteY7" fmla="*/ 3083665 h 6834655"/>
              <a:gd name="connsiteX8" fmla="*/ 5341464 w 8506692"/>
              <a:gd name="connsiteY8" fmla="*/ 6834655 h 6834655"/>
              <a:gd name="connsiteX9" fmla="*/ 4202292 w 8506692"/>
              <a:gd name="connsiteY9" fmla="*/ 6834655 h 6834655"/>
              <a:gd name="connsiteX10" fmla="*/ 4202291 w 8506692"/>
              <a:gd name="connsiteY10" fmla="*/ 3139421 h 6834655"/>
              <a:gd name="connsiteX11" fmla="*/ 11151 w 8506692"/>
              <a:gd name="connsiteY11" fmla="*/ 3284387 h 6834655"/>
              <a:gd name="connsiteX12" fmla="*/ 0 w 8506692"/>
              <a:gd name="connsiteY12" fmla="*/ 2323634 h 6834655"/>
              <a:gd name="connsiteX0" fmla="*/ 0 w 8506692"/>
              <a:gd name="connsiteY0" fmla="*/ 2323634 h 6834655"/>
              <a:gd name="connsiteX1" fmla="*/ 4258048 w 8506692"/>
              <a:gd name="connsiteY1" fmla="*/ 2312483 h 6834655"/>
              <a:gd name="connsiteX2" fmla="*/ 4179990 w 8506692"/>
              <a:gd name="connsiteY2" fmla="*/ 11152 h 6834655"/>
              <a:gd name="connsiteX3" fmla="*/ 5341464 w 8506692"/>
              <a:gd name="connsiteY3" fmla="*/ 0 h 6834655"/>
              <a:gd name="connsiteX4" fmla="*/ 5341464 w 8506692"/>
              <a:gd name="connsiteY4" fmla="*/ 2323634 h 6834655"/>
              <a:gd name="connsiteX5" fmla="*/ 8495541 w 8506692"/>
              <a:gd name="connsiteY5" fmla="*/ 2323634 h 6834655"/>
              <a:gd name="connsiteX6" fmla="*/ 8506692 w 8506692"/>
              <a:gd name="connsiteY6" fmla="*/ 3172875 h 6834655"/>
              <a:gd name="connsiteX7" fmla="*/ 5330313 w 8506692"/>
              <a:gd name="connsiteY7" fmla="*/ 3083665 h 6834655"/>
              <a:gd name="connsiteX8" fmla="*/ 5341464 w 8506692"/>
              <a:gd name="connsiteY8" fmla="*/ 6834655 h 6834655"/>
              <a:gd name="connsiteX9" fmla="*/ 4202292 w 8506692"/>
              <a:gd name="connsiteY9" fmla="*/ 6834655 h 6834655"/>
              <a:gd name="connsiteX10" fmla="*/ 4202291 w 8506692"/>
              <a:gd name="connsiteY10" fmla="*/ 3139421 h 6834655"/>
              <a:gd name="connsiteX11" fmla="*/ 11151 w 8506692"/>
              <a:gd name="connsiteY11" fmla="*/ 3284387 h 6834655"/>
              <a:gd name="connsiteX12" fmla="*/ 0 w 8506692"/>
              <a:gd name="connsiteY12" fmla="*/ 2323634 h 6834655"/>
              <a:gd name="connsiteX0" fmla="*/ 0 w 8506692"/>
              <a:gd name="connsiteY0" fmla="*/ 2323634 h 6834655"/>
              <a:gd name="connsiteX1" fmla="*/ 4224594 w 8506692"/>
              <a:gd name="connsiteY1" fmla="*/ 2312483 h 6834655"/>
              <a:gd name="connsiteX2" fmla="*/ 4179990 w 8506692"/>
              <a:gd name="connsiteY2" fmla="*/ 11152 h 6834655"/>
              <a:gd name="connsiteX3" fmla="*/ 5341464 w 8506692"/>
              <a:gd name="connsiteY3" fmla="*/ 0 h 6834655"/>
              <a:gd name="connsiteX4" fmla="*/ 5341464 w 8506692"/>
              <a:gd name="connsiteY4" fmla="*/ 2323634 h 6834655"/>
              <a:gd name="connsiteX5" fmla="*/ 8495541 w 8506692"/>
              <a:gd name="connsiteY5" fmla="*/ 2323634 h 6834655"/>
              <a:gd name="connsiteX6" fmla="*/ 8506692 w 8506692"/>
              <a:gd name="connsiteY6" fmla="*/ 3172875 h 6834655"/>
              <a:gd name="connsiteX7" fmla="*/ 5330313 w 8506692"/>
              <a:gd name="connsiteY7" fmla="*/ 3083665 h 6834655"/>
              <a:gd name="connsiteX8" fmla="*/ 5341464 w 8506692"/>
              <a:gd name="connsiteY8" fmla="*/ 6834655 h 6834655"/>
              <a:gd name="connsiteX9" fmla="*/ 4202292 w 8506692"/>
              <a:gd name="connsiteY9" fmla="*/ 6834655 h 6834655"/>
              <a:gd name="connsiteX10" fmla="*/ 4202291 w 8506692"/>
              <a:gd name="connsiteY10" fmla="*/ 3139421 h 6834655"/>
              <a:gd name="connsiteX11" fmla="*/ 11151 w 8506692"/>
              <a:gd name="connsiteY11" fmla="*/ 3284387 h 6834655"/>
              <a:gd name="connsiteX12" fmla="*/ 0 w 8506692"/>
              <a:gd name="connsiteY12" fmla="*/ 2323634 h 6834655"/>
              <a:gd name="connsiteX0" fmla="*/ 0 w 8506692"/>
              <a:gd name="connsiteY0" fmla="*/ 2323634 h 6834655"/>
              <a:gd name="connsiteX1" fmla="*/ 4224594 w 8506692"/>
              <a:gd name="connsiteY1" fmla="*/ 2312483 h 6834655"/>
              <a:gd name="connsiteX2" fmla="*/ 4179990 w 8506692"/>
              <a:gd name="connsiteY2" fmla="*/ 11152 h 6834655"/>
              <a:gd name="connsiteX3" fmla="*/ 5341464 w 8506692"/>
              <a:gd name="connsiteY3" fmla="*/ 0 h 6834655"/>
              <a:gd name="connsiteX4" fmla="*/ 5341464 w 8506692"/>
              <a:gd name="connsiteY4" fmla="*/ 2323634 h 6834655"/>
              <a:gd name="connsiteX5" fmla="*/ 8495541 w 8506692"/>
              <a:gd name="connsiteY5" fmla="*/ 2323634 h 6834655"/>
              <a:gd name="connsiteX6" fmla="*/ 8506692 w 8506692"/>
              <a:gd name="connsiteY6" fmla="*/ 3172875 h 6834655"/>
              <a:gd name="connsiteX7" fmla="*/ 5330313 w 8506692"/>
              <a:gd name="connsiteY7" fmla="*/ 3083665 h 6834655"/>
              <a:gd name="connsiteX8" fmla="*/ 5341464 w 8506692"/>
              <a:gd name="connsiteY8" fmla="*/ 6834655 h 6834655"/>
              <a:gd name="connsiteX9" fmla="*/ 4202292 w 8506692"/>
              <a:gd name="connsiteY9" fmla="*/ 6834655 h 6834655"/>
              <a:gd name="connsiteX10" fmla="*/ 4179988 w 8506692"/>
              <a:gd name="connsiteY10" fmla="*/ 3228631 h 6834655"/>
              <a:gd name="connsiteX11" fmla="*/ 11151 w 8506692"/>
              <a:gd name="connsiteY11" fmla="*/ 3284387 h 6834655"/>
              <a:gd name="connsiteX12" fmla="*/ 0 w 8506692"/>
              <a:gd name="connsiteY12" fmla="*/ 2323634 h 6834655"/>
              <a:gd name="connsiteX0" fmla="*/ 0 w 8506692"/>
              <a:gd name="connsiteY0" fmla="*/ 2323634 h 6834655"/>
              <a:gd name="connsiteX1" fmla="*/ 4224594 w 8506692"/>
              <a:gd name="connsiteY1" fmla="*/ 2312483 h 6834655"/>
              <a:gd name="connsiteX2" fmla="*/ 4179990 w 8506692"/>
              <a:gd name="connsiteY2" fmla="*/ 11152 h 6834655"/>
              <a:gd name="connsiteX3" fmla="*/ 5341464 w 8506692"/>
              <a:gd name="connsiteY3" fmla="*/ 0 h 6834655"/>
              <a:gd name="connsiteX4" fmla="*/ 5341464 w 8506692"/>
              <a:gd name="connsiteY4" fmla="*/ 2323634 h 6834655"/>
              <a:gd name="connsiteX5" fmla="*/ 8495541 w 8506692"/>
              <a:gd name="connsiteY5" fmla="*/ 2323634 h 6834655"/>
              <a:gd name="connsiteX6" fmla="*/ 8506692 w 8506692"/>
              <a:gd name="connsiteY6" fmla="*/ 3172875 h 6834655"/>
              <a:gd name="connsiteX7" fmla="*/ 5352615 w 8506692"/>
              <a:gd name="connsiteY7" fmla="*/ 3161723 h 6834655"/>
              <a:gd name="connsiteX8" fmla="*/ 5341464 w 8506692"/>
              <a:gd name="connsiteY8" fmla="*/ 6834655 h 6834655"/>
              <a:gd name="connsiteX9" fmla="*/ 4202292 w 8506692"/>
              <a:gd name="connsiteY9" fmla="*/ 6834655 h 6834655"/>
              <a:gd name="connsiteX10" fmla="*/ 4179988 w 8506692"/>
              <a:gd name="connsiteY10" fmla="*/ 3228631 h 6834655"/>
              <a:gd name="connsiteX11" fmla="*/ 11151 w 8506692"/>
              <a:gd name="connsiteY11" fmla="*/ 3284387 h 6834655"/>
              <a:gd name="connsiteX12" fmla="*/ 0 w 8506692"/>
              <a:gd name="connsiteY12" fmla="*/ 2323634 h 6834655"/>
              <a:gd name="connsiteX0" fmla="*/ 0 w 8506692"/>
              <a:gd name="connsiteY0" fmla="*/ 2323634 h 6834655"/>
              <a:gd name="connsiteX1" fmla="*/ 4224594 w 8506692"/>
              <a:gd name="connsiteY1" fmla="*/ 2312483 h 6834655"/>
              <a:gd name="connsiteX2" fmla="*/ 4179990 w 8506692"/>
              <a:gd name="connsiteY2" fmla="*/ 11152 h 6834655"/>
              <a:gd name="connsiteX3" fmla="*/ 5341464 w 8506692"/>
              <a:gd name="connsiteY3" fmla="*/ 0 h 6834655"/>
              <a:gd name="connsiteX4" fmla="*/ 5341464 w 8506692"/>
              <a:gd name="connsiteY4" fmla="*/ 2323634 h 6834655"/>
              <a:gd name="connsiteX5" fmla="*/ 8495541 w 8506692"/>
              <a:gd name="connsiteY5" fmla="*/ 2323634 h 6834655"/>
              <a:gd name="connsiteX6" fmla="*/ 8506692 w 8506692"/>
              <a:gd name="connsiteY6" fmla="*/ 3172875 h 6834655"/>
              <a:gd name="connsiteX7" fmla="*/ 5352615 w 8506692"/>
              <a:gd name="connsiteY7" fmla="*/ 3161723 h 6834655"/>
              <a:gd name="connsiteX8" fmla="*/ 5341464 w 8506692"/>
              <a:gd name="connsiteY8" fmla="*/ 6834655 h 6834655"/>
              <a:gd name="connsiteX9" fmla="*/ 4202292 w 8506692"/>
              <a:gd name="connsiteY9" fmla="*/ 6834655 h 6834655"/>
              <a:gd name="connsiteX10" fmla="*/ 4179988 w 8506692"/>
              <a:gd name="connsiteY10" fmla="*/ 3228631 h 6834655"/>
              <a:gd name="connsiteX11" fmla="*/ 11151 w 8506692"/>
              <a:gd name="connsiteY11" fmla="*/ 3217480 h 6834655"/>
              <a:gd name="connsiteX12" fmla="*/ 0 w 8506692"/>
              <a:gd name="connsiteY12" fmla="*/ 2323634 h 6834655"/>
              <a:gd name="connsiteX0" fmla="*/ 0 w 8506692"/>
              <a:gd name="connsiteY0" fmla="*/ 2323634 h 6834655"/>
              <a:gd name="connsiteX1" fmla="*/ 4224594 w 8506692"/>
              <a:gd name="connsiteY1" fmla="*/ 2312483 h 6834655"/>
              <a:gd name="connsiteX2" fmla="*/ 4191141 w 8506692"/>
              <a:gd name="connsiteY2" fmla="*/ 33454 h 6834655"/>
              <a:gd name="connsiteX3" fmla="*/ 5341464 w 8506692"/>
              <a:gd name="connsiteY3" fmla="*/ 0 h 6834655"/>
              <a:gd name="connsiteX4" fmla="*/ 5341464 w 8506692"/>
              <a:gd name="connsiteY4" fmla="*/ 2323634 h 6834655"/>
              <a:gd name="connsiteX5" fmla="*/ 8495541 w 8506692"/>
              <a:gd name="connsiteY5" fmla="*/ 2323634 h 6834655"/>
              <a:gd name="connsiteX6" fmla="*/ 8506692 w 8506692"/>
              <a:gd name="connsiteY6" fmla="*/ 3172875 h 6834655"/>
              <a:gd name="connsiteX7" fmla="*/ 5352615 w 8506692"/>
              <a:gd name="connsiteY7" fmla="*/ 3161723 h 6834655"/>
              <a:gd name="connsiteX8" fmla="*/ 5341464 w 8506692"/>
              <a:gd name="connsiteY8" fmla="*/ 6834655 h 6834655"/>
              <a:gd name="connsiteX9" fmla="*/ 4202292 w 8506692"/>
              <a:gd name="connsiteY9" fmla="*/ 6834655 h 6834655"/>
              <a:gd name="connsiteX10" fmla="*/ 4179988 w 8506692"/>
              <a:gd name="connsiteY10" fmla="*/ 3228631 h 6834655"/>
              <a:gd name="connsiteX11" fmla="*/ 11151 w 8506692"/>
              <a:gd name="connsiteY11" fmla="*/ 3217480 h 6834655"/>
              <a:gd name="connsiteX12" fmla="*/ 0 w 8506692"/>
              <a:gd name="connsiteY12" fmla="*/ 2323634 h 6834655"/>
              <a:gd name="connsiteX0" fmla="*/ 0 w 8506692"/>
              <a:gd name="connsiteY0" fmla="*/ 2323634 h 6834655"/>
              <a:gd name="connsiteX1" fmla="*/ 4224594 w 8506692"/>
              <a:gd name="connsiteY1" fmla="*/ 2312483 h 6834655"/>
              <a:gd name="connsiteX2" fmla="*/ 4235746 w 8506692"/>
              <a:gd name="connsiteY2" fmla="*/ 11152 h 6834655"/>
              <a:gd name="connsiteX3" fmla="*/ 5341464 w 8506692"/>
              <a:gd name="connsiteY3" fmla="*/ 0 h 6834655"/>
              <a:gd name="connsiteX4" fmla="*/ 5341464 w 8506692"/>
              <a:gd name="connsiteY4" fmla="*/ 2323634 h 6834655"/>
              <a:gd name="connsiteX5" fmla="*/ 8495541 w 8506692"/>
              <a:gd name="connsiteY5" fmla="*/ 2323634 h 6834655"/>
              <a:gd name="connsiteX6" fmla="*/ 8506692 w 8506692"/>
              <a:gd name="connsiteY6" fmla="*/ 3172875 h 6834655"/>
              <a:gd name="connsiteX7" fmla="*/ 5352615 w 8506692"/>
              <a:gd name="connsiteY7" fmla="*/ 3161723 h 6834655"/>
              <a:gd name="connsiteX8" fmla="*/ 5341464 w 8506692"/>
              <a:gd name="connsiteY8" fmla="*/ 6834655 h 6834655"/>
              <a:gd name="connsiteX9" fmla="*/ 4202292 w 8506692"/>
              <a:gd name="connsiteY9" fmla="*/ 6834655 h 6834655"/>
              <a:gd name="connsiteX10" fmla="*/ 4179988 w 8506692"/>
              <a:gd name="connsiteY10" fmla="*/ 3228631 h 6834655"/>
              <a:gd name="connsiteX11" fmla="*/ 11151 w 8506692"/>
              <a:gd name="connsiteY11" fmla="*/ 3217480 h 6834655"/>
              <a:gd name="connsiteX12" fmla="*/ 0 w 8506692"/>
              <a:gd name="connsiteY12" fmla="*/ 2323634 h 6834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506692" h="6834655">
                <a:moveTo>
                  <a:pt x="0" y="2323634"/>
                </a:moveTo>
                <a:lnTo>
                  <a:pt x="4224594" y="2312483"/>
                </a:lnTo>
                <a:cubicBezTo>
                  <a:pt x="4228311" y="1545373"/>
                  <a:pt x="4232029" y="778262"/>
                  <a:pt x="4235746" y="11152"/>
                </a:cubicBezTo>
                <a:lnTo>
                  <a:pt x="5341464" y="0"/>
                </a:lnTo>
                <a:lnTo>
                  <a:pt x="5341464" y="2323634"/>
                </a:lnTo>
                <a:lnTo>
                  <a:pt x="8495541" y="2323634"/>
                </a:lnTo>
                <a:lnTo>
                  <a:pt x="8506692" y="3172875"/>
                </a:lnTo>
                <a:lnTo>
                  <a:pt x="5352615" y="3161723"/>
                </a:lnTo>
                <a:lnTo>
                  <a:pt x="5341464" y="6834655"/>
                </a:lnTo>
                <a:lnTo>
                  <a:pt x="4202292" y="6834655"/>
                </a:lnTo>
                <a:cubicBezTo>
                  <a:pt x="4202292" y="5602910"/>
                  <a:pt x="4179988" y="4460376"/>
                  <a:pt x="4179988" y="3228631"/>
                </a:cubicBezTo>
                <a:lnTo>
                  <a:pt x="11151" y="3217480"/>
                </a:lnTo>
                <a:lnTo>
                  <a:pt x="0" y="2323634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7554436" y="4013830"/>
            <a:ext cx="1282390" cy="1215483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ube 8"/>
          <p:cNvSpPr/>
          <p:nvPr/>
        </p:nvSpPr>
        <p:spPr>
          <a:xfrm rot="7565292">
            <a:off x="7150443" y="5338732"/>
            <a:ext cx="399520" cy="803087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ube 9"/>
          <p:cNvSpPr/>
          <p:nvPr/>
        </p:nvSpPr>
        <p:spPr>
          <a:xfrm rot="5400000">
            <a:off x="8215510" y="5548157"/>
            <a:ext cx="424541" cy="818091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7876118" y="2547312"/>
            <a:ext cx="464634" cy="440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Arrow 11">
            <a:hlinkClick r:id="rId2" action="ppaction://hlinksldjump"/>
          </p:cNvPr>
          <p:cNvSpPr/>
          <p:nvPr/>
        </p:nvSpPr>
        <p:spPr>
          <a:xfrm>
            <a:off x="8578489" y="2653709"/>
            <a:ext cx="516674" cy="223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Left Arrow 12">
            <a:hlinkClick r:id="rId3" action="ppaction://hlinksldjump"/>
          </p:cNvPr>
          <p:cNvSpPr/>
          <p:nvPr/>
        </p:nvSpPr>
        <p:spPr>
          <a:xfrm>
            <a:off x="6996190" y="2664095"/>
            <a:ext cx="557561" cy="2230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miley Face 15"/>
          <p:cNvSpPr/>
          <p:nvPr/>
        </p:nvSpPr>
        <p:spPr>
          <a:xfrm>
            <a:off x="7412795" y="5180188"/>
            <a:ext cx="340158" cy="324275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Smiley Face 16"/>
          <p:cNvSpPr/>
          <p:nvPr/>
        </p:nvSpPr>
        <p:spPr>
          <a:xfrm>
            <a:off x="8257702" y="5342325"/>
            <a:ext cx="340158" cy="324275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7524542" y="3964705"/>
            <a:ext cx="1282390" cy="1215483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2" descr="https://pbs.twimg.com/media/B_XPP6kWIAIdqZ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67430" y="1022023"/>
            <a:ext cx="936841" cy="134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pbs.twimg.com/media/B_XPP6kWIAIdqZ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19994" y="985977"/>
            <a:ext cx="936841" cy="134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s://pbs.twimg.com/media/B_XPP6kWIAIdqZ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39666" y="1025390"/>
            <a:ext cx="936841" cy="134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s://pbs.twimg.com/media/B_XPP6kWIAIdqZ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1012" y="1025390"/>
            <a:ext cx="936841" cy="134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s://pbs.twimg.com/media/B_XPP6kWIAIdqZ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6994" y="2010121"/>
            <a:ext cx="936841" cy="134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s://pbs.twimg.com/media/B_XPP6kWIAIdqZ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58110" y="1061357"/>
            <a:ext cx="936841" cy="134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s://pbs.twimg.com/media/B_XPP6kWIAIdqZ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71012" y="2034414"/>
            <a:ext cx="936841" cy="134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ttps://pbs.twimg.com/media/B_XPP6kWIAIdqZ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03753" y="2023042"/>
            <a:ext cx="936841" cy="134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pbs.twimg.com/media/B_XPP6kWIAIdqZ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37915" y="2006886"/>
            <a:ext cx="936841" cy="134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s://pbs.twimg.com/media/B_XPP6kWIAIdqZ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06548" y="2004544"/>
            <a:ext cx="936841" cy="134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http://orig01.deviantart.net/762c/f/2013/016/1/3/100_flower_sprites_by_neoriceisgood-d5rpq1t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3312" y1="17969" x2="43312" y2="17969"/>
                        <a14:foregroundMark x1="46656" y1="18438" x2="46656" y2="18438"/>
                        <a14:foregroundMark x1="46815" y1="16406" x2="46815" y2="16406"/>
                        <a14:foregroundMark x1="47134" y1="18750" x2="47134" y2="18750"/>
                        <a14:foregroundMark x1="41879" y1="18906" x2="41879" y2="18906"/>
                        <a14:foregroundMark x1="47771" y1="18125" x2="47771" y2="18125"/>
                        <a14:foregroundMark x1="48726" y1="18750" x2="48726" y2="18750"/>
                        <a14:backgroundMark x1="23885" y1="24063" x2="23885" y2="24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835" t="15434" r="50403" b="79810"/>
          <a:stretch/>
        </p:blipFill>
        <p:spPr bwMode="auto">
          <a:xfrm>
            <a:off x="226904" y="3389753"/>
            <a:ext cx="524108" cy="28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://orig01.deviantart.net/762c/f/2013/016/1/3/100_flower_sprites_by_neoriceisgood-d5rpq1t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3312" y1="17969" x2="43312" y2="17969"/>
                        <a14:foregroundMark x1="46656" y1="18438" x2="46656" y2="18438"/>
                        <a14:foregroundMark x1="46815" y1="16406" x2="46815" y2="16406"/>
                        <a14:foregroundMark x1="47134" y1="18750" x2="47134" y2="18750"/>
                        <a14:foregroundMark x1="41879" y1="18906" x2="41879" y2="18906"/>
                        <a14:foregroundMark x1="47771" y1="18125" x2="47771" y2="18125"/>
                        <a14:foregroundMark x1="48726" y1="18750" x2="48726" y2="18750"/>
                        <a14:backgroundMark x1="23885" y1="24063" x2="23885" y2="24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835" t="15434" r="50403" b="79810"/>
          <a:stretch/>
        </p:blipFill>
        <p:spPr bwMode="auto">
          <a:xfrm>
            <a:off x="644860" y="3223477"/>
            <a:ext cx="524108" cy="28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://orig01.deviantart.net/762c/f/2013/016/1/3/100_flower_sprites_by_neoriceisgood-d5rpq1t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3312" y1="17969" x2="43312" y2="17969"/>
                        <a14:foregroundMark x1="46656" y1="18438" x2="46656" y2="18438"/>
                        <a14:foregroundMark x1="46815" y1="16406" x2="46815" y2="16406"/>
                        <a14:foregroundMark x1="47134" y1="18750" x2="47134" y2="18750"/>
                        <a14:foregroundMark x1="41879" y1="18906" x2="41879" y2="18906"/>
                        <a14:foregroundMark x1="47771" y1="18125" x2="47771" y2="18125"/>
                        <a14:foregroundMark x1="48726" y1="18750" x2="48726" y2="18750"/>
                        <a14:backgroundMark x1="23885" y1="24063" x2="23885" y2="24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835" t="15434" r="50403" b="79810"/>
          <a:stretch/>
        </p:blipFill>
        <p:spPr bwMode="auto">
          <a:xfrm>
            <a:off x="1268080" y="3244787"/>
            <a:ext cx="524108" cy="28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ttp://orig01.deviantart.net/762c/f/2013/016/1/3/100_flower_sprites_by_neoriceisgood-d5rpq1t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3312" y1="17969" x2="43312" y2="17969"/>
                        <a14:foregroundMark x1="46656" y1="18438" x2="46656" y2="18438"/>
                        <a14:foregroundMark x1="46815" y1="16406" x2="46815" y2="16406"/>
                        <a14:foregroundMark x1="47134" y1="18750" x2="47134" y2="18750"/>
                        <a14:foregroundMark x1="41879" y1="18906" x2="41879" y2="18906"/>
                        <a14:foregroundMark x1="47771" y1="18125" x2="47771" y2="18125"/>
                        <a14:foregroundMark x1="48726" y1="18750" x2="48726" y2="18750"/>
                        <a14:backgroundMark x1="23885" y1="24063" x2="23885" y2="24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835" t="15434" r="50403" b="79810"/>
          <a:stretch/>
        </p:blipFill>
        <p:spPr bwMode="auto">
          <a:xfrm>
            <a:off x="2318629" y="3284034"/>
            <a:ext cx="524108" cy="28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http://orig01.deviantart.net/762c/f/2013/016/1/3/100_flower_sprites_by_neoriceisgood-d5rpq1t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3312" y1="17969" x2="43312" y2="17969"/>
                        <a14:foregroundMark x1="46656" y1="18438" x2="46656" y2="18438"/>
                        <a14:foregroundMark x1="46815" y1="16406" x2="46815" y2="16406"/>
                        <a14:foregroundMark x1="47134" y1="18750" x2="47134" y2="18750"/>
                        <a14:foregroundMark x1="41879" y1="18906" x2="41879" y2="18906"/>
                        <a14:foregroundMark x1="47771" y1="18125" x2="47771" y2="18125"/>
                        <a14:foregroundMark x1="48726" y1="18750" x2="48726" y2="18750"/>
                        <a14:backgroundMark x1="23885" y1="24063" x2="23885" y2="24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835" t="15434" r="50403" b="79810"/>
          <a:stretch/>
        </p:blipFill>
        <p:spPr bwMode="auto">
          <a:xfrm>
            <a:off x="3166404" y="1914419"/>
            <a:ext cx="524108" cy="28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://orig01.deviantart.net/762c/f/2013/016/1/3/100_flower_sprites_by_neoriceisgood-d5rpq1t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3312" y1="17969" x2="43312" y2="17969"/>
                        <a14:foregroundMark x1="46656" y1="18438" x2="46656" y2="18438"/>
                        <a14:foregroundMark x1="46815" y1="16406" x2="46815" y2="16406"/>
                        <a14:foregroundMark x1="47134" y1="18750" x2="47134" y2="18750"/>
                        <a14:foregroundMark x1="41879" y1="18906" x2="41879" y2="18906"/>
                        <a14:foregroundMark x1="47771" y1="18125" x2="47771" y2="18125"/>
                        <a14:foregroundMark x1="48726" y1="18750" x2="48726" y2="18750"/>
                        <a14:backgroundMark x1="23885" y1="24063" x2="23885" y2="24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835" t="15434" r="50403" b="79810"/>
          <a:stretch/>
        </p:blipFill>
        <p:spPr bwMode="auto">
          <a:xfrm>
            <a:off x="3042314" y="3314182"/>
            <a:ext cx="524108" cy="28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ttp://orig01.deviantart.net/762c/f/2013/016/1/3/100_flower_sprites_by_neoriceisgood-d5rpq1t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3312" y1="17969" x2="43312" y2="17969"/>
                        <a14:foregroundMark x1="46656" y1="18438" x2="46656" y2="18438"/>
                        <a14:foregroundMark x1="46815" y1="16406" x2="46815" y2="16406"/>
                        <a14:foregroundMark x1="47134" y1="18750" x2="47134" y2="18750"/>
                        <a14:foregroundMark x1="41879" y1="18906" x2="41879" y2="18906"/>
                        <a14:foregroundMark x1="47771" y1="18125" x2="47771" y2="18125"/>
                        <a14:foregroundMark x1="48726" y1="18750" x2="48726" y2="18750"/>
                        <a14:backgroundMark x1="23885" y1="24063" x2="23885" y2="24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835" t="15434" r="50403" b="79810"/>
          <a:stretch/>
        </p:blipFill>
        <p:spPr bwMode="auto">
          <a:xfrm>
            <a:off x="3690512" y="3389753"/>
            <a:ext cx="524108" cy="28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orig01.deviantart.net/762c/f/2013/016/1/3/100_flower_sprites_by_neoriceisgood-d5rpq1t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3312" y1="17969" x2="43312" y2="17969"/>
                        <a14:foregroundMark x1="46656" y1="18438" x2="46656" y2="18438"/>
                        <a14:foregroundMark x1="46815" y1="16406" x2="46815" y2="16406"/>
                        <a14:foregroundMark x1="47134" y1="18750" x2="47134" y2="18750"/>
                        <a14:foregroundMark x1="41879" y1="18906" x2="41879" y2="18906"/>
                        <a14:foregroundMark x1="47771" y1="18125" x2="47771" y2="18125"/>
                        <a14:foregroundMark x1="48726" y1="18750" x2="48726" y2="18750"/>
                        <a14:backgroundMark x1="23885" y1="24063" x2="23885" y2="24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835" t="15434" r="50403" b="79810"/>
          <a:stretch/>
        </p:blipFill>
        <p:spPr bwMode="auto">
          <a:xfrm>
            <a:off x="2250725" y="1889448"/>
            <a:ext cx="524108" cy="28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ttp://orig01.deviantart.net/762c/f/2013/016/1/3/100_flower_sprites_by_neoriceisgood-d5rpq1t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3312" y1="17969" x2="43312" y2="17969"/>
                        <a14:foregroundMark x1="46656" y1="18438" x2="46656" y2="18438"/>
                        <a14:foregroundMark x1="46815" y1="16406" x2="46815" y2="16406"/>
                        <a14:foregroundMark x1="47134" y1="18750" x2="47134" y2="18750"/>
                        <a14:foregroundMark x1="41879" y1="18906" x2="41879" y2="18906"/>
                        <a14:foregroundMark x1="47771" y1="18125" x2="47771" y2="18125"/>
                        <a14:foregroundMark x1="48726" y1="18750" x2="48726" y2="18750"/>
                        <a14:backgroundMark x1="23885" y1="24063" x2="23885" y2="24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835" t="15434" r="50403" b="79810"/>
          <a:stretch/>
        </p:blipFill>
        <p:spPr bwMode="auto">
          <a:xfrm>
            <a:off x="1381705" y="1882255"/>
            <a:ext cx="524108" cy="28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ttp://orig01.deviantart.net/762c/f/2013/016/1/3/100_flower_sprites_by_neoriceisgood-d5rpq1t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3312" y1="17969" x2="43312" y2="17969"/>
                        <a14:foregroundMark x1="46656" y1="18438" x2="46656" y2="18438"/>
                        <a14:foregroundMark x1="46815" y1="16406" x2="46815" y2="16406"/>
                        <a14:foregroundMark x1="47134" y1="18750" x2="47134" y2="18750"/>
                        <a14:foregroundMark x1="41879" y1="18906" x2="41879" y2="18906"/>
                        <a14:foregroundMark x1="47771" y1="18125" x2="47771" y2="18125"/>
                        <a14:foregroundMark x1="48726" y1="18750" x2="48726" y2="18750"/>
                        <a14:backgroundMark x1="23885" y1="24063" x2="23885" y2="24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835" t="15434" r="50403" b="79810"/>
          <a:stretch/>
        </p:blipFill>
        <p:spPr bwMode="auto">
          <a:xfrm>
            <a:off x="1794521" y="3389753"/>
            <a:ext cx="524108" cy="28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http://orig01.deviantart.net/762c/f/2013/016/1/3/100_flower_sprites_by_neoriceisgood-d5rpq1t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66083" y1="82813" x2="65446" y2="82813"/>
                        <a14:foregroundMark x1="65287" y1="86563" x2="65287" y2="86563"/>
                        <a14:foregroundMark x1="62580" y1="86875" x2="65605" y2="86563"/>
                        <a14:backgroundMark x1="24363" y1="23750" x2="24363" y2="23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94" t="80305" r="31940" b="11829"/>
          <a:stretch/>
        </p:blipFill>
        <p:spPr bwMode="auto">
          <a:xfrm>
            <a:off x="2842737" y="3391636"/>
            <a:ext cx="181244" cy="24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http://orig01.deviantart.net/762c/f/2013/016/1/3/100_flower_sprites_by_neoriceisgood-d5rpq1t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66083" y1="82813" x2="65446" y2="82813"/>
                        <a14:foregroundMark x1="65287" y1="86563" x2="65287" y2="86563"/>
                        <a14:foregroundMark x1="62580" y1="86875" x2="65605" y2="86563"/>
                        <a14:backgroundMark x1="24363" y1="23750" x2="24363" y2="23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94" t="80305" r="31940" b="11829"/>
          <a:stretch/>
        </p:blipFill>
        <p:spPr bwMode="auto">
          <a:xfrm>
            <a:off x="3454446" y="3185454"/>
            <a:ext cx="181244" cy="24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http://orig01.deviantart.net/762c/f/2013/016/1/3/100_flower_sprites_by_neoriceisgood-d5rpq1t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66083" y1="82813" x2="65446" y2="82813"/>
                        <a14:foregroundMark x1="65287" y1="86563" x2="65287" y2="86563"/>
                        <a14:foregroundMark x1="62580" y1="86875" x2="65605" y2="86563"/>
                        <a14:backgroundMark x1="24363" y1="23750" x2="24363" y2="23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94" t="80305" r="31940" b="11829"/>
          <a:stretch/>
        </p:blipFill>
        <p:spPr bwMode="auto">
          <a:xfrm>
            <a:off x="4062135" y="3192409"/>
            <a:ext cx="181244" cy="24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http://orig01.deviantart.net/762c/f/2013/016/1/3/100_flower_sprites_by_neoriceisgood-d5rpq1t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66083" y1="82813" x2="65446" y2="82813"/>
                        <a14:foregroundMark x1="65287" y1="86563" x2="65287" y2="86563"/>
                        <a14:foregroundMark x1="62580" y1="86875" x2="65605" y2="86563"/>
                        <a14:backgroundMark x1="24363" y1="23750" x2="24363" y2="23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94" t="80305" r="31940" b="11829"/>
          <a:stretch/>
        </p:blipFill>
        <p:spPr bwMode="auto">
          <a:xfrm>
            <a:off x="2175199" y="3247803"/>
            <a:ext cx="181244" cy="24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http://orig01.deviantart.net/762c/f/2013/016/1/3/100_flower_sprites_by_neoriceisgood-d5rpq1t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66083" y1="82813" x2="65446" y2="82813"/>
                        <a14:foregroundMark x1="65287" y1="86563" x2="65287" y2="86563"/>
                        <a14:foregroundMark x1="62580" y1="86875" x2="65605" y2="86563"/>
                        <a14:backgroundMark x1="24363" y1="23750" x2="24363" y2="23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94" t="80305" r="31940" b="11829"/>
          <a:stretch/>
        </p:blipFill>
        <p:spPr bwMode="auto">
          <a:xfrm>
            <a:off x="1728438" y="3136206"/>
            <a:ext cx="181244" cy="24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http://orig01.deviantart.net/762c/f/2013/016/1/3/100_flower_sprites_by_neoriceisgood-d5rpq1t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66083" y1="82813" x2="65446" y2="82813"/>
                        <a14:foregroundMark x1="65287" y1="86563" x2="65287" y2="86563"/>
                        <a14:foregroundMark x1="62580" y1="86875" x2="65605" y2="86563"/>
                        <a14:backgroundMark x1="24363" y1="23750" x2="24363" y2="23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94" t="80305" r="31940" b="11829"/>
          <a:stretch/>
        </p:blipFill>
        <p:spPr bwMode="auto">
          <a:xfrm>
            <a:off x="1092726" y="3368443"/>
            <a:ext cx="181244" cy="24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http://orig01.deviantart.net/762c/f/2013/016/1/3/100_flower_sprites_by_neoriceisgood-d5rpq1t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66083" y1="82813" x2="65446" y2="82813"/>
                        <a14:foregroundMark x1="65287" y1="86563" x2="65287" y2="86563"/>
                        <a14:foregroundMark x1="62580" y1="86875" x2="65605" y2="86563"/>
                        <a14:backgroundMark x1="24363" y1="23750" x2="24363" y2="23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94" t="80305" r="31940" b="11829"/>
          <a:stretch/>
        </p:blipFill>
        <p:spPr bwMode="auto">
          <a:xfrm>
            <a:off x="67014" y="3223477"/>
            <a:ext cx="181244" cy="24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http://orig01.deviantart.net/762c/f/2013/016/1/3/100_flower_sprites_by_neoriceisgood-d5rpq1t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66083" y1="82813" x2="65446" y2="82813"/>
                        <a14:foregroundMark x1="65287" y1="86563" x2="65287" y2="86563"/>
                        <a14:foregroundMark x1="62580" y1="86875" x2="65605" y2="86563"/>
                        <a14:backgroundMark x1="24363" y1="23750" x2="24363" y2="23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94" t="80305" r="31940" b="11829"/>
          <a:stretch/>
        </p:blipFill>
        <p:spPr bwMode="auto">
          <a:xfrm>
            <a:off x="679387" y="1920194"/>
            <a:ext cx="181244" cy="24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http://vignette1.wikia.nocookie.net/herebemonsters/images/5/57/Adventurers-Torch-Sprite.png/revision/latest?cb=20140409091007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297" y="1751784"/>
            <a:ext cx="353695" cy="58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http://vignette1.wikia.nocookie.net/herebemonsters/images/5/57/Adventurers-Torch-Sprite.png/revision/latest?cb=20140409091007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551" y="2836425"/>
            <a:ext cx="353695" cy="58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http://vignette1.wikia.nocookie.net/herebemonsters/images/5/57/Adventurers-Torch-Sprite.png/revision/latest?cb=20140409091007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933" y="2833045"/>
            <a:ext cx="353695" cy="58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http://vignette1.wikia.nocookie.net/herebemonsters/images/5/57/Adventurers-Torch-Sprite.png/revision/latest?cb=20140409091007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368" y="3999569"/>
            <a:ext cx="353695" cy="58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http://vignette1.wikia.nocookie.net/herebemonsters/images/5/57/Adventurers-Torch-Sprite.png/revision/latest?cb=20140409091007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017" y="4850757"/>
            <a:ext cx="353695" cy="58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http://vignette1.wikia.nocookie.net/herebemonsters/images/5/57/Adventurers-Torch-Sprite.png/revision/latest?cb=20140409091007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913" y="2808851"/>
            <a:ext cx="353695" cy="58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8" descr="http://spritedatabase.net/files/gba/1102/Sprite/PokemonrsHouses.gif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893" b="34375" l="34808" r="57817">
                        <a14:foregroundMark x1="35398" y1="10714" x2="35988" y2="21875"/>
                        <a14:foregroundMark x1="38938" y1="29018" x2="44248" y2="30804"/>
                        <a14:foregroundMark x1="38643" y1="34821" x2="54277" y2="33036"/>
                        <a14:foregroundMark x1="57522" y1="9821" x2="57817" y2="263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52" r="41273" b="63133"/>
          <a:stretch/>
        </p:blipFill>
        <p:spPr bwMode="auto">
          <a:xfrm>
            <a:off x="6106861" y="1125333"/>
            <a:ext cx="1243342" cy="125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8" descr="http://spritedatabase.net/files/gba/1102/Sprite/PokemonrsHouses.gif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893" b="34375" l="34808" r="57817">
                        <a14:foregroundMark x1="35398" y1="10714" x2="35988" y2="21875"/>
                        <a14:foregroundMark x1="38938" y1="29018" x2="44248" y2="30804"/>
                        <a14:foregroundMark x1="38643" y1="34821" x2="54277" y2="33036"/>
                        <a14:foregroundMark x1="57522" y1="9821" x2="57817" y2="263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52" r="41273" b="63133"/>
          <a:stretch/>
        </p:blipFill>
        <p:spPr bwMode="auto">
          <a:xfrm>
            <a:off x="8626611" y="1132689"/>
            <a:ext cx="1243342" cy="125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8" descr="http://spritedatabase.net/files/gba/1102/Sprite/PokemonrsHouses.gif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893" b="34375" l="34808" r="57817">
                        <a14:foregroundMark x1="35398" y1="10714" x2="35988" y2="21875"/>
                        <a14:foregroundMark x1="38938" y1="29018" x2="44248" y2="30804"/>
                        <a14:foregroundMark x1="38643" y1="34821" x2="54277" y2="33036"/>
                        <a14:foregroundMark x1="57522" y1="9821" x2="57817" y2="263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52" r="41273" b="63133"/>
          <a:stretch/>
        </p:blipFill>
        <p:spPr bwMode="auto">
          <a:xfrm>
            <a:off x="7370569" y="1125634"/>
            <a:ext cx="1243342" cy="125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6" descr="http://orig05.deviantart.net/0f1e/f/2013/354/d/1/pokemon_style_overworld_objects_sprite_sheet_by_redknightx-d6ymsns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42043" b="75493" l="67795" r="82378">
                        <a14:foregroundMark x1="78893" y1="65476" x2="79239" y2="67857"/>
                        <a14:foregroundMark x1="81661" y1="70238" x2="81661" y2="702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972" t="37862" r="15799" b="20326"/>
          <a:stretch/>
        </p:blipFill>
        <p:spPr bwMode="auto">
          <a:xfrm>
            <a:off x="4062135" y="3697498"/>
            <a:ext cx="501805" cy="33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6" descr="http://orig05.deviantart.net/0f1e/f/2013/354/d/1/pokemon_style_overworld_objects_sprite_sheet_by_redknightx-d6ymsns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42043" b="75493" l="67795" r="82378">
                        <a14:foregroundMark x1="78893" y1="65476" x2="79239" y2="67857"/>
                        <a14:foregroundMark x1="81661" y1="70238" x2="81661" y2="702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972" t="37862" r="15799" b="20326"/>
          <a:stretch/>
        </p:blipFill>
        <p:spPr bwMode="auto">
          <a:xfrm>
            <a:off x="2856905" y="622672"/>
            <a:ext cx="501805" cy="33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6" descr="http://orig05.deviantart.net/0f1e/f/2013/354/d/1/pokemon_style_overworld_objects_sprite_sheet_by_redknightx-d6ymsns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42043" b="75493" l="67795" r="82378">
                        <a14:foregroundMark x1="78893" y1="65476" x2="79239" y2="67857"/>
                        <a14:foregroundMark x1="81661" y1="70238" x2="81661" y2="702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972" t="37862" r="15799" b="20326"/>
          <a:stretch/>
        </p:blipFill>
        <p:spPr bwMode="auto">
          <a:xfrm>
            <a:off x="6362089" y="3277452"/>
            <a:ext cx="501805" cy="33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6" descr="http://orig05.deviantart.net/0f1e/f/2013/354/d/1/pokemon_style_overworld_objects_sprite_sheet_by_redknightx-d6ymsns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42043" b="75493" l="67795" r="82378">
                        <a14:foregroundMark x1="78893" y1="65476" x2="79239" y2="67857"/>
                        <a14:foregroundMark x1="81661" y1="70238" x2="81661" y2="702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972" t="37862" r="15799" b="20326"/>
          <a:stretch/>
        </p:blipFill>
        <p:spPr bwMode="auto">
          <a:xfrm>
            <a:off x="9880803" y="2451222"/>
            <a:ext cx="501805" cy="33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6" descr="http://orig05.deviantart.net/0f1e/f/2013/354/d/1/pokemon_style_overworld_objects_sprite_sheet_by_redknightx-d6ymsns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42043" b="75493" l="67795" r="82378">
                        <a14:foregroundMark x1="78893" y1="65476" x2="79239" y2="67857"/>
                        <a14:foregroundMark x1="81661" y1="70238" x2="81661" y2="702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972" t="37862" r="15799" b="20326"/>
          <a:stretch/>
        </p:blipFill>
        <p:spPr bwMode="auto">
          <a:xfrm>
            <a:off x="340123" y="3782945"/>
            <a:ext cx="501805" cy="33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http://orig05.deviantart.net/0f1e/f/2013/354/d/1/pokemon_style_overworld_objects_sprite_sheet_by_redknightx-d6ymsns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42043" b="75493" l="67795" r="82378">
                        <a14:foregroundMark x1="78893" y1="65476" x2="79239" y2="67857"/>
                        <a14:foregroundMark x1="81661" y1="70238" x2="81661" y2="702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972" t="37862" r="15799" b="20326"/>
          <a:stretch/>
        </p:blipFill>
        <p:spPr bwMode="auto">
          <a:xfrm>
            <a:off x="1943212" y="4318632"/>
            <a:ext cx="501805" cy="33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50833" b="58241" l="15625" r="17708">
                        <a14:foregroundMark x1="15729" y1="55833" x2="16615" y2="57870"/>
                        <a14:foregroundMark x1="17734" y1="55926" x2="17734" y2="54167"/>
                        <a14:foregroundMark x1="16771" y1="51944" x2="16693" y2="50833"/>
                      </a14:backgroundRemoval>
                    </a14:imgEffect>
                  </a14:imgLayer>
                </a14:imgProps>
              </a:ext>
            </a:extLst>
          </a:blip>
          <a:srcRect l="15423" t="50625" r="82112" b="40733"/>
          <a:stretch/>
        </p:blipFill>
        <p:spPr>
          <a:xfrm>
            <a:off x="1165414" y="5068202"/>
            <a:ext cx="9017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85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9445" y="0"/>
            <a:ext cx="12211445" cy="6858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ardrop 2"/>
          <p:cNvSpPr/>
          <p:nvPr/>
        </p:nvSpPr>
        <p:spPr>
          <a:xfrm>
            <a:off x="6244906" y="3166723"/>
            <a:ext cx="4025591" cy="3668155"/>
          </a:xfrm>
          <a:prstGeom prst="teardrop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7459396" y="3880895"/>
            <a:ext cx="1472469" cy="1454877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9209" y="89212"/>
            <a:ext cx="1683835" cy="9478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Quad Arrow 5"/>
          <p:cNvSpPr/>
          <p:nvPr/>
        </p:nvSpPr>
        <p:spPr>
          <a:xfrm>
            <a:off x="1483111" y="122665"/>
            <a:ext cx="245327" cy="223025"/>
          </a:xfrm>
          <a:prstGeom prst="quad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Plus 3"/>
          <p:cNvSpPr/>
          <p:nvPr/>
        </p:nvSpPr>
        <p:spPr>
          <a:xfrm>
            <a:off x="-19445" y="0"/>
            <a:ext cx="9813074" cy="6834655"/>
          </a:xfrm>
          <a:custGeom>
            <a:avLst/>
            <a:gdLst>
              <a:gd name="connsiteX0" fmla="*/ 1532295 w 11560131"/>
              <a:gd name="connsiteY0" fmla="*/ 3556365 h 9300117"/>
              <a:gd name="connsiteX1" fmla="*/ 4686372 w 11560131"/>
              <a:gd name="connsiteY1" fmla="*/ 3556365 h 9300117"/>
              <a:gd name="connsiteX2" fmla="*/ 4686372 w 11560131"/>
              <a:gd name="connsiteY2" fmla="*/ 1232731 h 9300117"/>
              <a:gd name="connsiteX3" fmla="*/ 6873759 w 11560131"/>
              <a:gd name="connsiteY3" fmla="*/ 1232731 h 9300117"/>
              <a:gd name="connsiteX4" fmla="*/ 6873759 w 11560131"/>
              <a:gd name="connsiteY4" fmla="*/ 3556365 h 9300117"/>
              <a:gd name="connsiteX5" fmla="*/ 10027836 w 11560131"/>
              <a:gd name="connsiteY5" fmla="*/ 3556365 h 9300117"/>
              <a:gd name="connsiteX6" fmla="*/ 10027836 w 11560131"/>
              <a:gd name="connsiteY6" fmla="*/ 5743752 h 9300117"/>
              <a:gd name="connsiteX7" fmla="*/ 6873759 w 11560131"/>
              <a:gd name="connsiteY7" fmla="*/ 5743752 h 9300117"/>
              <a:gd name="connsiteX8" fmla="*/ 6873759 w 11560131"/>
              <a:gd name="connsiteY8" fmla="*/ 8067386 h 9300117"/>
              <a:gd name="connsiteX9" fmla="*/ 4686372 w 11560131"/>
              <a:gd name="connsiteY9" fmla="*/ 8067386 h 9300117"/>
              <a:gd name="connsiteX10" fmla="*/ 4686372 w 11560131"/>
              <a:gd name="connsiteY10" fmla="*/ 5743752 h 9300117"/>
              <a:gd name="connsiteX11" fmla="*/ 1532295 w 11560131"/>
              <a:gd name="connsiteY11" fmla="*/ 5743752 h 9300117"/>
              <a:gd name="connsiteX12" fmla="*/ 1532295 w 11560131"/>
              <a:gd name="connsiteY12" fmla="*/ 3556365 h 9300117"/>
              <a:gd name="connsiteX0" fmla="*/ 0 w 8495541"/>
              <a:gd name="connsiteY0" fmla="*/ 2323634 h 6834655"/>
              <a:gd name="connsiteX1" fmla="*/ 3154077 w 8495541"/>
              <a:gd name="connsiteY1" fmla="*/ 2323634 h 6834655"/>
              <a:gd name="connsiteX2" fmla="*/ 3154077 w 8495541"/>
              <a:gd name="connsiteY2" fmla="*/ 0 h 6834655"/>
              <a:gd name="connsiteX3" fmla="*/ 5341464 w 8495541"/>
              <a:gd name="connsiteY3" fmla="*/ 0 h 6834655"/>
              <a:gd name="connsiteX4" fmla="*/ 5341464 w 8495541"/>
              <a:gd name="connsiteY4" fmla="*/ 2323634 h 6834655"/>
              <a:gd name="connsiteX5" fmla="*/ 8495541 w 8495541"/>
              <a:gd name="connsiteY5" fmla="*/ 2323634 h 6834655"/>
              <a:gd name="connsiteX6" fmla="*/ 8495541 w 8495541"/>
              <a:gd name="connsiteY6" fmla="*/ 4511021 h 6834655"/>
              <a:gd name="connsiteX7" fmla="*/ 5430674 w 8495541"/>
              <a:gd name="connsiteY7" fmla="*/ 3853099 h 6834655"/>
              <a:gd name="connsiteX8" fmla="*/ 5341464 w 8495541"/>
              <a:gd name="connsiteY8" fmla="*/ 6834655 h 6834655"/>
              <a:gd name="connsiteX9" fmla="*/ 3154077 w 8495541"/>
              <a:gd name="connsiteY9" fmla="*/ 6834655 h 6834655"/>
              <a:gd name="connsiteX10" fmla="*/ 3154077 w 8495541"/>
              <a:gd name="connsiteY10" fmla="*/ 4511021 h 6834655"/>
              <a:gd name="connsiteX11" fmla="*/ 0 w 8495541"/>
              <a:gd name="connsiteY11" fmla="*/ 4511021 h 6834655"/>
              <a:gd name="connsiteX12" fmla="*/ 0 w 8495541"/>
              <a:gd name="connsiteY12" fmla="*/ 2323634 h 6834655"/>
              <a:gd name="connsiteX0" fmla="*/ 0 w 8495541"/>
              <a:gd name="connsiteY0" fmla="*/ 2323634 h 6834655"/>
              <a:gd name="connsiteX1" fmla="*/ 3154077 w 8495541"/>
              <a:gd name="connsiteY1" fmla="*/ 2323634 h 6834655"/>
              <a:gd name="connsiteX2" fmla="*/ 3154077 w 8495541"/>
              <a:gd name="connsiteY2" fmla="*/ 0 h 6834655"/>
              <a:gd name="connsiteX3" fmla="*/ 5341464 w 8495541"/>
              <a:gd name="connsiteY3" fmla="*/ 0 h 6834655"/>
              <a:gd name="connsiteX4" fmla="*/ 5341464 w 8495541"/>
              <a:gd name="connsiteY4" fmla="*/ 2323634 h 6834655"/>
              <a:gd name="connsiteX5" fmla="*/ 8495541 w 8495541"/>
              <a:gd name="connsiteY5" fmla="*/ 2323634 h 6834655"/>
              <a:gd name="connsiteX6" fmla="*/ 8495541 w 8495541"/>
              <a:gd name="connsiteY6" fmla="*/ 3853099 h 6834655"/>
              <a:gd name="connsiteX7" fmla="*/ 5430674 w 8495541"/>
              <a:gd name="connsiteY7" fmla="*/ 3853099 h 6834655"/>
              <a:gd name="connsiteX8" fmla="*/ 5341464 w 8495541"/>
              <a:gd name="connsiteY8" fmla="*/ 6834655 h 6834655"/>
              <a:gd name="connsiteX9" fmla="*/ 3154077 w 8495541"/>
              <a:gd name="connsiteY9" fmla="*/ 6834655 h 6834655"/>
              <a:gd name="connsiteX10" fmla="*/ 3154077 w 8495541"/>
              <a:gd name="connsiteY10" fmla="*/ 4511021 h 6834655"/>
              <a:gd name="connsiteX11" fmla="*/ 0 w 8495541"/>
              <a:gd name="connsiteY11" fmla="*/ 4511021 h 6834655"/>
              <a:gd name="connsiteX12" fmla="*/ 0 w 8495541"/>
              <a:gd name="connsiteY12" fmla="*/ 2323634 h 6834655"/>
              <a:gd name="connsiteX0" fmla="*/ 0 w 8495541"/>
              <a:gd name="connsiteY0" fmla="*/ 2323634 h 6834655"/>
              <a:gd name="connsiteX1" fmla="*/ 3154077 w 8495541"/>
              <a:gd name="connsiteY1" fmla="*/ 2323634 h 6834655"/>
              <a:gd name="connsiteX2" fmla="*/ 3154077 w 8495541"/>
              <a:gd name="connsiteY2" fmla="*/ 0 h 6834655"/>
              <a:gd name="connsiteX3" fmla="*/ 5341464 w 8495541"/>
              <a:gd name="connsiteY3" fmla="*/ 0 h 6834655"/>
              <a:gd name="connsiteX4" fmla="*/ 5341464 w 8495541"/>
              <a:gd name="connsiteY4" fmla="*/ 2323634 h 6834655"/>
              <a:gd name="connsiteX5" fmla="*/ 8495541 w 8495541"/>
              <a:gd name="connsiteY5" fmla="*/ 2323634 h 6834655"/>
              <a:gd name="connsiteX6" fmla="*/ 8495541 w 8495541"/>
              <a:gd name="connsiteY6" fmla="*/ 3853099 h 6834655"/>
              <a:gd name="connsiteX7" fmla="*/ 5430674 w 8495541"/>
              <a:gd name="connsiteY7" fmla="*/ 3853099 h 6834655"/>
              <a:gd name="connsiteX8" fmla="*/ 5341464 w 8495541"/>
              <a:gd name="connsiteY8" fmla="*/ 6834655 h 6834655"/>
              <a:gd name="connsiteX9" fmla="*/ 3154077 w 8495541"/>
              <a:gd name="connsiteY9" fmla="*/ 6834655 h 6834655"/>
              <a:gd name="connsiteX10" fmla="*/ 3165228 w 8495541"/>
              <a:gd name="connsiteY10" fmla="*/ 3250933 h 6834655"/>
              <a:gd name="connsiteX11" fmla="*/ 0 w 8495541"/>
              <a:gd name="connsiteY11" fmla="*/ 4511021 h 6834655"/>
              <a:gd name="connsiteX12" fmla="*/ 0 w 8495541"/>
              <a:gd name="connsiteY12" fmla="*/ 2323634 h 6834655"/>
              <a:gd name="connsiteX0" fmla="*/ 0 w 8495541"/>
              <a:gd name="connsiteY0" fmla="*/ 2323634 h 6834655"/>
              <a:gd name="connsiteX1" fmla="*/ 3154077 w 8495541"/>
              <a:gd name="connsiteY1" fmla="*/ 2323634 h 6834655"/>
              <a:gd name="connsiteX2" fmla="*/ 3154077 w 8495541"/>
              <a:gd name="connsiteY2" fmla="*/ 0 h 6834655"/>
              <a:gd name="connsiteX3" fmla="*/ 5341464 w 8495541"/>
              <a:gd name="connsiteY3" fmla="*/ 0 h 6834655"/>
              <a:gd name="connsiteX4" fmla="*/ 5341464 w 8495541"/>
              <a:gd name="connsiteY4" fmla="*/ 2323634 h 6834655"/>
              <a:gd name="connsiteX5" fmla="*/ 8495541 w 8495541"/>
              <a:gd name="connsiteY5" fmla="*/ 2323634 h 6834655"/>
              <a:gd name="connsiteX6" fmla="*/ 8495541 w 8495541"/>
              <a:gd name="connsiteY6" fmla="*/ 3853099 h 6834655"/>
              <a:gd name="connsiteX7" fmla="*/ 5430674 w 8495541"/>
              <a:gd name="connsiteY7" fmla="*/ 3853099 h 6834655"/>
              <a:gd name="connsiteX8" fmla="*/ 5341464 w 8495541"/>
              <a:gd name="connsiteY8" fmla="*/ 6834655 h 6834655"/>
              <a:gd name="connsiteX9" fmla="*/ 3154077 w 8495541"/>
              <a:gd name="connsiteY9" fmla="*/ 6834655 h 6834655"/>
              <a:gd name="connsiteX10" fmla="*/ 3165228 w 8495541"/>
              <a:gd name="connsiteY10" fmla="*/ 3250933 h 6834655"/>
              <a:gd name="connsiteX11" fmla="*/ 11151 w 8495541"/>
              <a:gd name="connsiteY11" fmla="*/ 3284387 h 6834655"/>
              <a:gd name="connsiteX12" fmla="*/ 0 w 8495541"/>
              <a:gd name="connsiteY12" fmla="*/ 2323634 h 6834655"/>
              <a:gd name="connsiteX0" fmla="*/ 0 w 8495541"/>
              <a:gd name="connsiteY0" fmla="*/ 2323634 h 6834655"/>
              <a:gd name="connsiteX1" fmla="*/ 3154077 w 8495541"/>
              <a:gd name="connsiteY1" fmla="*/ 2323634 h 6834655"/>
              <a:gd name="connsiteX2" fmla="*/ 3154077 w 8495541"/>
              <a:gd name="connsiteY2" fmla="*/ 0 h 6834655"/>
              <a:gd name="connsiteX3" fmla="*/ 5341464 w 8495541"/>
              <a:gd name="connsiteY3" fmla="*/ 0 h 6834655"/>
              <a:gd name="connsiteX4" fmla="*/ 5341464 w 8495541"/>
              <a:gd name="connsiteY4" fmla="*/ 2323634 h 6834655"/>
              <a:gd name="connsiteX5" fmla="*/ 8495541 w 8495541"/>
              <a:gd name="connsiteY5" fmla="*/ 2323634 h 6834655"/>
              <a:gd name="connsiteX6" fmla="*/ 8495541 w 8495541"/>
              <a:gd name="connsiteY6" fmla="*/ 3853099 h 6834655"/>
              <a:gd name="connsiteX7" fmla="*/ 5330313 w 8495541"/>
              <a:gd name="connsiteY7" fmla="*/ 3083665 h 6834655"/>
              <a:gd name="connsiteX8" fmla="*/ 5341464 w 8495541"/>
              <a:gd name="connsiteY8" fmla="*/ 6834655 h 6834655"/>
              <a:gd name="connsiteX9" fmla="*/ 3154077 w 8495541"/>
              <a:gd name="connsiteY9" fmla="*/ 6834655 h 6834655"/>
              <a:gd name="connsiteX10" fmla="*/ 3165228 w 8495541"/>
              <a:gd name="connsiteY10" fmla="*/ 3250933 h 6834655"/>
              <a:gd name="connsiteX11" fmla="*/ 11151 w 8495541"/>
              <a:gd name="connsiteY11" fmla="*/ 3284387 h 6834655"/>
              <a:gd name="connsiteX12" fmla="*/ 0 w 8495541"/>
              <a:gd name="connsiteY12" fmla="*/ 2323634 h 6834655"/>
              <a:gd name="connsiteX0" fmla="*/ 0 w 8506692"/>
              <a:gd name="connsiteY0" fmla="*/ 2323634 h 6834655"/>
              <a:gd name="connsiteX1" fmla="*/ 3154077 w 8506692"/>
              <a:gd name="connsiteY1" fmla="*/ 2323634 h 6834655"/>
              <a:gd name="connsiteX2" fmla="*/ 3154077 w 8506692"/>
              <a:gd name="connsiteY2" fmla="*/ 0 h 6834655"/>
              <a:gd name="connsiteX3" fmla="*/ 5341464 w 8506692"/>
              <a:gd name="connsiteY3" fmla="*/ 0 h 6834655"/>
              <a:gd name="connsiteX4" fmla="*/ 5341464 w 8506692"/>
              <a:gd name="connsiteY4" fmla="*/ 2323634 h 6834655"/>
              <a:gd name="connsiteX5" fmla="*/ 8495541 w 8506692"/>
              <a:gd name="connsiteY5" fmla="*/ 2323634 h 6834655"/>
              <a:gd name="connsiteX6" fmla="*/ 8506692 w 8506692"/>
              <a:gd name="connsiteY6" fmla="*/ 3172875 h 6834655"/>
              <a:gd name="connsiteX7" fmla="*/ 5330313 w 8506692"/>
              <a:gd name="connsiteY7" fmla="*/ 3083665 h 6834655"/>
              <a:gd name="connsiteX8" fmla="*/ 5341464 w 8506692"/>
              <a:gd name="connsiteY8" fmla="*/ 6834655 h 6834655"/>
              <a:gd name="connsiteX9" fmla="*/ 3154077 w 8506692"/>
              <a:gd name="connsiteY9" fmla="*/ 6834655 h 6834655"/>
              <a:gd name="connsiteX10" fmla="*/ 3165228 w 8506692"/>
              <a:gd name="connsiteY10" fmla="*/ 3250933 h 6834655"/>
              <a:gd name="connsiteX11" fmla="*/ 11151 w 8506692"/>
              <a:gd name="connsiteY11" fmla="*/ 3284387 h 6834655"/>
              <a:gd name="connsiteX12" fmla="*/ 0 w 8506692"/>
              <a:gd name="connsiteY12" fmla="*/ 2323634 h 6834655"/>
              <a:gd name="connsiteX0" fmla="*/ 0 w 8506692"/>
              <a:gd name="connsiteY0" fmla="*/ 2323634 h 6834655"/>
              <a:gd name="connsiteX1" fmla="*/ 3154077 w 8506692"/>
              <a:gd name="connsiteY1" fmla="*/ 2323634 h 6834655"/>
              <a:gd name="connsiteX2" fmla="*/ 3154077 w 8506692"/>
              <a:gd name="connsiteY2" fmla="*/ 0 h 6834655"/>
              <a:gd name="connsiteX3" fmla="*/ 5341464 w 8506692"/>
              <a:gd name="connsiteY3" fmla="*/ 0 h 6834655"/>
              <a:gd name="connsiteX4" fmla="*/ 5341464 w 8506692"/>
              <a:gd name="connsiteY4" fmla="*/ 2323634 h 6834655"/>
              <a:gd name="connsiteX5" fmla="*/ 8495541 w 8506692"/>
              <a:gd name="connsiteY5" fmla="*/ 2323634 h 6834655"/>
              <a:gd name="connsiteX6" fmla="*/ 8506692 w 8506692"/>
              <a:gd name="connsiteY6" fmla="*/ 3172875 h 6834655"/>
              <a:gd name="connsiteX7" fmla="*/ 5330313 w 8506692"/>
              <a:gd name="connsiteY7" fmla="*/ 3083665 h 6834655"/>
              <a:gd name="connsiteX8" fmla="*/ 5341464 w 8506692"/>
              <a:gd name="connsiteY8" fmla="*/ 6834655 h 6834655"/>
              <a:gd name="connsiteX9" fmla="*/ 4202292 w 8506692"/>
              <a:gd name="connsiteY9" fmla="*/ 6834655 h 6834655"/>
              <a:gd name="connsiteX10" fmla="*/ 3165228 w 8506692"/>
              <a:gd name="connsiteY10" fmla="*/ 3250933 h 6834655"/>
              <a:gd name="connsiteX11" fmla="*/ 11151 w 8506692"/>
              <a:gd name="connsiteY11" fmla="*/ 3284387 h 6834655"/>
              <a:gd name="connsiteX12" fmla="*/ 0 w 8506692"/>
              <a:gd name="connsiteY12" fmla="*/ 2323634 h 6834655"/>
              <a:gd name="connsiteX0" fmla="*/ 0 w 8506692"/>
              <a:gd name="connsiteY0" fmla="*/ 2323634 h 6834655"/>
              <a:gd name="connsiteX1" fmla="*/ 3154077 w 8506692"/>
              <a:gd name="connsiteY1" fmla="*/ 2323634 h 6834655"/>
              <a:gd name="connsiteX2" fmla="*/ 3154077 w 8506692"/>
              <a:gd name="connsiteY2" fmla="*/ 0 h 6834655"/>
              <a:gd name="connsiteX3" fmla="*/ 5341464 w 8506692"/>
              <a:gd name="connsiteY3" fmla="*/ 0 h 6834655"/>
              <a:gd name="connsiteX4" fmla="*/ 5341464 w 8506692"/>
              <a:gd name="connsiteY4" fmla="*/ 2323634 h 6834655"/>
              <a:gd name="connsiteX5" fmla="*/ 8495541 w 8506692"/>
              <a:gd name="connsiteY5" fmla="*/ 2323634 h 6834655"/>
              <a:gd name="connsiteX6" fmla="*/ 8506692 w 8506692"/>
              <a:gd name="connsiteY6" fmla="*/ 3172875 h 6834655"/>
              <a:gd name="connsiteX7" fmla="*/ 5330313 w 8506692"/>
              <a:gd name="connsiteY7" fmla="*/ 3083665 h 6834655"/>
              <a:gd name="connsiteX8" fmla="*/ 5341464 w 8506692"/>
              <a:gd name="connsiteY8" fmla="*/ 6834655 h 6834655"/>
              <a:gd name="connsiteX9" fmla="*/ 4202292 w 8506692"/>
              <a:gd name="connsiteY9" fmla="*/ 6834655 h 6834655"/>
              <a:gd name="connsiteX10" fmla="*/ 4202291 w 8506692"/>
              <a:gd name="connsiteY10" fmla="*/ 3139421 h 6834655"/>
              <a:gd name="connsiteX11" fmla="*/ 11151 w 8506692"/>
              <a:gd name="connsiteY11" fmla="*/ 3284387 h 6834655"/>
              <a:gd name="connsiteX12" fmla="*/ 0 w 8506692"/>
              <a:gd name="connsiteY12" fmla="*/ 2323634 h 6834655"/>
              <a:gd name="connsiteX0" fmla="*/ 0 w 8506692"/>
              <a:gd name="connsiteY0" fmla="*/ 2323634 h 6834655"/>
              <a:gd name="connsiteX1" fmla="*/ 4224594 w 8506692"/>
              <a:gd name="connsiteY1" fmla="*/ 2379390 h 6834655"/>
              <a:gd name="connsiteX2" fmla="*/ 3154077 w 8506692"/>
              <a:gd name="connsiteY2" fmla="*/ 0 h 6834655"/>
              <a:gd name="connsiteX3" fmla="*/ 5341464 w 8506692"/>
              <a:gd name="connsiteY3" fmla="*/ 0 h 6834655"/>
              <a:gd name="connsiteX4" fmla="*/ 5341464 w 8506692"/>
              <a:gd name="connsiteY4" fmla="*/ 2323634 h 6834655"/>
              <a:gd name="connsiteX5" fmla="*/ 8495541 w 8506692"/>
              <a:gd name="connsiteY5" fmla="*/ 2323634 h 6834655"/>
              <a:gd name="connsiteX6" fmla="*/ 8506692 w 8506692"/>
              <a:gd name="connsiteY6" fmla="*/ 3172875 h 6834655"/>
              <a:gd name="connsiteX7" fmla="*/ 5330313 w 8506692"/>
              <a:gd name="connsiteY7" fmla="*/ 3083665 h 6834655"/>
              <a:gd name="connsiteX8" fmla="*/ 5341464 w 8506692"/>
              <a:gd name="connsiteY8" fmla="*/ 6834655 h 6834655"/>
              <a:gd name="connsiteX9" fmla="*/ 4202292 w 8506692"/>
              <a:gd name="connsiteY9" fmla="*/ 6834655 h 6834655"/>
              <a:gd name="connsiteX10" fmla="*/ 4202291 w 8506692"/>
              <a:gd name="connsiteY10" fmla="*/ 3139421 h 6834655"/>
              <a:gd name="connsiteX11" fmla="*/ 11151 w 8506692"/>
              <a:gd name="connsiteY11" fmla="*/ 3284387 h 6834655"/>
              <a:gd name="connsiteX12" fmla="*/ 0 w 8506692"/>
              <a:gd name="connsiteY12" fmla="*/ 2323634 h 6834655"/>
              <a:gd name="connsiteX0" fmla="*/ 0 w 8506692"/>
              <a:gd name="connsiteY0" fmla="*/ 2323634 h 6834655"/>
              <a:gd name="connsiteX1" fmla="*/ 4224594 w 8506692"/>
              <a:gd name="connsiteY1" fmla="*/ 2379390 h 6834655"/>
              <a:gd name="connsiteX2" fmla="*/ 4179990 w 8506692"/>
              <a:gd name="connsiteY2" fmla="*/ 11152 h 6834655"/>
              <a:gd name="connsiteX3" fmla="*/ 5341464 w 8506692"/>
              <a:gd name="connsiteY3" fmla="*/ 0 h 6834655"/>
              <a:gd name="connsiteX4" fmla="*/ 5341464 w 8506692"/>
              <a:gd name="connsiteY4" fmla="*/ 2323634 h 6834655"/>
              <a:gd name="connsiteX5" fmla="*/ 8495541 w 8506692"/>
              <a:gd name="connsiteY5" fmla="*/ 2323634 h 6834655"/>
              <a:gd name="connsiteX6" fmla="*/ 8506692 w 8506692"/>
              <a:gd name="connsiteY6" fmla="*/ 3172875 h 6834655"/>
              <a:gd name="connsiteX7" fmla="*/ 5330313 w 8506692"/>
              <a:gd name="connsiteY7" fmla="*/ 3083665 h 6834655"/>
              <a:gd name="connsiteX8" fmla="*/ 5341464 w 8506692"/>
              <a:gd name="connsiteY8" fmla="*/ 6834655 h 6834655"/>
              <a:gd name="connsiteX9" fmla="*/ 4202292 w 8506692"/>
              <a:gd name="connsiteY9" fmla="*/ 6834655 h 6834655"/>
              <a:gd name="connsiteX10" fmla="*/ 4202291 w 8506692"/>
              <a:gd name="connsiteY10" fmla="*/ 3139421 h 6834655"/>
              <a:gd name="connsiteX11" fmla="*/ 11151 w 8506692"/>
              <a:gd name="connsiteY11" fmla="*/ 3284387 h 6834655"/>
              <a:gd name="connsiteX12" fmla="*/ 0 w 8506692"/>
              <a:gd name="connsiteY12" fmla="*/ 2323634 h 6834655"/>
              <a:gd name="connsiteX0" fmla="*/ 0 w 8506692"/>
              <a:gd name="connsiteY0" fmla="*/ 2323634 h 6834655"/>
              <a:gd name="connsiteX1" fmla="*/ 4258048 w 8506692"/>
              <a:gd name="connsiteY1" fmla="*/ 2312483 h 6834655"/>
              <a:gd name="connsiteX2" fmla="*/ 4179990 w 8506692"/>
              <a:gd name="connsiteY2" fmla="*/ 11152 h 6834655"/>
              <a:gd name="connsiteX3" fmla="*/ 5341464 w 8506692"/>
              <a:gd name="connsiteY3" fmla="*/ 0 h 6834655"/>
              <a:gd name="connsiteX4" fmla="*/ 5341464 w 8506692"/>
              <a:gd name="connsiteY4" fmla="*/ 2323634 h 6834655"/>
              <a:gd name="connsiteX5" fmla="*/ 8495541 w 8506692"/>
              <a:gd name="connsiteY5" fmla="*/ 2323634 h 6834655"/>
              <a:gd name="connsiteX6" fmla="*/ 8506692 w 8506692"/>
              <a:gd name="connsiteY6" fmla="*/ 3172875 h 6834655"/>
              <a:gd name="connsiteX7" fmla="*/ 5330313 w 8506692"/>
              <a:gd name="connsiteY7" fmla="*/ 3083665 h 6834655"/>
              <a:gd name="connsiteX8" fmla="*/ 5341464 w 8506692"/>
              <a:gd name="connsiteY8" fmla="*/ 6834655 h 6834655"/>
              <a:gd name="connsiteX9" fmla="*/ 4202292 w 8506692"/>
              <a:gd name="connsiteY9" fmla="*/ 6834655 h 6834655"/>
              <a:gd name="connsiteX10" fmla="*/ 4202291 w 8506692"/>
              <a:gd name="connsiteY10" fmla="*/ 3139421 h 6834655"/>
              <a:gd name="connsiteX11" fmla="*/ 11151 w 8506692"/>
              <a:gd name="connsiteY11" fmla="*/ 3284387 h 6834655"/>
              <a:gd name="connsiteX12" fmla="*/ 0 w 8506692"/>
              <a:gd name="connsiteY12" fmla="*/ 2323634 h 6834655"/>
              <a:gd name="connsiteX0" fmla="*/ 0 w 8506692"/>
              <a:gd name="connsiteY0" fmla="*/ 2323634 h 6834655"/>
              <a:gd name="connsiteX1" fmla="*/ 4224594 w 8506692"/>
              <a:gd name="connsiteY1" fmla="*/ 2312483 h 6834655"/>
              <a:gd name="connsiteX2" fmla="*/ 4179990 w 8506692"/>
              <a:gd name="connsiteY2" fmla="*/ 11152 h 6834655"/>
              <a:gd name="connsiteX3" fmla="*/ 5341464 w 8506692"/>
              <a:gd name="connsiteY3" fmla="*/ 0 h 6834655"/>
              <a:gd name="connsiteX4" fmla="*/ 5341464 w 8506692"/>
              <a:gd name="connsiteY4" fmla="*/ 2323634 h 6834655"/>
              <a:gd name="connsiteX5" fmla="*/ 8495541 w 8506692"/>
              <a:gd name="connsiteY5" fmla="*/ 2323634 h 6834655"/>
              <a:gd name="connsiteX6" fmla="*/ 8506692 w 8506692"/>
              <a:gd name="connsiteY6" fmla="*/ 3172875 h 6834655"/>
              <a:gd name="connsiteX7" fmla="*/ 5330313 w 8506692"/>
              <a:gd name="connsiteY7" fmla="*/ 3083665 h 6834655"/>
              <a:gd name="connsiteX8" fmla="*/ 5341464 w 8506692"/>
              <a:gd name="connsiteY8" fmla="*/ 6834655 h 6834655"/>
              <a:gd name="connsiteX9" fmla="*/ 4202292 w 8506692"/>
              <a:gd name="connsiteY9" fmla="*/ 6834655 h 6834655"/>
              <a:gd name="connsiteX10" fmla="*/ 4202291 w 8506692"/>
              <a:gd name="connsiteY10" fmla="*/ 3139421 h 6834655"/>
              <a:gd name="connsiteX11" fmla="*/ 11151 w 8506692"/>
              <a:gd name="connsiteY11" fmla="*/ 3284387 h 6834655"/>
              <a:gd name="connsiteX12" fmla="*/ 0 w 8506692"/>
              <a:gd name="connsiteY12" fmla="*/ 2323634 h 6834655"/>
              <a:gd name="connsiteX0" fmla="*/ 0 w 8506692"/>
              <a:gd name="connsiteY0" fmla="*/ 2323634 h 6834655"/>
              <a:gd name="connsiteX1" fmla="*/ 4224594 w 8506692"/>
              <a:gd name="connsiteY1" fmla="*/ 2312483 h 6834655"/>
              <a:gd name="connsiteX2" fmla="*/ 4179990 w 8506692"/>
              <a:gd name="connsiteY2" fmla="*/ 11152 h 6834655"/>
              <a:gd name="connsiteX3" fmla="*/ 5341464 w 8506692"/>
              <a:gd name="connsiteY3" fmla="*/ 0 h 6834655"/>
              <a:gd name="connsiteX4" fmla="*/ 5341464 w 8506692"/>
              <a:gd name="connsiteY4" fmla="*/ 2323634 h 6834655"/>
              <a:gd name="connsiteX5" fmla="*/ 8495541 w 8506692"/>
              <a:gd name="connsiteY5" fmla="*/ 2323634 h 6834655"/>
              <a:gd name="connsiteX6" fmla="*/ 8506692 w 8506692"/>
              <a:gd name="connsiteY6" fmla="*/ 3172875 h 6834655"/>
              <a:gd name="connsiteX7" fmla="*/ 5330313 w 8506692"/>
              <a:gd name="connsiteY7" fmla="*/ 3083665 h 6834655"/>
              <a:gd name="connsiteX8" fmla="*/ 5341464 w 8506692"/>
              <a:gd name="connsiteY8" fmla="*/ 6834655 h 6834655"/>
              <a:gd name="connsiteX9" fmla="*/ 4202292 w 8506692"/>
              <a:gd name="connsiteY9" fmla="*/ 6834655 h 6834655"/>
              <a:gd name="connsiteX10" fmla="*/ 4179988 w 8506692"/>
              <a:gd name="connsiteY10" fmla="*/ 3228631 h 6834655"/>
              <a:gd name="connsiteX11" fmla="*/ 11151 w 8506692"/>
              <a:gd name="connsiteY11" fmla="*/ 3284387 h 6834655"/>
              <a:gd name="connsiteX12" fmla="*/ 0 w 8506692"/>
              <a:gd name="connsiteY12" fmla="*/ 2323634 h 6834655"/>
              <a:gd name="connsiteX0" fmla="*/ 0 w 8506692"/>
              <a:gd name="connsiteY0" fmla="*/ 2323634 h 6834655"/>
              <a:gd name="connsiteX1" fmla="*/ 4224594 w 8506692"/>
              <a:gd name="connsiteY1" fmla="*/ 2312483 h 6834655"/>
              <a:gd name="connsiteX2" fmla="*/ 4179990 w 8506692"/>
              <a:gd name="connsiteY2" fmla="*/ 11152 h 6834655"/>
              <a:gd name="connsiteX3" fmla="*/ 5341464 w 8506692"/>
              <a:gd name="connsiteY3" fmla="*/ 0 h 6834655"/>
              <a:gd name="connsiteX4" fmla="*/ 5341464 w 8506692"/>
              <a:gd name="connsiteY4" fmla="*/ 2323634 h 6834655"/>
              <a:gd name="connsiteX5" fmla="*/ 8495541 w 8506692"/>
              <a:gd name="connsiteY5" fmla="*/ 2323634 h 6834655"/>
              <a:gd name="connsiteX6" fmla="*/ 8506692 w 8506692"/>
              <a:gd name="connsiteY6" fmla="*/ 3172875 h 6834655"/>
              <a:gd name="connsiteX7" fmla="*/ 5352615 w 8506692"/>
              <a:gd name="connsiteY7" fmla="*/ 3161723 h 6834655"/>
              <a:gd name="connsiteX8" fmla="*/ 5341464 w 8506692"/>
              <a:gd name="connsiteY8" fmla="*/ 6834655 h 6834655"/>
              <a:gd name="connsiteX9" fmla="*/ 4202292 w 8506692"/>
              <a:gd name="connsiteY9" fmla="*/ 6834655 h 6834655"/>
              <a:gd name="connsiteX10" fmla="*/ 4179988 w 8506692"/>
              <a:gd name="connsiteY10" fmla="*/ 3228631 h 6834655"/>
              <a:gd name="connsiteX11" fmla="*/ 11151 w 8506692"/>
              <a:gd name="connsiteY11" fmla="*/ 3284387 h 6834655"/>
              <a:gd name="connsiteX12" fmla="*/ 0 w 8506692"/>
              <a:gd name="connsiteY12" fmla="*/ 2323634 h 6834655"/>
              <a:gd name="connsiteX0" fmla="*/ 0 w 8506692"/>
              <a:gd name="connsiteY0" fmla="*/ 2323634 h 6834655"/>
              <a:gd name="connsiteX1" fmla="*/ 4224594 w 8506692"/>
              <a:gd name="connsiteY1" fmla="*/ 2312483 h 6834655"/>
              <a:gd name="connsiteX2" fmla="*/ 4179990 w 8506692"/>
              <a:gd name="connsiteY2" fmla="*/ 11152 h 6834655"/>
              <a:gd name="connsiteX3" fmla="*/ 5341464 w 8506692"/>
              <a:gd name="connsiteY3" fmla="*/ 0 h 6834655"/>
              <a:gd name="connsiteX4" fmla="*/ 5341464 w 8506692"/>
              <a:gd name="connsiteY4" fmla="*/ 2323634 h 6834655"/>
              <a:gd name="connsiteX5" fmla="*/ 8495541 w 8506692"/>
              <a:gd name="connsiteY5" fmla="*/ 2323634 h 6834655"/>
              <a:gd name="connsiteX6" fmla="*/ 8506692 w 8506692"/>
              <a:gd name="connsiteY6" fmla="*/ 3172875 h 6834655"/>
              <a:gd name="connsiteX7" fmla="*/ 5352615 w 8506692"/>
              <a:gd name="connsiteY7" fmla="*/ 3161723 h 6834655"/>
              <a:gd name="connsiteX8" fmla="*/ 5341464 w 8506692"/>
              <a:gd name="connsiteY8" fmla="*/ 6834655 h 6834655"/>
              <a:gd name="connsiteX9" fmla="*/ 4202292 w 8506692"/>
              <a:gd name="connsiteY9" fmla="*/ 6834655 h 6834655"/>
              <a:gd name="connsiteX10" fmla="*/ 4179988 w 8506692"/>
              <a:gd name="connsiteY10" fmla="*/ 3228631 h 6834655"/>
              <a:gd name="connsiteX11" fmla="*/ 11151 w 8506692"/>
              <a:gd name="connsiteY11" fmla="*/ 3217480 h 6834655"/>
              <a:gd name="connsiteX12" fmla="*/ 0 w 8506692"/>
              <a:gd name="connsiteY12" fmla="*/ 2323634 h 6834655"/>
              <a:gd name="connsiteX0" fmla="*/ 0 w 8506692"/>
              <a:gd name="connsiteY0" fmla="*/ 2323634 h 6834655"/>
              <a:gd name="connsiteX1" fmla="*/ 4224594 w 8506692"/>
              <a:gd name="connsiteY1" fmla="*/ 2312483 h 6834655"/>
              <a:gd name="connsiteX2" fmla="*/ 4191141 w 8506692"/>
              <a:gd name="connsiteY2" fmla="*/ 33454 h 6834655"/>
              <a:gd name="connsiteX3" fmla="*/ 5341464 w 8506692"/>
              <a:gd name="connsiteY3" fmla="*/ 0 h 6834655"/>
              <a:gd name="connsiteX4" fmla="*/ 5341464 w 8506692"/>
              <a:gd name="connsiteY4" fmla="*/ 2323634 h 6834655"/>
              <a:gd name="connsiteX5" fmla="*/ 8495541 w 8506692"/>
              <a:gd name="connsiteY5" fmla="*/ 2323634 h 6834655"/>
              <a:gd name="connsiteX6" fmla="*/ 8506692 w 8506692"/>
              <a:gd name="connsiteY6" fmla="*/ 3172875 h 6834655"/>
              <a:gd name="connsiteX7" fmla="*/ 5352615 w 8506692"/>
              <a:gd name="connsiteY7" fmla="*/ 3161723 h 6834655"/>
              <a:gd name="connsiteX8" fmla="*/ 5341464 w 8506692"/>
              <a:gd name="connsiteY8" fmla="*/ 6834655 h 6834655"/>
              <a:gd name="connsiteX9" fmla="*/ 4202292 w 8506692"/>
              <a:gd name="connsiteY9" fmla="*/ 6834655 h 6834655"/>
              <a:gd name="connsiteX10" fmla="*/ 4179988 w 8506692"/>
              <a:gd name="connsiteY10" fmla="*/ 3228631 h 6834655"/>
              <a:gd name="connsiteX11" fmla="*/ 11151 w 8506692"/>
              <a:gd name="connsiteY11" fmla="*/ 3217480 h 6834655"/>
              <a:gd name="connsiteX12" fmla="*/ 0 w 8506692"/>
              <a:gd name="connsiteY12" fmla="*/ 2323634 h 6834655"/>
              <a:gd name="connsiteX0" fmla="*/ 0 w 8506692"/>
              <a:gd name="connsiteY0" fmla="*/ 2323634 h 6834655"/>
              <a:gd name="connsiteX1" fmla="*/ 4224594 w 8506692"/>
              <a:gd name="connsiteY1" fmla="*/ 2312483 h 6834655"/>
              <a:gd name="connsiteX2" fmla="*/ 4235746 w 8506692"/>
              <a:gd name="connsiteY2" fmla="*/ 11152 h 6834655"/>
              <a:gd name="connsiteX3" fmla="*/ 5341464 w 8506692"/>
              <a:gd name="connsiteY3" fmla="*/ 0 h 6834655"/>
              <a:gd name="connsiteX4" fmla="*/ 5341464 w 8506692"/>
              <a:gd name="connsiteY4" fmla="*/ 2323634 h 6834655"/>
              <a:gd name="connsiteX5" fmla="*/ 8495541 w 8506692"/>
              <a:gd name="connsiteY5" fmla="*/ 2323634 h 6834655"/>
              <a:gd name="connsiteX6" fmla="*/ 8506692 w 8506692"/>
              <a:gd name="connsiteY6" fmla="*/ 3172875 h 6834655"/>
              <a:gd name="connsiteX7" fmla="*/ 5352615 w 8506692"/>
              <a:gd name="connsiteY7" fmla="*/ 3161723 h 6834655"/>
              <a:gd name="connsiteX8" fmla="*/ 5341464 w 8506692"/>
              <a:gd name="connsiteY8" fmla="*/ 6834655 h 6834655"/>
              <a:gd name="connsiteX9" fmla="*/ 4202292 w 8506692"/>
              <a:gd name="connsiteY9" fmla="*/ 6834655 h 6834655"/>
              <a:gd name="connsiteX10" fmla="*/ 4179988 w 8506692"/>
              <a:gd name="connsiteY10" fmla="*/ 3228631 h 6834655"/>
              <a:gd name="connsiteX11" fmla="*/ 11151 w 8506692"/>
              <a:gd name="connsiteY11" fmla="*/ 3217480 h 6834655"/>
              <a:gd name="connsiteX12" fmla="*/ 0 w 8506692"/>
              <a:gd name="connsiteY12" fmla="*/ 2323634 h 6834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506692" h="6834655">
                <a:moveTo>
                  <a:pt x="0" y="2323634"/>
                </a:moveTo>
                <a:lnTo>
                  <a:pt x="4224594" y="2312483"/>
                </a:lnTo>
                <a:cubicBezTo>
                  <a:pt x="4228311" y="1545373"/>
                  <a:pt x="4232029" y="778262"/>
                  <a:pt x="4235746" y="11152"/>
                </a:cubicBezTo>
                <a:lnTo>
                  <a:pt x="5341464" y="0"/>
                </a:lnTo>
                <a:lnTo>
                  <a:pt x="5341464" y="2323634"/>
                </a:lnTo>
                <a:lnTo>
                  <a:pt x="8495541" y="2323634"/>
                </a:lnTo>
                <a:lnTo>
                  <a:pt x="8506692" y="3172875"/>
                </a:lnTo>
                <a:lnTo>
                  <a:pt x="5352615" y="3161723"/>
                </a:lnTo>
                <a:lnTo>
                  <a:pt x="5341464" y="6834655"/>
                </a:lnTo>
                <a:lnTo>
                  <a:pt x="4202292" y="6834655"/>
                </a:lnTo>
                <a:cubicBezTo>
                  <a:pt x="4202292" y="5602910"/>
                  <a:pt x="4179988" y="4460376"/>
                  <a:pt x="4179988" y="3228631"/>
                </a:cubicBezTo>
                <a:lnTo>
                  <a:pt x="11151" y="3217480"/>
                </a:lnTo>
                <a:lnTo>
                  <a:pt x="0" y="2323634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7554436" y="4013830"/>
            <a:ext cx="1282390" cy="1215483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ube 8"/>
          <p:cNvSpPr/>
          <p:nvPr/>
        </p:nvSpPr>
        <p:spPr>
          <a:xfrm rot="7565292">
            <a:off x="7150443" y="5338732"/>
            <a:ext cx="399520" cy="803087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ube 9"/>
          <p:cNvSpPr/>
          <p:nvPr/>
        </p:nvSpPr>
        <p:spPr>
          <a:xfrm rot="5400000">
            <a:off x="8215510" y="5548157"/>
            <a:ext cx="424541" cy="818091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9055716" y="2528022"/>
            <a:ext cx="464634" cy="440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Arrow 11">
            <a:hlinkClick r:id="rId2" action="ppaction://hlinksldjump"/>
          </p:cNvPr>
          <p:cNvSpPr/>
          <p:nvPr/>
        </p:nvSpPr>
        <p:spPr>
          <a:xfrm rot="5400000">
            <a:off x="9029696" y="3575824"/>
            <a:ext cx="516674" cy="223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Left Arrow 12">
            <a:hlinkClick r:id="rId3" action="ppaction://hlinksldjump"/>
          </p:cNvPr>
          <p:cNvSpPr/>
          <p:nvPr/>
        </p:nvSpPr>
        <p:spPr>
          <a:xfrm>
            <a:off x="8195630" y="2646009"/>
            <a:ext cx="557561" cy="2230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miley Face 13"/>
          <p:cNvSpPr/>
          <p:nvPr/>
        </p:nvSpPr>
        <p:spPr>
          <a:xfrm>
            <a:off x="7412795" y="5180188"/>
            <a:ext cx="340158" cy="324275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miley Face 14"/>
          <p:cNvSpPr/>
          <p:nvPr/>
        </p:nvSpPr>
        <p:spPr>
          <a:xfrm>
            <a:off x="8257702" y="5342325"/>
            <a:ext cx="340158" cy="324275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7524542" y="3964705"/>
            <a:ext cx="1282390" cy="1215483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2" descr="https://pbs.twimg.com/media/B_XPP6kWIAIdqZ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67430" y="1022023"/>
            <a:ext cx="936841" cy="134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s://pbs.twimg.com/media/B_XPP6kWIAIdqZ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19994" y="985977"/>
            <a:ext cx="936841" cy="134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pbs.twimg.com/media/B_XPP6kWIAIdqZ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39666" y="1025390"/>
            <a:ext cx="936841" cy="134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pbs.twimg.com/media/B_XPP6kWIAIdqZ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1012" y="1025390"/>
            <a:ext cx="936841" cy="134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s://pbs.twimg.com/media/B_XPP6kWIAIdqZ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6994" y="2010121"/>
            <a:ext cx="936841" cy="134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s://pbs.twimg.com/media/B_XPP6kWIAIdqZ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58110" y="1061357"/>
            <a:ext cx="936841" cy="134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s://pbs.twimg.com/media/B_XPP6kWIAIdqZ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71012" y="2034414"/>
            <a:ext cx="936841" cy="134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s://pbs.twimg.com/media/B_XPP6kWIAIdqZ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03753" y="2023042"/>
            <a:ext cx="936841" cy="134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s://pbs.twimg.com/media/B_XPP6kWIAIdqZ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37915" y="2006886"/>
            <a:ext cx="936841" cy="134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ttps://pbs.twimg.com/media/B_XPP6kWIAIdqZ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06548" y="2004544"/>
            <a:ext cx="936841" cy="134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://orig01.deviantart.net/762c/f/2013/016/1/3/100_flower_sprites_by_neoriceisgood-d5rpq1t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3312" y1="17969" x2="43312" y2="17969"/>
                        <a14:foregroundMark x1="46656" y1="18438" x2="46656" y2="18438"/>
                        <a14:foregroundMark x1="46815" y1="16406" x2="46815" y2="16406"/>
                        <a14:foregroundMark x1="47134" y1="18750" x2="47134" y2="18750"/>
                        <a14:foregroundMark x1="41879" y1="18906" x2="41879" y2="18906"/>
                        <a14:foregroundMark x1="47771" y1="18125" x2="47771" y2="18125"/>
                        <a14:foregroundMark x1="48726" y1="18750" x2="48726" y2="18750"/>
                        <a14:backgroundMark x1="23885" y1="24063" x2="23885" y2="24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835" t="15434" r="50403" b="79810"/>
          <a:stretch/>
        </p:blipFill>
        <p:spPr bwMode="auto">
          <a:xfrm>
            <a:off x="226904" y="3389753"/>
            <a:ext cx="524108" cy="28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://orig01.deviantart.net/762c/f/2013/016/1/3/100_flower_sprites_by_neoriceisgood-d5rpq1t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3312" y1="17969" x2="43312" y2="17969"/>
                        <a14:foregroundMark x1="46656" y1="18438" x2="46656" y2="18438"/>
                        <a14:foregroundMark x1="46815" y1="16406" x2="46815" y2="16406"/>
                        <a14:foregroundMark x1="47134" y1="18750" x2="47134" y2="18750"/>
                        <a14:foregroundMark x1="41879" y1="18906" x2="41879" y2="18906"/>
                        <a14:foregroundMark x1="47771" y1="18125" x2="47771" y2="18125"/>
                        <a14:foregroundMark x1="48726" y1="18750" x2="48726" y2="18750"/>
                        <a14:backgroundMark x1="23885" y1="24063" x2="23885" y2="24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835" t="15434" r="50403" b="79810"/>
          <a:stretch/>
        </p:blipFill>
        <p:spPr bwMode="auto">
          <a:xfrm>
            <a:off x="644860" y="3223477"/>
            <a:ext cx="524108" cy="28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http://orig01.deviantart.net/762c/f/2013/016/1/3/100_flower_sprites_by_neoriceisgood-d5rpq1t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3312" y1="17969" x2="43312" y2="17969"/>
                        <a14:foregroundMark x1="46656" y1="18438" x2="46656" y2="18438"/>
                        <a14:foregroundMark x1="46815" y1="16406" x2="46815" y2="16406"/>
                        <a14:foregroundMark x1="47134" y1="18750" x2="47134" y2="18750"/>
                        <a14:foregroundMark x1="41879" y1="18906" x2="41879" y2="18906"/>
                        <a14:foregroundMark x1="47771" y1="18125" x2="47771" y2="18125"/>
                        <a14:foregroundMark x1="48726" y1="18750" x2="48726" y2="18750"/>
                        <a14:backgroundMark x1="23885" y1="24063" x2="23885" y2="24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835" t="15434" r="50403" b="79810"/>
          <a:stretch/>
        </p:blipFill>
        <p:spPr bwMode="auto">
          <a:xfrm>
            <a:off x="1268080" y="3244787"/>
            <a:ext cx="524108" cy="28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://orig01.deviantart.net/762c/f/2013/016/1/3/100_flower_sprites_by_neoriceisgood-d5rpq1t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3312" y1="17969" x2="43312" y2="17969"/>
                        <a14:foregroundMark x1="46656" y1="18438" x2="46656" y2="18438"/>
                        <a14:foregroundMark x1="46815" y1="16406" x2="46815" y2="16406"/>
                        <a14:foregroundMark x1="47134" y1="18750" x2="47134" y2="18750"/>
                        <a14:foregroundMark x1="41879" y1="18906" x2="41879" y2="18906"/>
                        <a14:foregroundMark x1="47771" y1="18125" x2="47771" y2="18125"/>
                        <a14:foregroundMark x1="48726" y1="18750" x2="48726" y2="18750"/>
                        <a14:backgroundMark x1="23885" y1="24063" x2="23885" y2="24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835" t="15434" r="50403" b="79810"/>
          <a:stretch/>
        </p:blipFill>
        <p:spPr bwMode="auto">
          <a:xfrm>
            <a:off x="2318629" y="3284034"/>
            <a:ext cx="524108" cy="28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://orig01.deviantart.net/762c/f/2013/016/1/3/100_flower_sprites_by_neoriceisgood-d5rpq1t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3312" y1="17969" x2="43312" y2="17969"/>
                        <a14:foregroundMark x1="46656" y1="18438" x2="46656" y2="18438"/>
                        <a14:foregroundMark x1="46815" y1="16406" x2="46815" y2="16406"/>
                        <a14:foregroundMark x1="47134" y1="18750" x2="47134" y2="18750"/>
                        <a14:foregroundMark x1="41879" y1="18906" x2="41879" y2="18906"/>
                        <a14:foregroundMark x1="47771" y1="18125" x2="47771" y2="18125"/>
                        <a14:foregroundMark x1="48726" y1="18750" x2="48726" y2="18750"/>
                        <a14:backgroundMark x1="23885" y1="24063" x2="23885" y2="24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835" t="15434" r="50403" b="79810"/>
          <a:stretch/>
        </p:blipFill>
        <p:spPr bwMode="auto">
          <a:xfrm>
            <a:off x="3166404" y="1914419"/>
            <a:ext cx="524108" cy="28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ttp://orig01.deviantart.net/762c/f/2013/016/1/3/100_flower_sprites_by_neoriceisgood-d5rpq1t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3312" y1="17969" x2="43312" y2="17969"/>
                        <a14:foregroundMark x1="46656" y1="18438" x2="46656" y2="18438"/>
                        <a14:foregroundMark x1="46815" y1="16406" x2="46815" y2="16406"/>
                        <a14:foregroundMark x1="47134" y1="18750" x2="47134" y2="18750"/>
                        <a14:foregroundMark x1="41879" y1="18906" x2="41879" y2="18906"/>
                        <a14:foregroundMark x1="47771" y1="18125" x2="47771" y2="18125"/>
                        <a14:foregroundMark x1="48726" y1="18750" x2="48726" y2="18750"/>
                        <a14:backgroundMark x1="23885" y1="24063" x2="23885" y2="24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835" t="15434" r="50403" b="79810"/>
          <a:stretch/>
        </p:blipFill>
        <p:spPr bwMode="auto">
          <a:xfrm>
            <a:off x="3042314" y="3314182"/>
            <a:ext cx="524108" cy="28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http://orig01.deviantart.net/762c/f/2013/016/1/3/100_flower_sprites_by_neoriceisgood-d5rpq1t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3312" y1="17969" x2="43312" y2="17969"/>
                        <a14:foregroundMark x1="46656" y1="18438" x2="46656" y2="18438"/>
                        <a14:foregroundMark x1="46815" y1="16406" x2="46815" y2="16406"/>
                        <a14:foregroundMark x1="47134" y1="18750" x2="47134" y2="18750"/>
                        <a14:foregroundMark x1="41879" y1="18906" x2="41879" y2="18906"/>
                        <a14:foregroundMark x1="47771" y1="18125" x2="47771" y2="18125"/>
                        <a14:foregroundMark x1="48726" y1="18750" x2="48726" y2="18750"/>
                        <a14:backgroundMark x1="23885" y1="24063" x2="23885" y2="24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835" t="15434" r="50403" b="79810"/>
          <a:stretch/>
        </p:blipFill>
        <p:spPr bwMode="auto">
          <a:xfrm>
            <a:off x="3690512" y="3389753"/>
            <a:ext cx="524108" cy="28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://orig01.deviantart.net/762c/f/2013/016/1/3/100_flower_sprites_by_neoriceisgood-d5rpq1t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3312" y1="17969" x2="43312" y2="17969"/>
                        <a14:foregroundMark x1="46656" y1="18438" x2="46656" y2="18438"/>
                        <a14:foregroundMark x1="46815" y1="16406" x2="46815" y2="16406"/>
                        <a14:foregroundMark x1="47134" y1="18750" x2="47134" y2="18750"/>
                        <a14:foregroundMark x1="41879" y1="18906" x2="41879" y2="18906"/>
                        <a14:foregroundMark x1="47771" y1="18125" x2="47771" y2="18125"/>
                        <a14:foregroundMark x1="48726" y1="18750" x2="48726" y2="18750"/>
                        <a14:backgroundMark x1="23885" y1="24063" x2="23885" y2="24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835" t="15434" r="50403" b="79810"/>
          <a:stretch/>
        </p:blipFill>
        <p:spPr bwMode="auto">
          <a:xfrm>
            <a:off x="2250725" y="1889448"/>
            <a:ext cx="524108" cy="28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ttp://orig01.deviantart.net/762c/f/2013/016/1/3/100_flower_sprites_by_neoriceisgood-d5rpq1t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3312" y1="17969" x2="43312" y2="17969"/>
                        <a14:foregroundMark x1="46656" y1="18438" x2="46656" y2="18438"/>
                        <a14:foregroundMark x1="46815" y1="16406" x2="46815" y2="16406"/>
                        <a14:foregroundMark x1="47134" y1="18750" x2="47134" y2="18750"/>
                        <a14:foregroundMark x1="41879" y1="18906" x2="41879" y2="18906"/>
                        <a14:foregroundMark x1="47771" y1="18125" x2="47771" y2="18125"/>
                        <a14:foregroundMark x1="48726" y1="18750" x2="48726" y2="18750"/>
                        <a14:backgroundMark x1="23885" y1="24063" x2="23885" y2="24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835" t="15434" r="50403" b="79810"/>
          <a:stretch/>
        </p:blipFill>
        <p:spPr bwMode="auto">
          <a:xfrm>
            <a:off x="1381705" y="1882255"/>
            <a:ext cx="524108" cy="28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orig01.deviantart.net/762c/f/2013/016/1/3/100_flower_sprites_by_neoriceisgood-d5rpq1t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3312" y1="17969" x2="43312" y2="17969"/>
                        <a14:foregroundMark x1="46656" y1="18438" x2="46656" y2="18438"/>
                        <a14:foregroundMark x1="46815" y1="16406" x2="46815" y2="16406"/>
                        <a14:foregroundMark x1="47134" y1="18750" x2="47134" y2="18750"/>
                        <a14:foregroundMark x1="41879" y1="18906" x2="41879" y2="18906"/>
                        <a14:foregroundMark x1="47771" y1="18125" x2="47771" y2="18125"/>
                        <a14:foregroundMark x1="48726" y1="18750" x2="48726" y2="18750"/>
                        <a14:backgroundMark x1="23885" y1="24063" x2="23885" y2="24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835" t="15434" r="50403" b="79810"/>
          <a:stretch/>
        </p:blipFill>
        <p:spPr bwMode="auto">
          <a:xfrm>
            <a:off x="1794521" y="3389753"/>
            <a:ext cx="524108" cy="28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http://orig01.deviantart.net/762c/f/2013/016/1/3/100_flower_sprites_by_neoriceisgood-d5rpq1t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66083" y1="82813" x2="65446" y2="82813"/>
                        <a14:foregroundMark x1="65287" y1="86563" x2="65287" y2="86563"/>
                        <a14:foregroundMark x1="62580" y1="86875" x2="65605" y2="86563"/>
                        <a14:backgroundMark x1="24363" y1="23750" x2="24363" y2="23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94" t="80305" r="31940" b="11829"/>
          <a:stretch/>
        </p:blipFill>
        <p:spPr bwMode="auto">
          <a:xfrm>
            <a:off x="2842737" y="3391636"/>
            <a:ext cx="181244" cy="24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http://orig01.deviantart.net/762c/f/2013/016/1/3/100_flower_sprites_by_neoriceisgood-d5rpq1t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66083" y1="82813" x2="65446" y2="82813"/>
                        <a14:foregroundMark x1="65287" y1="86563" x2="65287" y2="86563"/>
                        <a14:foregroundMark x1="62580" y1="86875" x2="65605" y2="86563"/>
                        <a14:backgroundMark x1="24363" y1="23750" x2="24363" y2="23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94" t="80305" r="31940" b="11829"/>
          <a:stretch/>
        </p:blipFill>
        <p:spPr bwMode="auto">
          <a:xfrm>
            <a:off x="3454446" y="3185454"/>
            <a:ext cx="181244" cy="24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http://orig01.deviantart.net/762c/f/2013/016/1/3/100_flower_sprites_by_neoriceisgood-d5rpq1t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66083" y1="82813" x2="65446" y2="82813"/>
                        <a14:foregroundMark x1="65287" y1="86563" x2="65287" y2="86563"/>
                        <a14:foregroundMark x1="62580" y1="86875" x2="65605" y2="86563"/>
                        <a14:backgroundMark x1="24363" y1="23750" x2="24363" y2="23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94" t="80305" r="31940" b="11829"/>
          <a:stretch/>
        </p:blipFill>
        <p:spPr bwMode="auto">
          <a:xfrm>
            <a:off x="4062135" y="3192409"/>
            <a:ext cx="181244" cy="24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http://orig01.deviantart.net/762c/f/2013/016/1/3/100_flower_sprites_by_neoriceisgood-d5rpq1t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66083" y1="82813" x2="65446" y2="82813"/>
                        <a14:foregroundMark x1="65287" y1="86563" x2="65287" y2="86563"/>
                        <a14:foregroundMark x1="62580" y1="86875" x2="65605" y2="86563"/>
                        <a14:backgroundMark x1="24363" y1="23750" x2="24363" y2="23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94" t="80305" r="31940" b="11829"/>
          <a:stretch/>
        </p:blipFill>
        <p:spPr bwMode="auto">
          <a:xfrm>
            <a:off x="2175199" y="3247803"/>
            <a:ext cx="181244" cy="24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http://orig01.deviantart.net/762c/f/2013/016/1/3/100_flower_sprites_by_neoriceisgood-d5rpq1t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66083" y1="82813" x2="65446" y2="82813"/>
                        <a14:foregroundMark x1="65287" y1="86563" x2="65287" y2="86563"/>
                        <a14:foregroundMark x1="62580" y1="86875" x2="65605" y2="86563"/>
                        <a14:backgroundMark x1="24363" y1="23750" x2="24363" y2="23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94" t="80305" r="31940" b="11829"/>
          <a:stretch/>
        </p:blipFill>
        <p:spPr bwMode="auto">
          <a:xfrm>
            <a:off x="1728438" y="3136206"/>
            <a:ext cx="181244" cy="24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http://orig01.deviantart.net/762c/f/2013/016/1/3/100_flower_sprites_by_neoriceisgood-d5rpq1t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66083" y1="82813" x2="65446" y2="82813"/>
                        <a14:foregroundMark x1="65287" y1="86563" x2="65287" y2="86563"/>
                        <a14:foregroundMark x1="62580" y1="86875" x2="65605" y2="86563"/>
                        <a14:backgroundMark x1="24363" y1="23750" x2="24363" y2="23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94" t="80305" r="31940" b="11829"/>
          <a:stretch/>
        </p:blipFill>
        <p:spPr bwMode="auto">
          <a:xfrm>
            <a:off x="1092726" y="3368443"/>
            <a:ext cx="181244" cy="24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http://orig01.deviantart.net/762c/f/2013/016/1/3/100_flower_sprites_by_neoriceisgood-d5rpq1t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66083" y1="82813" x2="65446" y2="82813"/>
                        <a14:foregroundMark x1="65287" y1="86563" x2="65287" y2="86563"/>
                        <a14:foregroundMark x1="62580" y1="86875" x2="65605" y2="86563"/>
                        <a14:backgroundMark x1="24363" y1="23750" x2="24363" y2="23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94" t="80305" r="31940" b="11829"/>
          <a:stretch/>
        </p:blipFill>
        <p:spPr bwMode="auto">
          <a:xfrm>
            <a:off x="67014" y="3223477"/>
            <a:ext cx="181244" cy="24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http://orig01.deviantart.net/762c/f/2013/016/1/3/100_flower_sprites_by_neoriceisgood-d5rpq1t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66083" y1="82813" x2="65446" y2="82813"/>
                        <a14:foregroundMark x1="65287" y1="86563" x2="65287" y2="86563"/>
                        <a14:foregroundMark x1="62580" y1="86875" x2="65605" y2="86563"/>
                        <a14:backgroundMark x1="24363" y1="23750" x2="24363" y2="23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94" t="80305" r="31940" b="11829"/>
          <a:stretch/>
        </p:blipFill>
        <p:spPr bwMode="auto">
          <a:xfrm>
            <a:off x="679387" y="1920194"/>
            <a:ext cx="181244" cy="24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 descr="http://vignette1.wikia.nocookie.net/herebemonsters/images/5/57/Adventurers-Torch-Sprite.png/revision/latest?cb=20140409091007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297" y="1751784"/>
            <a:ext cx="353695" cy="58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http://vignette1.wikia.nocookie.net/herebemonsters/images/5/57/Adventurers-Torch-Sprite.png/revision/latest?cb=20140409091007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551" y="2836425"/>
            <a:ext cx="353695" cy="58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http://vignette1.wikia.nocookie.net/herebemonsters/images/5/57/Adventurers-Torch-Sprite.png/revision/latest?cb=20140409091007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933" y="2833045"/>
            <a:ext cx="353695" cy="58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http://vignette1.wikia.nocookie.net/herebemonsters/images/5/57/Adventurers-Torch-Sprite.png/revision/latest?cb=20140409091007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368" y="3999569"/>
            <a:ext cx="353695" cy="58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http://vignette1.wikia.nocookie.net/herebemonsters/images/5/57/Adventurers-Torch-Sprite.png/revision/latest?cb=20140409091007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017" y="4850757"/>
            <a:ext cx="353695" cy="58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http://vignette1.wikia.nocookie.net/herebemonsters/images/5/57/Adventurers-Torch-Sprite.png/revision/latest?cb=20140409091007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913" y="2808851"/>
            <a:ext cx="353695" cy="58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8" descr="http://spritedatabase.net/files/gba/1102/Sprite/PokemonrsHouses.gif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893" b="34375" l="34808" r="57817">
                        <a14:foregroundMark x1="35398" y1="10714" x2="35988" y2="21875"/>
                        <a14:foregroundMark x1="38938" y1="29018" x2="44248" y2="30804"/>
                        <a14:foregroundMark x1="38643" y1="34821" x2="54277" y2="33036"/>
                        <a14:foregroundMark x1="57522" y1="9821" x2="57817" y2="263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52" r="41273" b="63133"/>
          <a:stretch/>
        </p:blipFill>
        <p:spPr bwMode="auto">
          <a:xfrm>
            <a:off x="6106861" y="1125333"/>
            <a:ext cx="1243342" cy="125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8" descr="http://spritedatabase.net/files/gba/1102/Sprite/PokemonrsHouses.gif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893" b="34375" l="34808" r="57817">
                        <a14:foregroundMark x1="35398" y1="10714" x2="35988" y2="21875"/>
                        <a14:foregroundMark x1="38938" y1="29018" x2="44248" y2="30804"/>
                        <a14:foregroundMark x1="38643" y1="34821" x2="54277" y2="33036"/>
                        <a14:foregroundMark x1="57522" y1="9821" x2="57817" y2="263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52" r="41273" b="63133"/>
          <a:stretch/>
        </p:blipFill>
        <p:spPr bwMode="auto">
          <a:xfrm>
            <a:off x="8626611" y="1132689"/>
            <a:ext cx="1243342" cy="125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8" descr="http://spritedatabase.net/files/gba/1102/Sprite/PokemonrsHouses.gif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893" b="34375" l="34808" r="57817">
                        <a14:foregroundMark x1="35398" y1="10714" x2="35988" y2="21875"/>
                        <a14:foregroundMark x1="38938" y1="29018" x2="44248" y2="30804"/>
                        <a14:foregroundMark x1="38643" y1="34821" x2="54277" y2="33036"/>
                        <a14:foregroundMark x1="57522" y1="9821" x2="57817" y2="263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52" r="41273" b="63133"/>
          <a:stretch/>
        </p:blipFill>
        <p:spPr bwMode="auto">
          <a:xfrm>
            <a:off x="7370569" y="1125634"/>
            <a:ext cx="1243342" cy="125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6" descr="http://orig05.deviantart.net/0f1e/f/2013/354/d/1/pokemon_style_overworld_objects_sprite_sheet_by_redknightx-d6ymsns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42043" b="75493" l="67795" r="82378">
                        <a14:foregroundMark x1="78893" y1="65476" x2="79239" y2="67857"/>
                        <a14:foregroundMark x1="81661" y1="70238" x2="81661" y2="702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972" t="37862" r="15799" b="20326"/>
          <a:stretch/>
        </p:blipFill>
        <p:spPr bwMode="auto">
          <a:xfrm>
            <a:off x="4062135" y="3697498"/>
            <a:ext cx="501805" cy="33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http://orig05.deviantart.net/0f1e/f/2013/354/d/1/pokemon_style_overworld_objects_sprite_sheet_by_redknightx-d6ymsns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42043" b="75493" l="67795" r="82378">
                        <a14:foregroundMark x1="78893" y1="65476" x2="79239" y2="67857"/>
                        <a14:foregroundMark x1="81661" y1="70238" x2="81661" y2="702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972" t="37862" r="15799" b="20326"/>
          <a:stretch/>
        </p:blipFill>
        <p:spPr bwMode="auto">
          <a:xfrm>
            <a:off x="2856905" y="622672"/>
            <a:ext cx="501805" cy="33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6" descr="http://orig05.deviantart.net/0f1e/f/2013/354/d/1/pokemon_style_overworld_objects_sprite_sheet_by_redknightx-d6ymsns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42043" b="75493" l="67795" r="82378">
                        <a14:foregroundMark x1="78893" y1="65476" x2="79239" y2="67857"/>
                        <a14:foregroundMark x1="81661" y1="70238" x2="81661" y2="702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972" t="37862" r="15799" b="20326"/>
          <a:stretch/>
        </p:blipFill>
        <p:spPr bwMode="auto">
          <a:xfrm>
            <a:off x="6362089" y="3277452"/>
            <a:ext cx="501805" cy="33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6" descr="http://orig05.deviantart.net/0f1e/f/2013/354/d/1/pokemon_style_overworld_objects_sprite_sheet_by_redknightx-d6ymsns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42043" b="75493" l="67795" r="82378">
                        <a14:foregroundMark x1="78893" y1="65476" x2="79239" y2="67857"/>
                        <a14:foregroundMark x1="81661" y1="70238" x2="81661" y2="702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972" t="37862" r="15799" b="20326"/>
          <a:stretch/>
        </p:blipFill>
        <p:spPr bwMode="auto">
          <a:xfrm>
            <a:off x="9880803" y="2451222"/>
            <a:ext cx="501805" cy="33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6" descr="http://orig05.deviantart.net/0f1e/f/2013/354/d/1/pokemon_style_overworld_objects_sprite_sheet_by_redknightx-d6ymsns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42043" b="75493" l="67795" r="82378">
                        <a14:foregroundMark x1="78893" y1="65476" x2="79239" y2="67857"/>
                        <a14:foregroundMark x1="81661" y1="70238" x2="81661" y2="702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972" t="37862" r="15799" b="20326"/>
          <a:stretch/>
        </p:blipFill>
        <p:spPr bwMode="auto">
          <a:xfrm>
            <a:off x="340123" y="3782945"/>
            <a:ext cx="501805" cy="33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6" descr="http://orig05.deviantart.net/0f1e/f/2013/354/d/1/pokemon_style_overworld_objects_sprite_sheet_by_redknightx-d6ymsns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42043" b="75493" l="67795" r="82378">
                        <a14:foregroundMark x1="78893" y1="65476" x2="79239" y2="67857"/>
                        <a14:foregroundMark x1="81661" y1="70238" x2="81661" y2="702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972" t="37862" r="15799" b="20326"/>
          <a:stretch/>
        </p:blipFill>
        <p:spPr bwMode="auto">
          <a:xfrm>
            <a:off x="1943212" y="4318632"/>
            <a:ext cx="501805" cy="33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50833" b="58241" l="15625" r="17708">
                        <a14:foregroundMark x1="15729" y1="55833" x2="16615" y2="57870"/>
                        <a14:foregroundMark x1="17734" y1="55926" x2="17734" y2="54167"/>
                        <a14:foregroundMark x1="16771" y1="51944" x2="16693" y2="50833"/>
                      </a14:backgroundRemoval>
                    </a14:imgEffect>
                  </a14:imgLayer>
                </a14:imgProps>
              </a:ext>
            </a:extLst>
          </a:blip>
          <a:srcRect l="15423" t="50625" r="82112" b="40733"/>
          <a:stretch/>
        </p:blipFill>
        <p:spPr>
          <a:xfrm>
            <a:off x="1165414" y="5068202"/>
            <a:ext cx="9017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0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9445" y="0"/>
            <a:ext cx="12211445" cy="6858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ardrop 2"/>
          <p:cNvSpPr/>
          <p:nvPr/>
        </p:nvSpPr>
        <p:spPr>
          <a:xfrm>
            <a:off x="6244906" y="3166723"/>
            <a:ext cx="4025591" cy="3668155"/>
          </a:xfrm>
          <a:prstGeom prst="teardrop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7459396" y="3880895"/>
            <a:ext cx="1472469" cy="1454877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9209" y="89212"/>
            <a:ext cx="1683835" cy="9478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Quad Arrow 5"/>
          <p:cNvSpPr/>
          <p:nvPr/>
        </p:nvSpPr>
        <p:spPr>
          <a:xfrm>
            <a:off x="1483111" y="122665"/>
            <a:ext cx="245327" cy="223025"/>
          </a:xfrm>
          <a:prstGeom prst="quad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Plus 3"/>
          <p:cNvSpPr/>
          <p:nvPr/>
        </p:nvSpPr>
        <p:spPr>
          <a:xfrm>
            <a:off x="-19445" y="0"/>
            <a:ext cx="9813074" cy="6834655"/>
          </a:xfrm>
          <a:custGeom>
            <a:avLst/>
            <a:gdLst>
              <a:gd name="connsiteX0" fmla="*/ 1532295 w 11560131"/>
              <a:gd name="connsiteY0" fmla="*/ 3556365 h 9300117"/>
              <a:gd name="connsiteX1" fmla="*/ 4686372 w 11560131"/>
              <a:gd name="connsiteY1" fmla="*/ 3556365 h 9300117"/>
              <a:gd name="connsiteX2" fmla="*/ 4686372 w 11560131"/>
              <a:gd name="connsiteY2" fmla="*/ 1232731 h 9300117"/>
              <a:gd name="connsiteX3" fmla="*/ 6873759 w 11560131"/>
              <a:gd name="connsiteY3" fmla="*/ 1232731 h 9300117"/>
              <a:gd name="connsiteX4" fmla="*/ 6873759 w 11560131"/>
              <a:gd name="connsiteY4" fmla="*/ 3556365 h 9300117"/>
              <a:gd name="connsiteX5" fmla="*/ 10027836 w 11560131"/>
              <a:gd name="connsiteY5" fmla="*/ 3556365 h 9300117"/>
              <a:gd name="connsiteX6" fmla="*/ 10027836 w 11560131"/>
              <a:gd name="connsiteY6" fmla="*/ 5743752 h 9300117"/>
              <a:gd name="connsiteX7" fmla="*/ 6873759 w 11560131"/>
              <a:gd name="connsiteY7" fmla="*/ 5743752 h 9300117"/>
              <a:gd name="connsiteX8" fmla="*/ 6873759 w 11560131"/>
              <a:gd name="connsiteY8" fmla="*/ 8067386 h 9300117"/>
              <a:gd name="connsiteX9" fmla="*/ 4686372 w 11560131"/>
              <a:gd name="connsiteY9" fmla="*/ 8067386 h 9300117"/>
              <a:gd name="connsiteX10" fmla="*/ 4686372 w 11560131"/>
              <a:gd name="connsiteY10" fmla="*/ 5743752 h 9300117"/>
              <a:gd name="connsiteX11" fmla="*/ 1532295 w 11560131"/>
              <a:gd name="connsiteY11" fmla="*/ 5743752 h 9300117"/>
              <a:gd name="connsiteX12" fmla="*/ 1532295 w 11560131"/>
              <a:gd name="connsiteY12" fmla="*/ 3556365 h 9300117"/>
              <a:gd name="connsiteX0" fmla="*/ 0 w 8495541"/>
              <a:gd name="connsiteY0" fmla="*/ 2323634 h 6834655"/>
              <a:gd name="connsiteX1" fmla="*/ 3154077 w 8495541"/>
              <a:gd name="connsiteY1" fmla="*/ 2323634 h 6834655"/>
              <a:gd name="connsiteX2" fmla="*/ 3154077 w 8495541"/>
              <a:gd name="connsiteY2" fmla="*/ 0 h 6834655"/>
              <a:gd name="connsiteX3" fmla="*/ 5341464 w 8495541"/>
              <a:gd name="connsiteY3" fmla="*/ 0 h 6834655"/>
              <a:gd name="connsiteX4" fmla="*/ 5341464 w 8495541"/>
              <a:gd name="connsiteY4" fmla="*/ 2323634 h 6834655"/>
              <a:gd name="connsiteX5" fmla="*/ 8495541 w 8495541"/>
              <a:gd name="connsiteY5" fmla="*/ 2323634 h 6834655"/>
              <a:gd name="connsiteX6" fmla="*/ 8495541 w 8495541"/>
              <a:gd name="connsiteY6" fmla="*/ 4511021 h 6834655"/>
              <a:gd name="connsiteX7" fmla="*/ 5430674 w 8495541"/>
              <a:gd name="connsiteY7" fmla="*/ 3853099 h 6834655"/>
              <a:gd name="connsiteX8" fmla="*/ 5341464 w 8495541"/>
              <a:gd name="connsiteY8" fmla="*/ 6834655 h 6834655"/>
              <a:gd name="connsiteX9" fmla="*/ 3154077 w 8495541"/>
              <a:gd name="connsiteY9" fmla="*/ 6834655 h 6834655"/>
              <a:gd name="connsiteX10" fmla="*/ 3154077 w 8495541"/>
              <a:gd name="connsiteY10" fmla="*/ 4511021 h 6834655"/>
              <a:gd name="connsiteX11" fmla="*/ 0 w 8495541"/>
              <a:gd name="connsiteY11" fmla="*/ 4511021 h 6834655"/>
              <a:gd name="connsiteX12" fmla="*/ 0 w 8495541"/>
              <a:gd name="connsiteY12" fmla="*/ 2323634 h 6834655"/>
              <a:gd name="connsiteX0" fmla="*/ 0 w 8495541"/>
              <a:gd name="connsiteY0" fmla="*/ 2323634 h 6834655"/>
              <a:gd name="connsiteX1" fmla="*/ 3154077 w 8495541"/>
              <a:gd name="connsiteY1" fmla="*/ 2323634 h 6834655"/>
              <a:gd name="connsiteX2" fmla="*/ 3154077 w 8495541"/>
              <a:gd name="connsiteY2" fmla="*/ 0 h 6834655"/>
              <a:gd name="connsiteX3" fmla="*/ 5341464 w 8495541"/>
              <a:gd name="connsiteY3" fmla="*/ 0 h 6834655"/>
              <a:gd name="connsiteX4" fmla="*/ 5341464 w 8495541"/>
              <a:gd name="connsiteY4" fmla="*/ 2323634 h 6834655"/>
              <a:gd name="connsiteX5" fmla="*/ 8495541 w 8495541"/>
              <a:gd name="connsiteY5" fmla="*/ 2323634 h 6834655"/>
              <a:gd name="connsiteX6" fmla="*/ 8495541 w 8495541"/>
              <a:gd name="connsiteY6" fmla="*/ 3853099 h 6834655"/>
              <a:gd name="connsiteX7" fmla="*/ 5430674 w 8495541"/>
              <a:gd name="connsiteY7" fmla="*/ 3853099 h 6834655"/>
              <a:gd name="connsiteX8" fmla="*/ 5341464 w 8495541"/>
              <a:gd name="connsiteY8" fmla="*/ 6834655 h 6834655"/>
              <a:gd name="connsiteX9" fmla="*/ 3154077 w 8495541"/>
              <a:gd name="connsiteY9" fmla="*/ 6834655 h 6834655"/>
              <a:gd name="connsiteX10" fmla="*/ 3154077 w 8495541"/>
              <a:gd name="connsiteY10" fmla="*/ 4511021 h 6834655"/>
              <a:gd name="connsiteX11" fmla="*/ 0 w 8495541"/>
              <a:gd name="connsiteY11" fmla="*/ 4511021 h 6834655"/>
              <a:gd name="connsiteX12" fmla="*/ 0 w 8495541"/>
              <a:gd name="connsiteY12" fmla="*/ 2323634 h 6834655"/>
              <a:gd name="connsiteX0" fmla="*/ 0 w 8495541"/>
              <a:gd name="connsiteY0" fmla="*/ 2323634 h 6834655"/>
              <a:gd name="connsiteX1" fmla="*/ 3154077 w 8495541"/>
              <a:gd name="connsiteY1" fmla="*/ 2323634 h 6834655"/>
              <a:gd name="connsiteX2" fmla="*/ 3154077 w 8495541"/>
              <a:gd name="connsiteY2" fmla="*/ 0 h 6834655"/>
              <a:gd name="connsiteX3" fmla="*/ 5341464 w 8495541"/>
              <a:gd name="connsiteY3" fmla="*/ 0 h 6834655"/>
              <a:gd name="connsiteX4" fmla="*/ 5341464 w 8495541"/>
              <a:gd name="connsiteY4" fmla="*/ 2323634 h 6834655"/>
              <a:gd name="connsiteX5" fmla="*/ 8495541 w 8495541"/>
              <a:gd name="connsiteY5" fmla="*/ 2323634 h 6834655"/>
              <a:gd name="connsiteX6" fmla="*/ 8495541 w 8495541"/>
              <a:gd name="connsiteY6" fmla="*/ 3853099 h 6834655"/>
              <a:gd name="connsiteX7" fmla="*/ 5430674 w 8495541"/>
              <a:gd name="connsiteY7" fmla="*/ 3853099 h 6834655"/>
              <a:gd name="connsiteX8" fmla="*/ 5341464 w 8495541"/>
              <a:gd name="connsiteY8" fmla="*/ 6834655 h 6834655"/>
              <a:gd name="connsiteX9" fmla="*/ 3154077 w 8495541"/>
              <a:gd name="connsiteY9" fmla="*/ 6834655 h 6834655"/>
              <a:gd name="connsiteX10" fmla="*/ 3165228 w 8495541"/>
              <a:gd name="connsiteY10" fmla="*/ 3250933 h 6834655"/>
              <a:gd name="connsiteX11" fmla="*/ 0 w 8495541"/>
              <a:gd name="connsiteY11" fmla="*/ 4511021 h 6834655"/>
              <a:gd name="connsiteX12" fmla="*/ 0 w 8495541"/>
              <a:gd name="connsiteY12" fmla="*/ 2323634 h 6834655"/>
              <a:gd name="connsiteX0" fmla="*/ 0 w 8495541"/>
              <a:gd name="connsiteY0" fmla="*/ 2323634 h 6834655"/>
              <a:gd name="connsiteX1" fmla="*/ 3154077 w 8495541"/>
              <a:gd name="connsiteY1" fmla="*/ 2323634 h 6834655"/>
              <a:gd name="connsiteX2" fmla="*/ 3154077 w 8495541"/>
              <a:gd name="connsiteY2" fmla="*/ 0 h 6834655"/>
              <a:gd name="connsiteX3" fmla="*/ 5341464 w 8495541"/>
              <a:gd name="connsiteY3" fmla="*/ 0 h 6834655"/>
              <a:gd name="connsiteX4" fmla="*/ 5341464 w 8495541"/>
              <a:gd name="connsiteY4" fmla="*/ 2323634 h 6834655"/>
              <a:gd name="connsiteX5" fmla="*/ 8495541 w 8495541"/>
              <a:gd name="connsiteY5" fmla="*/ 2323634 h 6834655"/>
              <a:gd name="connsiteX6" fmla="*/ 8495541 w 8495541"/>
              <a:gd name="connsiteY6" fmla="*/ 3853099 h 6834655"/>
              <a:gd name="connsiteX7" fmla="*/ 5430674 w 8495541"/>
              <a:gd name="connsiteY7" fmla="*/ 3853099 h 6834655"/>
              <a:gd name="connsiteX8" fmla="*/ 5341464 w 8495541"/>
              <a:gd name="connsiteY8" fmla="*/ 6834655 h 6834655"/>
              <a:gd name="connsiteX9" fmla="*/ 3154077 w 8495541"/>
              <a:gd name="connsiteY9" fmla="*/ 6834655 h 6834655"/>
              <a:gd name="connsiteX10" fmla="*/ 3165228 w 8495541"/>
              <a:gd name="connsiteY10" fmla="*/ 3250933 h 6834655"/>
              <a:gd name="connsiteX11" fmla="*/ 11151 w 8495541"/>
              <a:gd name="connsiteY11" fmla="*/ 3284387 h 6834655"/>
              <a:gd name="connsiteX12" fmla="*/ 0 w 8495541"/>
              <a:gd name="connsiteY12" fmla="*/ 2323634 h 6834655"/>
              <a:gd name="connsiteX0" fmla="*/ 0 w 8495541"/>
              <a:gd name="connsiteY0" fmla="*/ 2323634 h 6834655"/>
              <a:gd name="connsiteX1" fmla="*/ 3154077 w 8495541"/>
              <a:gd name="connsiteY1" fmla="*/ 2323634 h 6834655"/>
              <a:gd name="connsiteX2" fmla="*/ 3154077 w 8495541"/>
              <a:gd name="connsiteY2" fmla="*/ 0 h 6834655"/>
              <a:gd name="connsiteX3" fmla="*/ 5341464 w 8495541"/>
              <a:gd name="connsiteY3" fmla="*/ 0 h 6834655"/>
              <a:gd name="connsiteX4" fmla="*/ 5341464 w 8495541"/>
              <a:gd name="connsiteY4" fmla="*/ 2323634 h 6834655"/>
              <a:gd name="connsiteX5" fmla="*/ 8495541 w 8495541"/>
              <a:gd name="connsiteY5" fmla="*/ 2323634 h 6834655"/>
              <a:gd name="connsiteX6" fmla="*/ 8495541 w 8495541"/>
              <a:gd name="connsiteY6" fmla="*/ 3853099 h 6834655"/>
              <a:gd name="connsiteX7" fmla="*/ 5330313 w 8495541"/>
              <a:gd name="connsiteY7" fmla="*/ 3083665 h 6834655"/>
              <a:gd name="connsiteX8" fmla="*/ 5341464 w 8495541"/>
              <a:gd name="connsiteY8" fmla="*/ 6834655 h 6834655"/>
              <a:gd name="connsiteX9" fmla="*/ 3154077 w 8495541"/>
              <a:gd name="connsiteY9" fmla="*/ 6834655 h 6834655"/>
              <a:gd name="connsiteX10" fmla="*/ 3165228 w 8495541"/>
              <a:gd name="connsiteY10" fmla="*/ 3250933 h 6834655"/>
              <a:gd name="connsiteX11" fmla="*/ 11151 w 8495541"/>
              <a:gd name="connsiteY11" fmla="*/ 3284387 h 6834655"/>
              <a:gd name="connsiteX12" fmla="*/ 0 w 8495541"/>
              <a:gd name="connsiteY12" fmla="*/ 2323634 h 6834655"/>
              <a:gd name="connsiteX0" fmla="*/ 0 w 8506692"/>
              <a:gd name="connsiteY0" fmla="*/ 2323634 h 6834655"/>
              <a:gd name="connsiteX1" fmla="*/ 3154077 w 8506692"/>
              <a:gd name="connsiteY1" fmla="*/ 2323634 h 6834655"/>
              <a:gd name="connsiteX2" fmla="*/ 3154077 w 8506692"/>
              <a:gd name="connsiteY2" fmla="*/ 0 h 6834655"/>
              <a:gd name="connsiteX3" fmla="*/ 5341464 w 8506692"/>
              <a:gd name="connsiteY3" fmla="*/ 0 h 6834655"/>
              <a:gd name="connsiteX4" fmla="*/ 5341464 w 8506692"/>
              <a:gd name="connsiteY4" fmla="*/ 2323634 h 6834655"/>
              <a:gd name="connsiteX5" fmla="*/ 8495541 w 8506692"/>
              <a:gd name="connsiteY5" fmla="*/ 2323634 h 6834655"/>
              <a:gd name="connsiteX6" fmla="*/ 8506692 w 8506692"/>
              <a:gd name="connsiteY6" fmla="*/ 3172875 h 6834655"/>
              <a:gd name="connsiteX7" fmla="*/ 5330313 w 8506692"/>
              <a:gd name="connsiteY7" fmla="*/ 3083665 h 6834655"/>
              <a:gd name="connsiteX8" fmla="*/ 5341464 w 8506692"/>
              <a:gd name="connsiteY8" fmla="*/ 6834655 h 6834655"/>
              <a:gd name="connsiteX9" fmla="*/ 3154077 w 8506692"/>
              <a:gd name="connsiteY9" fmla="*/ 6834655 h 6834655"/>
              <a:gd name="connsiteX10" fmla="*/ 3165228 w 8506692"/>
              <a:gd name="connsiteY10" fmla="*/ 3250933 h 6834655"/>
              <a:gd name="connsiteX11" fmla="*/ 11151 w 8506692"/>
              <a:gd name="connsiteY11" fmla="*/ 3284387 h 6834655"/>
              <a:gd name="connsiteX12" fmla="*/ 0 w 8506692"/>
              <a:gd name="connsiteY12" fmla="*/ 2323634 h 6834655"/>
              <a:gd name="connsiteX0" fmla="*/ 0 w 8506692"/>
              <a:gd name="connsiteY0" fmla="*/ 2323634 h 6834655"/>
              <a:gd name="connsiteX1" fmla="*/ 3154077 w 8506692"/>
              <a:gd name="connsiteY1" fmla="*/ 2323634 h 6834655"/>
              <a:gd name="connsiteX2" fmla="*/ 3154077 w 8506692"/>
              <a:gd name="connsiteY2" fmla="*/ 0 h 6834655"/>
              <a:gd name="connsiteX3" fmla="*/ 5341464 w 8506692"/>
              <a:gd name="connsiteY3" fmla="*/ 0 h 6834655"/>
              <a:gd name="connsiteX4" fmla="*/ 5341464 w 8506692"/>
              <a:gd name="connsiteY4" fmla="*/ 2323634 h 6834655"/>
              <a:gd name="connsiteX5" fmla="*/ 8495541 w 8506692"/>
              <a:gd name="connsiteY5" fmla="*/ 2323634 h 6834655"/>
              <a:gd name="connsiteX6" fmla="*/ 8506692 w 8506692"/>
              <a:gd name="connsiteY6" fmla="*/ 3172875 h 6834655"/>
              <a:gd name="connsiteX7" fmla="*/ 5330313 w 8506692"/>
              <a:gd name="connsiteY7" fmla="*/ 3083665 h 6834655"/>
              <a:gd name="connsiteX8" fmla="*/ 5341464 w 8506692"/>
              <a:gd name="connsiteY8" fmla="*/ 6834655 h 6834655"/>
              <a:gd name="connsiteX9" fmla="*/ 4202292 w 8506692"/>
              <a:gd name="connsiteY9" fmla="*/ 6834655 h 6834655"/>
              <a:gd name="connsiteX10" fmla="*/ 3165228 w 8506692"/>
              <a:gd name="connsiteY10" fmla="*/ 3250933 h 6834655"/>
              <a:gd name="connsiteX11" fmla="*/ 11151 w 8506692"/>
              <a:gd name="connsiteY11" fmla="*/ 3284387 h 6834655"/>
              <a:gd name="connsiteX12" fmla="*/ 0 w 8506692"/>
              <a:gd name="connsiteY12" fmla="*/ 2323634 h 6834655"/>
              <a:gd name="connsiteX0" fmla="*/ 0 w 8506692"/>
              <a:gd name="connsiteY0" fmla="*/ 2323634 h 6834655"/>
              <a:gd name="connsiteX1" fmla="*/ 3154077 w 8506692"/>
              <a:gd name="connsiteY1" fmla="*/ 2323634 h 6834655"/>
              <a:gd name="connsiteX2" fmla="*/ 3154077 w 8506692"/>
              <a:gd name="connsiteY2" fmla="*/ 0 h 6834655"/>
              <a:gd name="connsiteX3" fmla="*/ 5341464 w 8506692"/>
              <a:gd name="connsiteY3" fmla="*/ 0 h 6834655"/>
              <a:gd name="connsiteX4" fmla="*/ 5341464 w 8506692"/>
              <a:gd name="connsiteY4" fmla="*/ 2323634 h 6834655"/>
              <a:gd name="connsiteX5" fmla="*/ 8495541 w 8506692"/>
              <a:gd name="connsiteY5" fmla="*/ 2323634 h 6834655"/>
              <a:gd name="connsiteX6" fmla="*/ 8506692 w 8506692"/>
              <a:gd name="connsiteY6" fmla="*/ 3172875 h 6834655"/>
              <a:gd name="connsiteX7" fmla="*/ 5330313 w 8506692"/>
              <a:gd name="connsiteY7" fmla="*/ 3083665 h 6834655"/>
              <a:gd name="connsiteX8" fmla="*/ 5341464 w 8506692"/>
              <a:gd name="connsiteY8" fmla="*/ 6834655 h 6834655"/>
              <a:gd name="connsiteX9" fmla="*/ 4202292 w 8506692"/>
              <a:gd name="connsiteY9" fmla="*/ 6834655 h 6834655"/>
              <a:gd name="connsiteX10" fmla="*/ 4202291 w 8506692"/>
              <a:gd name="connsiteY10" fmla="*/ 3139421 h 6834655"/>
              <a:gd name="connsiteX11" fmla="*/ 11151 w 8506692"/>
              <a:gd name="connsiteY11" fmla="*/ 3284387 h 6834655"/>
              <a:gd name="connsiteX12" fmla="*/ 0 w 8506692"/>
              <a:gd name="connsiteY12" fmla="*/ 2323634 h 6834655"/>
              <a:gd name="connsiteX0" fmla="*/ 0 w 8506692"/>
              <a:gd name="connsiteY0" fmla="*/ 2323634 h 6834655"/>
              <a:gd name="connsiteX1" fmla="*/ 4224594 w 8506692"/>
              <a:gd name="connsiteY1" fmla="*/ 2379390 h 6834655"/>
              <a:gd name="connsiteX2" fmla="*/ 3154077 w 8506692"/>
              <a:gd name="connsiteY2" fmla="*/ 0 h 6834655"/>
              <a:gd name="connsiteX3" fmla="*/ 5341464 w 8506692"/>
              <a:gd name="connsiteY3" fmla="*/ 0 h 6834655"/>
              <a:gd name="connsiteX4" fmla="*/ 5341464 w 8506692"/>
              <a:gd name="connsiteY4" fmla="*/ 2323634 h 6834655"/>
              <a:gd name="connsiteX5" fmla="*/ 8495541 w 8506692"/>
              <a:gd name="connsiteY5" fmla="*/ 2323634 h 6834655"/>
              <a:gd name="connsiteX6" fmla="*/ 8506692 w 8506692"/>
              <a:gd name="connsiteY6" fmla="*/ 3172875 h 6834655"/>
              <a:gd name="connsiteX7" fmla="*/ 5330313 w 8506692"/>
              <a:gd name="connsiteY7" fmla="*/ 3083665 h 6834655"/>
              <a:gd name="connsiteX8" fmla="*/ 5341464 w 8506692"/>
              <a:gd name="connsiteY8" fmla="*/ 6834655 h 6834655"/>
              <a:gd name="connsiteX9" fmla="*/ 4202292 w 8506692"/>
              <a:gd name="connsiteY9" fmla="*/ 6834655 h 6834655"/>
              <a:gd name="connsiteX10" fmla="*/ 4202291 w 8506692"/>
              <a:gd name="connsiteY10" fmla="*/ 3139421 h 6834655"/>
              <a:gd name="connsiteX11" fmla="*/ 11151 w 8506692"/>
              <a:gd name="connsiteY11" fmla="*/ 3284387 h 6834655"/>
              <a:gd name="connsiteX12" fmla="*/ 0 w 8506692"/>
              <a:gd name="connsiteY12" fmla="*/ 2323634 h 6834655"/>
              <a:gd name="connsiteX0" fmla="*/ 0 w 8506692"/>
              <a:gd name="connsiteY0" fmla="*/ 2323634 h 6834655"/>
              <a:gd name="connsiteX1" fmla="*/ 4224594 w 8506692"/>
              <a:gd name="connsiteY1" fmla="*/ 2379390 h 6834655"/>
              <a:gd name="connsiteX2" fmla="*/ 4179990 w 8506692"/>
              <a:gd name="connsiteY2" fmla="*/ 11152 h 6834655"/>
              <a:gd name="connsiteX3" fmla="*/ 5341464 w 8506692"/>
              <a:gd name="connsiteY3" fmla="*/ 0 h 6834655"/>
              <a:gd name="connsiteX4" fmla="*/ 5341464 w 8506692"/>
              <a:gd name="connsiteY4" fmla="*/ 2323634 h 6834655"/>
              <a:gd name="connsiteX5" fmla="*/ 8495541 w 8506692"/>
              <a:gd name="connsiteY5" fmla="*/ 2323634 h 6834655"/>
              <a:gd name="connsiteX6" fmla="*/ 8506692 w 8506692"/>
              <a:gd name="connsiteY6" fmla="*/ 3172875 h 6834655"/>
              <a:gd name="connsiteX7" fmla="*/ 5330313 w 8506692"/>
              <a:gd name="connsiteY7" fmla="*/ 3083665 h 6834655"/>
              <a:gd name="connsiteX8" fmla="*/ 5341464 w 8506692"/>
              <a:gd name="connsiteY8" fmla="*/ 6834655 h 6834655"/>
              <a:gd name="connsiteX9" fmla="*/ 4202292 w 8506692"/>
              <a:gd name="connsiteY9" fmla="*/ 6834655 h 6834655"/>
              <a:gd name="connsiteX10" fmla="*/ 4202291 w 8506692"/>
              <a:gd name="connsiteY10" fmla="*/ 3139421 h 6834655"/>
              <a:gd name="connsiteX11" fmla="*/ 11151 w 8506692"/>
              <a:gd name="connsiteY11" fmla="*/ 3284387 h 6834655"/>
              <a:gd name="connsiteX12" fmla="*/ 0 w 8506692"/>
              <a:gd name="connsiteY12" fmla="*/ 2323634 h 6834655"/>
              <a:gd name="connsiteX0" fmla="*/ 0 w 8506692"/>
              <a:gd name="connsiteY0" fmla="*/ 2323634 h 6834655"/>
              <a:gd name="connsiteX1" fmla="*/ 4258048 w 8506692"/>
              <a:gd name="connsiteY1" fmla="*/ 2312483 h 6834655"/>
              <a:gd name="connsiteX2" fmla="*/ 4179990 w 8506692"/>
              <a:gd name="connsiteY2" fmla="*/ 11152 h 6834655"/>
              <a:gd name="connsiteX3" fmla="*/ 5341464 w 8506692"/>
              <a:gd name="connsiteY3" fmla="*/ 0 h 6834655"/>
              <a:gd name="connsiteX4" fmla="*/ 5341464 w 8506692"/>
              <a:gd name="connsiteY4" fmla="*/ 2323634 h 6834655"/>
              <a:gd name="connsiteX5" fmla="*/ 8495541 w 8506692"/>
              <a:gd name="connsiteY5" fmla="*/ 2323634 h 6834655"/>
              <a:gd name="connsiteX6" fmla="*/ 8506692 w 8506692"/>
              <a:gd name="connsiteY6" fmla="*/ 3172875 h 6834655"/>
              <a:gd name="connsiteX7" fmla="*/ 5330313 w 8506692"/>
              <a:gd name="connsiteY7" fmla="*/ 3083665 h 6834655"/>
              <a:gd name="connsiteX8" fmla="*/ 5341464 w 8506692"/>
              <a:gd name="connsiteY8" fmla="*/ 6834655 h 6834655"/>
              <a:gd name="connsiteX9" fmla="*/ 4202292 w 8506692"/>
              <a:gd name="connsiteY9" fmla="*/ 6834655 h 6834655"/>
              <a:gd name="connsiteX10" fmla="*/ 4202291 w 8506692"/>
              <a:gd name="connsiteY10" fmla="*/ 3139421 h 6834655"/>
              <a:gd name="connsiteX11" fmla="*/ 11151 w 8506692"/>
              <a:gd name="connsiteY11" fmla="*/ 3284387 h 6834655"/>
              <a:gd name="connsiteX12" fmla="*/ 0 w 8506692"/>
              <a:gd name="connsiteY12" fmla="*/ 2323634 h 6834655"/>
              <a:gd name="connsiteX0" fmla="*/ 0 w 8506692"/>
              <a:gd name="connsiteY0" fmla="*/ 2323634 h 6834655"/>
              <a:gd name="connsiteX1" fmla="*/ 4224594 w 8506692"/>
              <a:gd name="connsiteY1" fmla="*/ 2312483 h 6834655"/>
              <a:gd name="connsiteX2" fmla="*/ 4179990 w 8506692"/>
              <a:gd name="connsiteY2" fmla="*/ 11152 h 6834655"/>
              <a:gd name="connsiteX3" fmla="*/ 5341464 w 8506692"/>
              <a:gd name="connsiteY3" fmla="*/ 0 h 6834655"/>
              <a:gd name="connsiteX4" fmla="*/ 5341464 w 8506692"/>
              <a:gd name="connsiteY4" fmla="*/ 2323634 h 6834655"/>
              <a:gd name="connsiteX5" fmla="*/ 8495541 w 8506692"/>
              <a:gd name="connsiteY5" fmla="*/ 2323634 h 6834655"/>
              <a:gd name="connsiteX6" fmla="*/ 8506692 w 8506692"/>
              <a:gd name="connsiteY6" fmla="*/ 3172875 h 6834655"/>
              <a:gd name="connsiteX7" fmla="*/ 5330313 w 8506692"/>
              <a:gd name="connsiteY7" fmla="*/ 3083665 h 6834655"/>
              <a:gd name="connsiteX8" fmla="*/ 5341464 w 8506692"/>
              <a:gd name="connsiteY8" fmla="*/ 6834655 h 6834655"/>
              <a:gd name="connsiteX9" fmla="*/ 4202292 w 8506692"/>
              <a:gd name="connsiteY9" fmla="*/ 6834655 h 6834655"/>
              <a:gd name="connsiteX10" fmla="*/ 4202291 w 8506692"/>
              <a:gd name="connsiteY10" fmla="*/ 3139421 h 6834655"/>
              <a:gd name="connsiteX11" fmla="*/ 11151 w 8506692"/>
              <a:gd name="connsiteY11" fmla="*/ 3284387 h 6834655"/>
              <a:gd name="connsiteX12" fmla="*/ 0 w 8506692"/>
              <a:gd name="connsiteY12" fmla="*/ 2323634 h 6834655"/>
              <a:gd name="connsiteX0" fmla="*/ 0 w 8506692"/>
              <a:gd name="connsiteY0" fmla="*/ 2323634 h 6834655"/>
              <a:gd name="connsiteX1" fmla="*/ 4224594 w 8506692"/>
              <a:gd name="connsiteY1" fmla="*/ 2312483 h 6834655"/>
              <a:gd name="connsiteX2" fmla="*/ 4179990 w 8506692"/>
              <a:gd name="connsiteY2" fmla="*/ 11152 h 6834655"/>
              <a:gd name="connsiteX3" fmla="*/ 5341464 w 8506692"/>
              <a:gd name="connsiteY3" fmla="*/ 0 h 6834655"/>
              <a:gd name="connsiteX4" fmla="*/ 5341464 w 8506692"/>
              <a:gd name="connsiteY4" fmla="*/ 2323634 h 6834655"/>
              <a:gd name="connsiteX5" fmla="*/ 8495541 w 8506692"/>
              <a:gd name="connsiteY5" fmla="*/ 2323634 h 6834655"/>
              <a:gd name="connsiteX6" fmla="*/ 8506692 w 8506692"/>
              <a:gd name="connsiteY6" fmla="*/ 3172875 h 6834655"/>
              <a:gd name="connsiteX7" fmla="*/ 5330313 w 8506692"/>
              <a:gd name="connsiteY7" fmla="*/ 3083665 h 6834655"/>
              <a:gd name="connsiteX8" fmla="*/ 5341464 w 8506692"/>
              <a:gd name="connsiteY8" fmla="*/ 6834655 h 6834655"/>
              <a:gd name="connsiteX9" fmla="*/ 4202292 w 8506692"/>
              <a:gd name="connsiteY9" fmla="*/ 6834655 h 6834655"/>
              <a:gd name="connsiteX10" fmla="*/ 4179988 w 8506692"/>
              <a:gd name="connsiteY10" fmla="*/ 3228631 h 6834655"/>
              <a:gd name="connsiteX11" fmla="*/ 11151 w 8506692"/>
              <a:gd name="connsiteY11" fmla="*/ 3284387 h 6834655"/>
              <a:gd name="connsiteX12" fmla="*/ 0 w 8506692"/>
              <a:gd name="connsiteY12" fmla="*/ 2323634 h 6834655"/>
              <a:gd name="connsiteX0" fmla="*/ 0 w 8506692"/>
              <a:gd name="connsiteY0" fmla="*/ 2323634 h 6834655"/>
              <a:gd name="connsiteX1" fmla="*/ 4224594 w 8506692"/>
              <a:gd name="connsiteY1" fmla="*/ 2312483 h 6834655"/>
              <a:gd name="connsiteX2" fmla="*/ 4179990 w 8506692"/>
              <a:gd name="connsiteY2" fmla="*/ 11152 h 6834655"/>
              <a:gd name="connsiteX3" fmla="*/ 5341464 w 8506692"/>
              <a:gd name="connsiteY3" fmla="*/ 0 h 6834655"/>
              <a:gd name="connsiteX4" fmla="*/ 5341464 w 8506692"/>
              <a:gd name="connsiteY4" fmla="*/ 2323634 h 6834655"/>
              <a:gd name="connsiteX5" fmla="*/ 8495541 w 8506692"/>
              <a:gd name="connsiteY5" fmla="*/ 2323634 h 6834655"/>
              <a:gd name="connsiteX6" fmla="*/ 8506692 w 8506692"/>
              <a:gd name="connsiteY6" fmla="*/ 3172875 h 6834655"/>
              <a:gd name="connsiteX7" fmla="*/ 5352615 w 8506692"/>
              <a:gd name="connsiteY7" fmla="*/ 3161723 h 6834655"/>
              <a:gd name="connsiteX8" fmla="*/ 5341464 w 8506692"/>
              <a:gd name="connsiteY8" fmla="*/ 6834655 h 6834655"/>
              <a:gd name="connsiteX9" fmla="*/ 4202292 w 8506692"/>
              <a:gd name="connsiteY9" fmla="*/ 6834655 h 6834655"/>
              <a:gd name="connsiteX10" fmla="*/ 4179988 w 8506692"/>
              <a:gd name="connsiteY10" fmla="*/ 3228631 h 6834655"/>
              <a:gd name="connsiteX11" fmla="*/ 11151 w 8506692"/>
              <a:gd name="connsiteY11" fmla="*/ 3284387 h 6834655"/>
              <a:gd name="connsiteX12" fmla="*/ 0 w 8506692"/>
              <a:gd name="connsiteY12" fmla="*/ 2323634 h 6834655"/>
              <a:gd name="connsiteX0" fmla="*/ 0 w 8506692"/>
              <a:gd name="connsiteY0" fmla="*/ 2323634 h 6834655"/>
              <a:gd name="connsiteX1" fmla="*/ 4224594 w 8506692"/>
              <a:gd name="connsiteY1" fmla="*/ 2312483 h 6834655"/>
              <a:gd name="connsiteX2" fmla="*/ 4179990 w 8506692"/>
              <a:gd name="connsiteY2" fmla="*/ 11152 h 6834655"/>
              <a:gd name="connsiteX3" fmla="*/ 5341464 w 8506692"/>
              <a:gd name="connsiteY3" fmla="*/ 0 h 6834655"/>
              <a:gd name="connsiteX4" fmla="*/ 5341464 w 8506692"/>
              <a:gd name="connsiteY4" fmla="*/ 2323634 h 6834655"/>
              <a:gd name="connsiteX5" fmla="*/ 8495541 w 8506692"/>
              <a:gd name="connsiteY5" fmla="*/ 2323634 h 6834655"/>
              <a:gd name="connsiteX6" fmla="*/ 8506692 w 8506692"/>
              <a:gd name="connsiteY6" fmla="*/ 3172875 h 6834655"/>
              <a:gd name="connsiteX7" fmla="*/ 5352615 w 8506692"/>
              <a:gd name="connsiteY7" fmla="*/ 3161723 h 6834655"/>
              <a:gd name="connsiteX8" fmla="*/ 5341464 w 8506692"/>
              <a:gd name="connsiteY8" fmla="*/ 6834655 h 6834655"/>
              <a:gd name="connsiteX9" fmla="*/ 4202292 w 8506692"/>
              <a:gd name="connsiteY9" fmla="*/ 6834655 h 6834655"/>
              <a:gd name="connsiteX10" fmla="*/ 4179988 w 8506692"/>
              <a:gd name="connsiteY10" fmla="*/ 3228631 h 6834655"/>
              <a:gd name="connsiteX11" fmla="*/ 11151 w 8506692"/>
              <a:gd name="connsiteY11" fmla="*/ 3217480 h 6834655"/>
              <a:gd name="connsiteX12" fmla="*/ 0 w 8506692"/>
              <a:gd name="connsiteY12" fmla="*/ 2323634 h 6834655"/>
              <a:gd name="connsiteX0" fmla="*/ 0 w 8506692"/>
              <a:gd name="connsiteY0" fmla="*/ 2323634 h 6834655"/>
              <a:gd name="connsiteX1" fmla="*/ 4224594 w 8506692"/>
              <a:gd name="connsiteY1" fmla="*/ 2312483 h 6834655"/>
              <a:gd name="connsiteX2" fmla="*/ 4191141 w 8506692"/>
              <a:gd name="connsiteY2" fmla="*/ 33454 h 6834655"/>
              <a:gd name="connsiteX3" fmla="*/ 5341464 w 8506692"/>
              <a:gd name="connsiteY3" fmla="*/ 0 h 6834655"/>
              <a:gd name="connsiteX4" fmla="*/ 5341464 w 8506692"/>
              <a:gd name="connsiteY4" fmla="*/ 2323634 h 6834655"/>
              <a:gd name="connsiteX5" fmla="*/ 8495541 w 8506692"/>
              <a:gd name="connsiteY5" fmla="*/ 2323634 h 6834655"/>
              <a:gd name="connsiteX6" fmla="*/ 8506692 w 8506692"/>
              <a:gd name="connsiteY6" fmla="*/ 3172875 h 6834655"/>
              <a:gd name="connsiteX7" fmla="*/ 5352615 w 8506692"/>
              <a:gd name="connsiteY7" fmla="*/ 3161723 h 6834655"/>
              <a:gd name="connsiteX8" fmla="*/ 5341464 w 8506692"/>
              <a:gd name="connsiteY8" fmla="*/ 6834655 h 6834655"/>
              <a:gd name="connsiteX9" fmla="*/ 4202292 w 8506692"/>
              <a:gd name="connsiteY9" fmla="*/ 6834655 h 6834655"/>
              <a:gd name="connsiteX10" fmla="*/ 4179988 w 8506692"/>
              <a:gd name="connsiteY10" fmla="*/ 3228631 h 6834655"/>
              <a:gd name="connsiteX11" fmla="*/ 11151 w 8506692"/>
              <a:gd name="connsiteY11" fmla="*/ 3217480 h 6834655"/>
              <a:gd name="connsiteX12" fmla="*/ 0 w 8506692"/>
              <a:gd name="connsiteY12" fmla="*/ 2323634 h 6834655"/>
              <a:gd name="connsiteX0" fmla="*/ 0 w 8506692"/>
              <a:gd name="connsiteY0" fmla="*/ 2323634 h 6834655"/>
              <a:gd name="connsiteX1" fmla="*/ 4224594 w 8506692"/>
              <a:gd name="connsiteY1" fmla="*/ 2312483 h 6834655"/>
              <a:gd name="connsiteX2" fmla="*/ 4235746 w 8506692"/>
              <a:gd name="connsiteY2" fmla="*/ 11152 h 6834655"/>
              <a:gd name="connsiteX3" fmla="*/ 5341464 w 8506692"/>
              <a:gd name="connsiteY3" fmla="*/ 0 h 6834655"/>
              <a:gd name="connsiteX4" fmla="*/ 5341464 w 8506692"/>
              <a:gd name="connsiteY4" fmla="*/ 2323634 h 6834655"/>
              <a:gd name="connsiteX5" fmla="*/ 8495541 w 8506692"/>
              <a:gd name="connsiteY5" fmla="*/ 2323634 h 6834655"/>
              <a:gd name="connsiteX6" fmla="*/ 8506692 w 8506692"/>
              <a:gd name="connsiteY6" fmla="*/ 3172875 h 6834655"/>
              <a:gd name="connsiteX7" fmla="*/ 5352615 w 8506692"/>
              <a:gd name="connsiteY7" fmla="*/ 3161723 h 6834655"/>
              <a:gd name="connsiteX8" fmla="*/ 5341464 w 8506692"/>
              <a:gd name="connsiteY8" fmla="*/ 6834655 h 6834655"/>
              <a:gd name="connsiteX9" fmla="*/ 4202292 w 8506692"/>
              <a:gd name="connsiteY9" fmla="*/ 6834655 h 6834655"/>
              <a:gd name="connsiteX10" fmla="*/ 4179988 w 8506692"/>
              <a:gd name="connsiteY10" fmla="*/ 3228631 h 6834655"/>
              <a:gd name="connsiteX11" fmla="*/ 11151 w 8506692"/>
              <a:gd name="connsiteY11" fmla="*/ 3217480 h 6834655"/>
              <a:gd name="connsiteX12" fmla="*/ 0 w 8506692"/>
              <a:gd name="connsiteY12" fmla="*/ 2323634 h 6834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506692" h="6834655">
                <a:moveTo>
                  <a:pt x="0" y="2323634"/>
                </a:moveTo>
                <a:lnTo>
                  <a:pt x="4224594" y="2312483"/>
                </a:lnTo>
                <a:cubicBezTo>
                  <a:pt x="4228311" y="1545373"/>
                  <a:pt x="4232029" y="778262"/>
                  <a:pt x="4235746" y="11152"/>
                </a:cubicBezTo>
                <a:lnTo>
                  <a:pt x="5341464" y="0"/>
                </a:lnTo>
                <a:lnTo>
                  <a:pt x="5341464" y="2323634"/>
                </a:lnTo>
                <a:lnTo>
                  <a:pt x="8495541" y="2323634"/>
                </a:lnTo>
                <a:lnTo>
                  <a:pt x="8506692" y="3172875"/>
                </a:lnTo>
                <a:lnTo>
                  <a:pt x="5352615" y="3161723"/>
                </a:lnTo>
                <a:lnTo>
                  <a:pt x="5341464" y="6834655"/>
                </a:lnTo>
                <a:lnTo>
                  <a:pt x="4202292" y="6834655"/>
                </a:lnTo>
                <a:cubicBezTo>
                  <a:pt x="4202292" y="5602910"/>
                  <a:pt x="4179988" y="4460376"/>
                  <a:pt x="4179988" y="3228631"/>
                </a:cubicBezTo>
                <a:lnTo>
                  <a:pt x="11151" y="3217480"/>
                </a:lnTo>
                <a:lnTo>
                  <a:pt x="0" y="2323634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7554436" y="4013830"/>
            <a:ext cx="1282390" cy="1215483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ube 8"/>
          <p:cNvSpPr/>
          <p:nvPr/>
        </p:nvSpPr>
        <p:spPr>
          <a:xfrm rot="7565292">
            <a:off x="7150443" y="5338732"/>
            <a:ext cx="399520" cy="803087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ube 9"/>
          <p:cNvSpPr/>
          <p:nvPr/>
        </p:nvSpPr>
        <p:spPr>
          <a:xfrm rot="5400000">
            <a:off x="8215510" y="5548157"/>
            <a:ext cx="424541" cy="818091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9161697" y="5520037"/>
            <a:ext cx="464634" cy="440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Left Arrow 12">
            <a:hlinkClick r:id="rId2" action="ppaction://hlinksldjump"/>
          </p:cNvPr>
          <p:cNvSpPr/>
          <p:nvPr/>
        </p:nvSpPr>
        <p:spPr>
          <a:xfrm rot="5400000">
            <a:off x="9155138" y="4820437"/>
            <a:ext cx="557561" cy="2230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miley Face 13"/>
          <p:cNvSpPr/>
          <p:nvPr/>
        </p:nvSpPr>
        <p:spPr>
          <a:xfrm>
            <a:off x="7412795" y="5180188"/>
            <a:ext cx="340158" cy="324275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miley Face 14"/>
          <p:cNvSpPr/>
          <p:nvPr/>
        </p:nvSpPr>
        <p:spPr>
          <a:xfrm>
            <a:off x="8257702" y="5342325"/>
            <a:ext cx="340158" cy="324275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7524542" y="3964705"/>
            <a:ext cx="1282390" cy="1215483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2" descr="https://pbs.twimg.com/media/B_XPP6kWIAIdqZ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67430" y="1022023"/>
            <a:ext cx="936841" cy="134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s://pbs.twimg.com/media/B_XPP6kWIAIdqZ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19994" y="985977"/>
            <a:ext cx="936841" cy="134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pbs.twimg.com/media/B_XPP6kWIAIdqZ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39666" y="1025390"/>
            <a:ext cx="936841" cy="134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pbs.twimg.com/media/B_XPP6kWIAIdqZ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1012" y="1025390"/>
            <a:ext cx="936841" cy="134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s://pbs.twimg.com/media/B_XPP6kWIAIdqZ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6994" y="2010121"/>
            <a:ext cx="936841" cy="134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s://pbs.twimg.com/media/B_XPP6kWIAIdqZ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58110" y="1061357"/>
            <a:ext cx="936841" cy="134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s://pbs.twimg.com/media/B_XPP6kWIAIdqZ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71012" y="2034414"/>
            <a:ext cx="936841" cy="134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s://pbs.twimg.com/media/B_XPP6kWIAIdqZ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03753" y="2023042"/>
            <a:ext cx="936841" cy="134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s://pbs.twimg.com/media/B_XPP6kWIAIdqZ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37915" y="2006886"/>
            <a:ext cx="936841" cy="134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ttps://pbs.twimg.com/media/B_XPP6kWIAIdqZ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06548" y="2004544"/>
            <a:ext cx="936841" cy="134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://orig01.deviantart.net/762c/f/2013/016/1/3/100_flower_sprites_by_neoriceisgood-d5rpq1t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312" y1="17969" x2="43312" y2="17969"/>
                        <a14:foregroundMark x1="46656" y1="18438" x2="46656" y2="18438"/>
                        <a14:foregroundMark x1="46815" y1="16406" x2="46815" y2="16406"/>
                        <a14:foregroundMark x1="47134" y1="18750" x2="47134" y2="18750"/>
                        <a14:foregroundMark x1="41879" y1="18906" x2="41879" y2="18906"/>
                        <a14:foregroundMark x1="47771" y1="18125" x2="47771" y2="18125"/>
                        <a14:foregroundMark x1="48726" y1="18750" x2="48726" y2="18750"/>
                        <a14:backgroundMark x1="23885" y1="24063" x2="23885" y2="24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835" t="15434" r="50403" b="79810"/>
          <a:stretch/>
        </p:blipFill>
        <p:spPr bwMode="auto">
          <a:xfrm>
            <a:off x="226904" y="3389753"/>
            <a:ext cx="524108" cy="28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://orig01.deviantart.net/762c/f/2013/016/1/3/100_flower_sprites_by_neoriceisgood-d5rpq1t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312" y1="17969" x2="43312" y2="17969"/>
                        <a14:foregroundMark x1="46656" y1="18438" x2="46656" y2="18438"/>
                        <a14:foregroundMark x1="46815" y1="16406" x2="46815" y2="16406"/>
                        <a14:foregroundMark x1="47134" y1="18750" x2="47134" y2="18750"/>
                        <a14:foregroundMark x1="41879" y1="18906" x2="41879" y2="18906"/>
                        <a14:foregroundMark x1="47771" y1="18125" x2="47771" y2="18125"/>
                        <a14:foregroundMark x1="48726" y1="18750" x2="48726" y2="18750"/>
                        <a14:backgroundMark x1="23885" y1="24063" x2="23885" y2="24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835" t="15434" r="50403" b="79810"/>
          <a:stretch/>
        </p:blipFill>
        <p:spPr bwMode="auto">
          <a:xfrm>
            <a:off x="644860" y="3223477"/>
            <a:ext cx="524108" cy="28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http://orig01.deviantart.net/762c/f/2013/016/1/3/100_flower_sprites_by_neoriceisgood-d5rpq1t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312" y1="17969" x2="43312" y2="17969"/>
                        <a14:foregroundMark x1="46656" y1="18438" x2="46656" y2="18438"/>
                        <a14:foregroundMark x1="46815" y1="16406" x2="46815" y2="16406"/>
                        <a14:foregroundMark x1="47134" y1="18750" x2="47134" y2="18750"/>
                        <a14:foregroundMark x1="41879" y1="18906" x2="41879" y2="18906"/>
                        <a14:foregroundMark x1="47771" y1="18125" x2="47771" y2="18125"/>
                        <a14:foregroundMark x1="48726" y1="18750" x2="48726" y2="18750"/>
                        <a14:backgroundMark x1="23885" y1="24063" x2="23885" y2="24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835" t="15434" r="50403" b="79810"/>
          <a:stretch/>
        </p:blipFill>
        <p:spPr bwMode="auto">
          <a:xfrm>
            <a:off x="1268080" y="3244787"/>
            <a:ext cx="524108" cy="28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://orig01.deviantart.net/762c/f/2013/016/1/3/100_flower_sprites_by_neoriceisgood-d5rpq1t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312" y1="17969" x2="43312" y2="17969"/>
                        <a14:foregroundMark x1="46656" y1="18438" x2="46656" y2="18438"/>
                        <a14:foregroundMark x1="46815" y1="16406" x2="46815" y2="16406"/>
                        <a14:foregroundMark x1="47134" y1="18750" x2="47134" y2="18750"/>
                        <a14:foregroundMark x1="41879" y1="18906" x2="41879" y2="18906"/>
                        <a14:foregroundMark x1="47771" y1="18125" x2="47771" y2="18125"/>
                        <a14:foregroundMark x1="48726" y1="18750" x2="48726" y2="18750"/>
                        <a14:backgroundMark x1="23885" y1="24063" x2="23885" y2="24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835" t="15434" r="50403" b="79810"/>
          <a:stretch/>
        </p:blipFill>
        <p:spPr bwMode="auto">
          <a:xfrm>
            <a:off x="2318629" y="3284034"/>
            <a:ext cx="524108" cy="28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://orig01.deviantart.net/762c/f/2013/016/1/3/100_flower_sprites_by_neoriceisgood-d5rpq1t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312" y1="17969" x2="43312" y2="17969"/>
                        <a14:foregroundMark x1="46656" y1="18438" x2="46656" y2="18438"/>
                        <a14:foregroundMark x1="46815" y1="16406" x2="46815" y2="16406"/>
                        <a14:foregroundMark x1="47134" y1="18750" x2="47134" y2="18750"/>
                        <a14:foregroundMark x1="41879" y1="18906" x2="41879" y2="18906"/>
                        <a14:foregroundMark x1="47771" y1="18125" x2="47771" y2="18125"/>
                        <a14:foregroundMark x1="48726" y1="18750" x2="48726" y2="18750"/>
                        <a14:backgroundMark x1="23885" y1="24063" x2="23885" y2="24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835" t="15434" r="50403" b="79810"/>
          <a:stretch/>
        </p:blipFill>
        <p:spPr bwMode="auto">
          <a:xfrm>
            <a:off x="3166404" y="1914419"/>
            <a:ext cx="524108" cy="28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ttp://orig01.deviantart.net/762c/f/2013/016/1/3/100_flower_sprites_by_neoriceisgood-d5rpq1t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312" y1="17969" x2="43312" y2="17969"/>
                        <a14:foregroundMark x1="46656" y1="18438" x2="46656" y2="18438"/>
                        <a14:foregroundMark x1="46815" y1="16406" x2="46815" y2="16406"/>
                        <a14:foregroundMark x1="47134" y1="18750" x2="47134" y2="18750"/>
                        <a14:foregroundMark x1="41879" y1="18906" x2="41879" y2="18906"/>
                        <a14:foregroundMark x1="47771" y1="18125" x2="47771" y2="18125"/>
                        <a14:foregroundMark x1="48726" y1="18750" x2="48726" y2="18750"/>
                        <a14:backgroundMark x1="23885" y1="24063" x2="23885" y2="24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835" t="15434" r="50403" b="79810"/>
          <a:stretch/>
        </p:blipFill>
        <p:spPr bwMode="auto">
          <a:xfrm>
            <a:off x="3042314" y="3314182"/>
            <a:ext cx="524108" cy="28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http://orig01.deviantart.net/762c/f/2013/016/1/3/100_flower_sprites_by_neoriceisgood-d5rpq1t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312" y1="17969" x2="43312" y2="17969"/>
                        <a14:foregroundMark x1="46656" y1="18438" x2="46656" y2="18438"/>
                        <a14:foregroundMark x1="46815" y1="16406" x2="46815" y2="16406"/>
                        <a14:foregroundMark x1="47134" y1="18750" x2="47134" y2="18750"/>
                        <a14:foregroundMark x1="41879" y1="18906" x2="41879" y2="18906"/>
                        <a14:foregroundMark x1="47771" y1="18125" x2="47771" y2="18125"/>
                        <a14:foregroundMark x1="48726" y1="18750" x2="48726" y2="18750"/>
                        <a14:backgroundMark x1="23885" y1="24063" x2="23885" y2="24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835" t="15434" r="50403" b="79810"/>
          <a:stretch/>
        </p:blipFill>
        <p:spPr bwMode="auto">
          <a:xfrm>
            <a:off x="3690512" y="3389753"/>
            <a:ext cx="524108" cy="28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://orig01.deviantart.net/762c/f/2013/016/1/3/100_flower_sprites_by_neoriceisgood-d5rpq1t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312" y1="17969" x2="43312" y2="17969"/>
                        <a14:foregroundMark x1="46656" y1="18438" x2="46656" y2="18438"/>
                        <a14:foregroundMark x1="46815" y1="16406" x2="46815" y2="16406"/>
                        <a14:foregroundMark x1="47134" y1="18750" x2="47134" y2="18750"/>
                        <a14:foregroundMark x1="41879" y1="18906" x2="41879" y2="18906"/>
                        <a14:foregroundMark x1="47771" y1="18125" x2="47771" y2="18125"/>
                        <a14:foregroundMark x1="48726" y1="18750" x2="48726" y2="18750"/>
                        <a14:backgroundMark x1="23885" y1="24063" x2="23885" y2="24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835" t="15434" r="50403" b="79810"/>
          <a:stretch/>
        </p:blipFill>
        <p:spPr bwMode="auto">
          <a:xfrm>
            <a:off x="2250725" y="1889448"/>
            <a:ext cx="524108" cy="28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ttp://orig01.deviantart.net/762c/f/2013/016/1/3/100_flower_sprites_by_neoriceisgood-d5rpq1t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312" y1="17969" x2="43312" y2="17969"/>
                        <a14:foregroundMark x1="46656" y1="18438" x2="46656" y2="18438"/>
                        <a14:foregroundMark x1="46815" y1="16406" x2="46815" y2="16406"/>
                        <a14:foregroundMark x1="47134" y1="18750" x2="47134" y2="18750"/>
                        <a14:foregroundMark x1="41879" y1="18906" x2="41879" y2="18906"/>
                        <a14:foregroundMark x1="47771" y1="18125" x2="47771" y2="18125"/>
                        <a14:foregroundMark x1="48726" y1="18750" x2="48726" y2="18750"/>
                        <a14:backgroundMark x1="23885" y1="24063" x2="23885" y2="24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835" t="15434" r="50403" b="79810"/>
          <a:stretch/>
        </p:blipFill>
        <p:spPr bwMode="auto">
          <a:xfrm>
            <a:off x="1381705" y="1882255"/>
            <a:ext cx="524108" cy="28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orig01.deviantart.net/762c/f/2013/016/1/3/100_flower_sprites_by_neoriceisgood-d5rpq1t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312" y1="17969" x2="43312" y2="17969"/>
                        <a14:foregroundMark x1="46656" y1="18438" x2="46656" y2="18438"/>
                        <a14:foregroundMark x1="46815" y1="16406" x2="46815" y2="16406"/>
                        <a14:foregroundMark x1="47134" y1="18750" x2="47134" y2="18750"/>
                        <a14:foregroundMark x1="41879" y1="18906" x2="41879" y2="18906"/>
                        <a14:foregroundMark x1="47771" y1="18125" x2="47771" y2="18125"/>
                        <a14:foregroundMark x1="48726" y1="18750" x2="48726" y2="18750"/>
                        <a14:backgroundMark x1="23885" y1="24063" x2="23885" y2="24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835" t="15434" r="50403" b="79810"/>
          <a:stretch/>
        </p:blipFill>
        <p:spPr bwMode="auto">
          <a:xfrm>
            <a:off x="1794521" y="3389753"/>
            <a:ext cx="524108" cy="28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http://orig01.deviantart.net/762c/f/2013/016/1/3/100_flower_sprites_by_neoriceisgood-d5rpq1t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66083" y1="82813" x2="65446" y2="82813"/>
                        <a14:foregroundMark x1="65287" y1="86563" x2="65287" y2="86563"/>
                        <a14:foregroundMark x1="62580" y1="86875" x2="65605" y2="86563"/>
                        <a14:backgroundMark x1="24363" y1="23750" x2="24363" y2="23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94" t="80305" r="31940" b="11829"/>
          <a:stretch/>
        </p:blipFill>
        <p:spPr bwMode="auto">
          <a:xfrm>
            <a:off x="2842737" y="3391636"/>
            <a:ext cx="181244" cy="24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http://orig01.deviantart.net/762c/f/2013/016/1/3/100_flower_sprites_by_neoriceisgood-d5rpq1t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66083" y1="82813" x2="65446" y2="82813"/>
                        <a14:foregroundMark x1="65287" y1="86563" x2="65287" y2="86563"/>
                        <a14:foregroundMark x1="62580" y1="86875" x2="65605" y2="86563"/>
                        <a14:backgroundMark x1="24363" y1="23750" x2="24363" y2="23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94" t="80305" r="31940" b="11829"/>
          <a:stretch/>
        </p:blipFill>
        <p:spPr bwMode="auto">
          <a:xfrm>
            <a:off x="3454446" y="3185454"/>
            <a:ext cx="181244" cy="24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http://orig01.deviantart.net/762c/f/2013/016/1/3/100_flower_sprites_by_neoriceisgood-d5rpq1t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66083" y1="82813" x2="65446" y2="82813"/>
                        <a14:foregroundMark x1="65287" y1="86563" x2="65287" y2="86563"/>
                        <a14:foregroundMark x1="62580" y1="86875" x2="65605" y2="86563"/>
                        <a14:backgroundMark x1="24363" y1="23750" x2="24363" y2="23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94" t="80305" r="31940" b="11829"/>
          <a:stretch/>
        </p:blipFill>
        <p:spPr bwMode="auto">
          <a:xfrm>
            <a:off x="4062135" y="3192409"/>
            <a:ext cx="181244" cy="24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http://orig01.deviantart.net/762c/f/2013/016/1/3/100_flower_sprites_by_neoriceisgood-d5rpq1t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66083" y1="82813" x2="65446" y2="82813"/>
                        <a14:foregroundMark x1="65287" y1="86563" x2="65287" y2="86563"/>
                        <a14:foregroundMark x1="62580" y1="86875" x2="65605" y2="86563"/>
                        <a14:backgroundMark x1="24363" y1="23750" x2="24363" y2="23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94" t="80305" r="31940" b="11829"/>
          <a:stretch/>
        </p:blipFill>
        <p:spPr bwMode="auto">
          <a:xfrm>
            <a:off x="2175199" y="3247803"/>
            <a:ext cx="181244" cy="24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http://orig01.deviantart.net/762c/f/2013/016/1/3/100_flower_sprites_by_neoriceisgood-d5rpq1t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66083" y1="82813" x2="65446" y2="82813"/>
                        <a14:foregroundMark x1="65287" y1="86563" x2="65287" y2="86563"/>
                        <a14:foregroundMark x1="62580" y1="86875" x2="65605" y2="86563"/>
                        <a14:backgroundMark x1="24363" y1="23750" x2="24363" y2="23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94" t="80305" r="31940" b="11829"/>
          <a:stretch/>
        </p:blipFill>
        <p:spPr bwMode="auto">
          <a:xfrm>
            <a:off x="1728438" y="3136206"/>
            <a:ext cx="181244" cy="24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http://orig01.deviantart.net/762c/f/2013/016/1/3/100_flower_sprites_by_neoriceisgood-d5rpq1t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66083" y1="82813" x2="65446" y2="82813"/>
                        <a14:foregroundMark x1="65287" y1="86563" x2="65287" y2="86563"/>
                        <a14:foregroundMark x1="62580" y1="86875" x2="65605" y2="86563"/>
                        <a14:backgroundMark x1="24363" y1="23750" x2="24363" y2="23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94" t="80305" r="31940" b="11829"/>
          <a:stretch/>
        </p:blipFill>
        <p:spPr bwMode="auto">
          <a:xfrm>
            <a:off x="1092726" y="3368443"/>
            <a:ext cx="181244" cy="24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http://orig01.deviantart.net/762c/f/2013/016/1/3/100_flower_sprites_by_neoriceisgood-d5rpq1t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66083" y1="82813" x2="65446" y2="82813"/>
                        <a14:foregroundMark x1="65287" y1="86563" x2="65287" y2="86563"/>
                        <a14:foregroundMark x1="62580" y1="86875" x2="65605" y2="86563"/>
                        <a14:backgroundMark x1="24363" y1="23750" x2="24363" y2="23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94" t="80305" r="31940" b="11829"/>
          <a:stretch/>
        </p:blipFill>
        <p:spPr bwMode="auto">
          <a:xfrm>
            <a:off x="67014" y="3223477"/>
            <a:ext cx="181244" cy="24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http://orig01.deviantart.net/762c/f/2013/016/1/3/100_flower_sprites_by_neoriceisgood-d5rpq1t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66083" y1="82813" x2="65446" y2="82813"/>
                        <a14:foregroundMark x1="65287" y1="86563" x2="65287" y2="86563"/>
                        <a14:foregroundMark x1="62580" y1="86875" x2="65605" y2="86563"/>
                        <a14:backgroundMark x1="24363" y1="23750" x2="24363" y2="23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94" t="80305" r="31940" b="11829"/>
          <a:stretch/>
        </p:blipFill>
        <p:spPr bwMode="auto">
          <a:xfrm>
            <a:off x="679387" y="1920194"/>
            <a:ext cx="181244" cy="24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 descr="http://vignette1.wikia.nocookie.net/herebemonsters/images/5/57/Adventurers-Torch-Sprite.png/revision/latest?cb=20140409091007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297" y="1751784"/>
            <a:ext cx="353695" cy="58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http://vignette1.wikia.nocookie.net/herebemonsters/images/5/57/Adventurers-Torch-Sprite.png/revision/latest?cb=20140409091007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551" y="2836425"/>
            <a:ext cx="353695" cy="58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http://vignette1.wikia.nocookie.net/herebemonsters/images/5/57/Adventurers-Torch-Sprite.png/revision/latest?cb=20140409091007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933" y="2833045"/>
            <a:ext cx="353695" cy="58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http://vignette1.wikia.nocookie.net/herebemonsters/images/5/57/Adventurers-Torch-Sprite.png/revision/latest?cb=20140409091007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368" y="3999569"/>
            <a:ext cx="353695" cy="58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http://vignette1.wikia.nocookie.net/herebemonsters/images/5/57/Adventurers-Torch-Sprite.png/revision/latest?cb=20140409091007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017" y="4850757"/>
            <a:ext cx="353695" cy="58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http://vignette1.wikia.nocookie.net/herebemonsters/images/5/57/Adventurers-Torch-Sprite.png/revision/latest?cb=20140409091007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913" y="2808851"/>
            <a:ext cx="353695" cy="58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8" descr="http://spritedatabase.net/files/gba/1102/Sprite/PokemonrsHouses.gif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93" b="34375" l="34808" r="57817">
                        <a14:foregroundMark x1="35398" y1="10714" x2="35988" y2="21875"/>
                        <a14:foregroundMark x1="38938" y1="29018" x2="44248" y2="30804"/>
                        <a14:foregroundMark x1="38643" y1="34821" x2="54277" y2="33036"/>
                        <a14:foregroundMark x1="57522" y1="9821" x2="57817" y2="263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52" r="41273" b="63133"/>
          <a:stretch/>
        </p:blipFill>
        <p:spPr bwMode="auto">
          <a:xfrm>
            <a:off x="6106861" y="1125333"/>
            <a:ext cx="1243342" cy="125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8" descr="http://spritedatabase.net/files/gba/1102/Sprite/PokemonrsHouses.gif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93" b="34375" l="34808" r="57817">
                        <a14:foregroundMark x1="35398" y1="10714" x2="35988" y2="21875"/>
                        <a14:foregroundMark x1="38938" y1="29018" x2="44248" y2="30804"/>
                        <a14:foregroundMark x1="38643" y1="34821" x2="54277" y2="33036"/>
                        <a14:foregroundMark x1="57522" y1="9821" x2="57817" y2="263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52" r="41273" b="63133"/>
          <a:stretch/>
        </p:blipFill>
        <p:spPr bwMode="auto">
          <a:xfrm>
            <a:off x="8626611" y="1132689"/>
            <a:ext cx="1243342" cy="125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8" descr="http://spritedatabase.net/files/gba/1102/Sprite/PokemonrsHouses.gif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93" b="34375" l="34808" r="57817">
                        <a14:foregroundMark x1="35398" y1="10714" x2="35988" y2="21875"/>
                        <a14:foregroundMark x1="38938" y1="29018" x2="44248" y2="30804"/>
                        <a14:foregroundMark x1="38643" y1="34821" x2="54277" y2="33036"/>
                        <a14:foregroundMark x1="57522" y1="9821" x2="57817" y2="263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52" r="41273" b="63133"/>
          <a:stretch/>
        </p:blipFill>
        <p:spPr bwMode="auto">
          <a:xfrm>
            <a:off x="7370569" y="1125634"/>
            <a:ext cx="1243342" cy="125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6" descr="http://orig05.deviantart.net/0f1e/f/2013/354/d/1/pokemon_style_overworld_objects_sprite_sheet_by_redknightx-d6ymsns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2043" b="75493" l="67795" r="82378">
                        <a14:foregroundMark x1="78893" y1="65476" x2="79239" y2="67857"/>
                        <a14:foregroundMark x1="81661" y1="70238" x2="81661" y2="702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972" t="37862" r="15799" b="20326"/>
          <a:stretch/>
        </p:blipFill>
        <p:spPr bwMode="auto">
          <a:xfrm>
            <a:off x="4062135" y="3697498"/>
            <a:ext cx="501805" cy="33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http://orig05.deviantart.net/0f1e/f/2013/354/d/1/pokemon_style_overworld_objects_sprite_sheet_by_redknightx-d6ymsns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2043" b="75493" l="67795" r="82378">
                        <a14:foregroundMark x1="78893" y1="65476" x2="79239" y2="67857"/>
                        <a14:foregroundMark x1="81661" y1="70238" x2="81661" y2="702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972" t="37862" r="15799" b="20326"/>
          <a:stretch/>
        </p:blipFill>
        <p:spPr bwMode="auto">
          <a:xfrm>
            <a:off x="2856905" y="622672"/>
            <a:ext cx="501805" cy="33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6" descr="http://orig05.deviantart.net/0f1e/f/2013/354/d/1/pokemon_style_overworld_objects_sprite_sheet_by_redknightx-d6ymsns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2043" b="75493" l="67795" r="82378">
                        <a14:foregroundMark x1="78893" y1="65476" x2="79239" y2="67857"/>
                        <a14:foregroundMark x1="81661" y1="70238" x2="81661" y2="702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972" t="37862" r="15799" b="20326"/>
          <a:stretch/>
        </p:blipFill>
        <p:spPr bwMode="auto">
          <a:xfrm>
            <a:off x="6362089" y="3277452"/>
            <a:ext cx="501805" cy="33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6" descr="http://orig05.deviantart.net/0f1e/f/2013/354/d/1/pokemon_style_overworld_objects_sprite_sheet_by_redknightx-d6ymsns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2043" b="75493" l="67795" r="82378">
                        <a14:foregroundMark x1="78893" y1="65476" x2="79239" y2="67857"/>
                        <a14:foregroundMark x1="81661" y1="70238" x2="81661" y2="702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972" t="37862" r="15799" b="20326"/>
          <a:stretch/>
        </p:blipFill>
        <p:spPr bwMode="auto">
          <a:xfrm>
            <a:off x="9880803" y="2451222"/>
            <a:ext cx="501805" cy="33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6" descr="http://orig05.deviantart.net/0f1e/f/2013/354/d/1/pokemon_style_overworld_objects_sprite_sheet_by_redknightx-d6ymsns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2043" b="75493" l="67795" r="82378">
                        <a14:foregroundMark x1="78893" y1="65476" x2="79239" y2="67857"/>
                        <a14:foregroundMark x1="81661" y1="70238" x2="81661" y2="702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972" t="37862" r="15799" b="20326"/>
          <a:stretch/>
        </p:blipFill>
        <p:spPr bwMode="auto">
          <a:xfrm>
            <a:off x="340123" y="3782945"/>
            <a:ext cx="501805" cy="33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6" descr="http://orig05.deviantart.net/0f1e/f/2013/354/d/1/pokemon_style_overworld_objects_sprite_sheet_by_redknightx-d6ymsns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2043" b="75493" l="67795" r="82378">
                        <a14:foregroundMark x1="78893" y1="65476" x2="79239" y2="67857"/>
                        <a14:foregroundMark x1="81661" y1="70238" x2="81661" y2="702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972" t="37862" r="15799" b="20326"/>
          <a:stretch/>
        </p:blipFill>
        <p:spPr bwMode="auto">
          <a:xfrm>
            <a:off x="1943212" y="4318632"/>
            <a:ext cx="501805" cy="33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50833" b="58241" l="15625" r="17708">
                        <a14:foregroundMark x1="15729" y1="55833" x2="16615" y2="57870"/>
                        <a14:foregroundMark x1="17734" y1="55926" x2="17734" y2="54167"/>
                        <a14:foregroundMark x1="16771" y1="51944" x2="16693" y2="50833"/>
                      </a14:backgroundRemoval>
                    </a14:imgEffect>
                  </a14:imgLayer>
                </a14:imgProps>
              </a:ext>
            </a:extLst>
          </a:blip>
          <a:srcRect l="15423" t="50625" r="82112" b="40733"/>
          <a:stretch/>
        </p:blipFill>
        <p:spPr>
          <a:xfrm>
            <a:off x="1165414" y="5068202"/>
            <a:ext cx="9017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58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accent4">
              <a:lumMod val="75000"/>
            </a:schemeClr>
          </a:fgClr>
          <a:bgClr>
            <a:srgbClr val="92D05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us 3"/>
          <p:cNvSpPr/>
          <p:nvPr/>
        </p:nvSpPr>
        <p:spPr>
          <a:xfrm>
            <a:off x="0" y="23345"/>
            <a:ext cx="12191999" cy="6834655"/>
          </a:xfrm>
          <a:custGeom>
            <a:avLst/>
            <a:gdLst>
              <a:gd name="connsiteX0" fmla="*/ 1532295 w 11560131"/>
              <a:gd name="connsiteY0" fmla="*/ 3556365 h 9300117"/>
              <a:gd name="connsiteX1" fmla="*/ 4686372 w 11560131"/>
              <a:gd name="connsiteY1" fmla="*/ 3556365 h 9300117"/>
              <a:gd name="connsiteX2" fmla="*/ 4686372 w 11560131"/>
              <a:gd name="connsiteY2" fmla="*/ 1232731 h 9300117"/>
              <a:gd name="connsiteX3" fmla="*/ 6873759 w 11560131"/>
              <a:gd name="connsiteY3" fmla="*/ 1232731 h 9300117"/>
              <a:gd name="connsiteX4" fmla="*/ 6873759 w 11560131"/>
              <a:gd name="connsiteY4" fmla="*/ 3556365 h 9300117"/>
              <a:gd name="connsiteX5" fmla="*/ 10027836 w 11560131"/>
              <a:gd name="connsiteY5" fmla="*/ 3556365 h 9300117"/>
              <a:gd name="connsiteX6" fmla="*/ 10027836 w 11560131"/>
              <a:gd name="connsiteY6" fmla="*/ 5743752 h 9300117"/>
              <a:gd name="connsiteX7" fmla="*/ 6873759 w 11560131"/>
              <a:gd name="connsiteY7" fmla="*/ 5743752 h 9300117"/>
              <a:gd name="connsiteX8" fmla="*/ 6873759 w 11560131"/>
              <a:gd name="connsiteY8" fmla="*/ 8067386 h 9300117"/>
              <a:gd name="connsiteX9" fmla="*/ 4686372 w 11560131"/>
              <a:gd name="connsiteY9" fmla="*/ 8067386 h 9300117"/>
              <a:gd name="connsiteX10" fmla="*/ 4686372 w 11560131"/>
              <a:gd name="connsiteY10" fmla="*/ 5743752 h 9300117"/>
              <a:gd name="connsiteX11" fmla="*/ 1532295 w 11560131"/>
              <a:gd name="connsiteY11" fmla="*/ 5743752 h 9300117"/>
              <a:gd name="connsiteX12" fmla="*/ 1532295 w 11560131"/>
              <a:gd name="connsiteY12" fmla="*/ 3556365 h 9300117"/>
              <a:gd name="connsiteX0" fmla="*/ 0 w 8495541"/>
              <a:gd name="connsiteY0" fmla="*/ 2323634 h 6834655"/>
              <a:gd name="connsiteX1" fmla="*/ 3154077 w 8495541"/>
              <a:gd name="connsiteY1" fmla="*/ 2323634 h 6834655"/>
              <a:gd name="connsiteX2" fmla="*/ 3154077 w 8495541"/>
              <a:gd name="connsiteY2" fmla="*/ 0 h 6834655"/>
              <a:gd name="connsiteX3" fmla="*/ 5341464 w 8495541"/>
              <a:gd name="connsiteY3" fmla="*/ 0 h 6834655"/>
              <a:gd name="connsiteX4" fmla="*/ 5341464 w 8495541"/>
              <a:gd name="connsiteY4" fmla="*/ 2323634 h 6834655"/>
              <a:gd name="connsiteX5" fmla="*/ 8495541 w 8495541"/>
              <a:gd name="connsiteY5" fmla="*/ 2323634 h 6834655"/>
              <a:gd name="connsiteX6" fmla="*/ 8495541 w 8495541"/>
              <a:gd name="connsiteY6" fmla="*/ 4511021 h 6834655"/>
              <a:gd name="connsiteX7" fmla="*/ 5430674 w 8495541"/>
              <a:gd name="connsiteY7" fmla="*/ 3853099 h 6834655"/>
              <a:gd name="connsiteX8" fmla="*/ 5341464 w 8495541"/>
              <a:gd name="connsiteY8" fmla="*/ 6834655 h 6834655"/>
              <a:gd name="connsiteX9" fmla="*/ 3154077 w 8495541"/>
              <a:gd name="connsiteY9" fmla="*/ 6834655 h 6834655"/>
              <a:gd name="connsiteX10" fmla="*/ 3154077 w 8495541"/>
              <a:gd name="connsiteY10" fmla="*/ 4511021 h 6834655"/>
              <a:gd name="connsiteX11" fmla="*/ 0 w 8495541"/>
              <a:gd name="connsiteY11" fmla="*/ 4511021 h 6834655"/>
              <a:gd name="connsiteX12" fmla="*/ 0 w 8495541"/>
              <a:gd name="connsiteY12" fmla="*/ 2323634 h 6834655"/>
              <a:gd name="connsiteX0" fmla="*/ 0 w 8495541"/>
              <a:gd name="connsiteY0" fmla="*/ 2323634 h 6834655"/>
              <a:gd name="connsiteX1" fmla="*/ 3154077 w 8495541"/>
              <a:gd name="connsiteY1" fmla="*/ 2323634 h 6834655"/>
              <a:gd name="connsiteX2" fmla="*/ 3154077 w 8495541"/>
              <a:gd name="connsiteY2" fmla="*/ 0 h 6834655"/>
              <a:gd name="connsiteX3" fmla="*/ 5341464 w 8495541"/>
              <a:gd name="connsiteY3" fmla="*/ 0 h 6834655"/>
              <a:gd name="connsiteX4" fmla="*/ 5341464 w 8495541"/>
              <a:gd name="connsiteY4" fmla="*/ 2323634 h 6834655"/>
              <a:gd name="connsiteX5" fmla="*/ 8495541 w 8495541"/>
              <a:gd name="connsiteY5" fmla="*/ 2323634 h 6834655"/>
              <a:gd name="connsiteX6" fmla="*/ 8495541 w 8495541"/>
              <a:gd name="connsiteY6" fmla="*/ 3853099 h 6834655"/>
              <a:gd name="connsiteX7" fmla="*/ 5430674 w 8495541"/>
              <a:gd name="connsiteY7" fmla="*/ 3853099 h 6834655"/>
              <a:gd name="connsiteX8" fmla="*/ 5341464 w 8495541"/>
              <a:gd name="connsiteY8" fmla="*/ 6834655 h 6834655"/>
              <a:gd name="connsiteX9" fmla="*/ 3154077 w 8495541"/>
              <a:gd name="connsiteY9" fmla="*/ 6834655 h 6834655"/>
              <a:gd name="connsiteX10" fmla="*/ 3154077 w 8495541"/>
              <a:gd name="connsiteY10" fmla="*/ 4511021 h 6834655"/>
              <a:gd name="connsiteX11" fmla="*/ 0 w 8495541"/>
              <a:gd name="connsiteY11" fmla="*/ 4511021 h 6834655"/>
              <a:gd name="connsiteX12" fmla="*/ 0 w 8495541"/>
              <a:gd name="connsiteY12" fmla="*/ 2323634 h 6834655"/>
              <a:gd name="connsiteX0" fmla="*/ 0 w 8495541"/>
              <a:gd name="connsiteY0" fmla="*/ 2323634 h 6834655"/>
              <a:gd name="connsiteX1" fmla="*/ 3154077 w 8495541"/>
              <a:gd name="connsiteY1" fmla="*/ 2323634 h 6834655"/>
              <a:gd name="connsiteX2" fmla="*/ 3154077 w 8495541"/>
              <a:gd name="connsiteY2" fmla="*/ 0 h 6834655"/>
              <a:gd name="connsiteX3" fmla="*/ 5341464 w 8495541"/>
              <a:gd name="connsiteY3" fmla="*/ 0 h 6834655"/>
              <a:gd name="connsiteX4" fmla="*/ 5341464 w 8495541"/>
              <a:gd name="connsiteY4" fmla="*/ 2323634 h 6834655"/>
              <a:gd name="connsiteX5" fmla="*/ 8495541 w 8495541"/>
              <a:gd name="connsiteY5" fmla="*/ 2323634 h 6834655"/>
              <a:gd name="connsiteX6" fmla="*/ 8495541 w 8495541"/>
              <a:gd name="connsiteY6" fmla="*/ 3853099 h 6834655"/>
              <a:gd name="connsiteX7" fmla="*/ 5430674 w 8495541"/>
              <a:gd name="connsiteY7" fmla="*/ 3853099 h 6834655"/>
              <a:gd name="connsiteX8" fmla="*/ 5341464 w 8495541"/>
              <a:gd name="connsiteY8" fmla="*/ 6834655 h 6834655"/>
              <a:gd name="connsiteX9" fmla="*/ 3154077 w 8495541"/>
              <a:gd name="connsiteY9" fmla="*/ 6834655 h 6834655"/>
              <a:gd name="connsiteX10" fmla="*/ 3165228 w 8495541"/>
              <a:gd name="connsiteY10" fmla="*/ 3250933 h 6834655"/>
              <a:gd name="connsiteX11" fmla="*/ 0 w 8495541"/>
              <a:gd name="connsiteY11" fmla="*/ 4511021 h 6834655"/>
              <a:gd name="connsiteX12" fmla="*/ 0 w 8495541"/>
              <a:gd name="connsiteY12" fmla="*/ 2323634 h 6834655"/>
              <a:gd name="connsiteX0" fmla="*/ 0 w 8495541"/>
              <a:gd name="connsiteY0" fmla="*/ 2323634 h 6834655"/>
              <a:gd name="connsiteX1" fmla="*/ 3154077 w 8495541"/>
              <a:gd name="connsiteY1" fmla="*/ 2323634 h 6834655"/>
              <a:gd name="connsiteX2" fmla="*/ 3154077 w 8495541"/>
              <a:gd name="connsiteY2" fmla="*/ 0 h 6834655"/>
              <a:gd name="connsiteX3" fmla="*/ 5341464 w 8495541"/>
              <a:gd name="connsiteY3" fmla="*/ 0 h 6834655"/>
              <a:gd name="connsiteX4" fmla="*/ 5341464 w 8495541"/>
              <a:gd name="connsiteY4" fmla="*/ 2323634 h 6834655"/>
              <a:gd name="connsiteX5" fmla="*/ 8495541 w 8495541"/>
              <a:gd name="connsiteY5" fmla="*/ 2323634 h 6834655"/>
              <a:gd name="connsiteX6" fmla="*/ 8495541 w 8495541"/>
              <a:gd name="connsiteY6" fmla="*/ 3853099 h 6834655"/>
              <a:gd name="connsiteX7" fmla="*/ 5430674 w 8495541"/>
              <a:gd name="connsiteY7" fmla="*/ 3853099 h 6834655"/>
              <a:gd name="connsiteX8" fmla="*/ 5341464 w 8495541"/>
              <a:gd name="connsiteY8" fmla="*/ 6834655 h 6834655"/>
              <a:gd name="connsiteX9" fmla="*/ 3154077 w 8495541"/>
              <a:gd name="connsiteY9" fmla="*/ 6834655 h 6834655"/>
              <a:gd name="connsiteX10" fmla="*/ 3165228 w 8495541"/>
              <a:gd name="connsiteY10" fmla="*/ 3250933 h 6834655"/>
              <a:gd name="connsiteX11" fmla="*/ 11151 w 8495541"/>
              <a:gd name="connsiteY11" fmla="*/ 3284387 h 6834655"/>
              <a:gd name="connsiteX12" fmla="*/ 0 w 8495541"/>
              <a:gd name="connsiteY12" fmla="*/ 2323634 h 6834655"/>
              <a:gd name="connsiteX0" fmla="*/ 0 w 8495541"/>
              <a:gd name="connsiteY0" fmla="*/ 2323634 h 6834655"/>
              <a:gd name="connsiteX1" fmla="*/ 3154077 w 8495541"/>
              <a:gd name="connsiteY1" fmla="*/ 2323634 h 6834655"/>
              <a:gd name="connsiteX2" fmla="*/ 3154077 w 8495541"/>
              <a:gd name="connsiteY2" fmla="*/ 0 h 6834655"/>
              <a:gd name="connsiteX3" fmla="*/ 5341464 w 8495541"/>
              <a:gd name="connsiteY3" fmla="*/ 0 h 6834655"/>
              <a:gd name="connsiteX4" fmla="*/ 5341464 w 8495541"/>
              <a:gd name="connsiteY4" fmla="*/ 2323634 h 6834655"/>
              <a:gd name="connsiteX5" fmla="*/ 8495541 w 8495541"/>
              <a:gd name="connsiteY5" fmla="*/ 2323634 h 6834655"/>
              <a:gd name="connsiteX6" fmla="*/ 8495541 w 8495541"/>
              <a:gd name="connsiteY6" fmla="*/ 3853099 h 6834655"/>
              <a:gd name="connsiteX7" fmla="*/ 5330313 w 8495541"/>
              <a:gd name="connsiteY7" fmla="*/ 3083665 h 6834655"/>
              <a:gd name="connsiteX8" fmla="*/ 5341464 w 8495541"/>
              <a:gd name="connsiteY8" fmla="*/ 6834655 h 6834655"/>
              <a:gd name="connsiteX9" fmla="*/ 3154077 w 8495541"/>
              <a:gd name="connsiteY9" fmla="*/ 6834655 h 6834655"/>
              <a:gd name="connsiteX10" fmla="*/ 3165228 w 8495541"/>
              <a:gd name="connsiteY10" fmla="*/ 3250933 h 6834655"/>
              <a:gd name="connsiteX11" fmla="*/ 11151 w 8495541"/>
              <a:gd name="connsiteY11" fmla="*/ 3284387 h 6834655"/>
              <a:gd name="connsiteX12" fmla="*/ 0 w 8495541"/>
              <a:gd name="connsiteY12" fmla="*/ 2323634 h 6834655"/>
              <a:gd name="connsiteX0" fmla="*/ 0 w 8506692"/>
              <a:gd name="connsiteY0" fmla="*/ 2323634 h 6834655"/>
              <a:gd name="connsiteX1" fmla="*/ 3154077 w 8506692"/>
              <a:gd name="connsiteY1" fmla="*/ 2323634 h 6834655"/>
              <a:gd name="connsiteX2" fmla="*/ 3154077 w 8506692"/>
              <a:gd name="connsiteY2" fmla="*/ 0 h 6834655"/>
              <a:gd name="connsiteX3" fmla="*/ 5341464 w 8506692"/>
              <a:gd name="connsiteY3" fmla="*/ 0 h 6834655"/>
              <a:gd name="connsiteX4" fmla="*/ 5341464 w 8506692"/>
              <a:gd name="connsiteY4" fmla="*/ 2323634 h 6834655"/>
              <a:gd name="connsiteX5" fmla="*/ 8495541 w 8506692"/>
              <a:gd name="connsiteY5" fmla="*/ 2323634 h 6834655"/>
              <a:gd name="connsiteX6" fmla="*/ 8506692 w 8506692"/>
              <a:gd name="connsiteY6" fmla="*/ 3172875 h 6834655"/>
              <a:gd name="connsiteX7" fmla="*/ 5330313 w 8506692"/>
              <a:gd name="connsiteY7" fmla="*/ 3083665 h 6834655"/>
              <a:gd name="connsiteX8" fmla="*/ 5341464 w 8506692"/>
              <a:gd name="connsiteY8" fmla="*/ 6834655 h 6834655"/>
              <a:gd name="connsiteX9" fmla="*/ 3154077 w 8506692"/>
              <a:gd name="connsiteY9" fmla="*/ 6834655 h 6834655"/>
              <a:gd name="connsiteX10" fmla="*/ 3165228 w 8506692"/>
              <a:gd name="connsiteY10" fmla="*/ 3250933 h 6834655"/>
              <a:gd name="connsiteX11" fmla="*/ 11151 w 8506692"/>
              <a:gd name="connsiteY11" fmla="*/ 3284387 h 6834655"/>
              <a:gd name="connsiteX12" fmla="*/ 0 w 8506692"/>
              <a:gd name="connsiteY12" fmla="*/ 2323634 h 6834655"/>
              <a:gd name="connsiteX0" fmla="*/ 0 w 8506692"/>
              <a:gd name="connsiteY0" fmla="*/ 2323634 h 6834655"/>
              <a:gd name="connsiteX1" fmla="*/ 3154077 w 8506692"/>
              <a:gd name="connsiteY1" fmla="*/ 2323634 h 6834655"/>
              <a:gd name="connsiteX2" fmla="*/ 3154077 w 8506692"/>
              <a:gd name="connsiteY2" fmla="*/ 0 h 6834655"/>
              <a:gd name="connsiteX3" fmla="*/ 5341464 w 8506692"/>
              <a:gd name="connsiteY3" fmla="*/ 0 h 6834655"/>
              <a:gd name="connsiteX4" fmla="*/ 5341464 w 8506692"/>
              <a:gd name="connsiteY4" fmla="*/ 2323634 h 6834655"/>
              <a:gd name="connsiteX5" fmla="*/ 8495541 w 8506692"/>
              <a:gd name="connsiteY5" fmla="*/ 2323634 h 6834655"/>
              <a:gd name="connsiteX6" fmla="*/ 8506692 w 8506692"/>
              <a:gd name="connsiteY6" fmla="*/ 3172875 h 6834655"/>
              <a:gd name="connsiteX7" fmla="*/ 5330313 w 8506692"/>
              <a:gd name="connsiteY7" fmla="*/ 3083665 h 6834655"/>
              <a:gd name="connsiteX8" fmla="*/ 5341464 w 8506692"/>
              <a:gd name="connsiteY8" fmla="*/ 6834655 h 6834655"/>
              <a:gd name="connsiteX9" fmla="*/ 4202292 w 8506692"/>
              <a:gd name="connsiteY9" fmla="*/ 6834655 h 6834655"/>
              <a:gd name="connsiteX10" fmla="*/ 3165228 w 8506692"/>
              <a:gd name="connsiteY10" fmla="*/ 3250933 h 6834655"/>
              <a:gd name="connsiteX11" fmla="*/ 11151 w 8506692"/>
              <a:gd name="connsiteY11" fmla="*/ 3284387 h 6834655"/>
              <a:gd name="connsiteX12" fmla="*/ 0 w 8506692"/>
              <a:gd name="connsiteY12" fmla="*/ 2323634 h 6834655"/>
              <a:gd name="connsiteX0" fmla="*/ 0 w 8506692"/>
              <a:gd name="connsiteY0" fmla="*/ 2323634 h 6834655"/>
              <a:gd name="connsiteX1" fmla="*/ 3154077 w 8506692"/>
              <a:gd name="connsiteY1" fmla="*/ 2323634 h 6834655"/>
              <a:gd name="connsiteX2" fmla="*/ 3154077 w 8506692"/>
              <a:gd name="connsiteY2" fmla="*/ 0 h 6834655"/>
              <a:gd name="connsiteX3" fmla="*/ 5341464 w 8506692"/>
              <a:gd name="connsiteY3" fmla="*/ 0 h 6834655"/>
              <a:gd name="connsiteX4" fmla="*/ 5341464 w 8506692"/>
              <a:gd name="connsiteY4" fmla="*/ 2323634 h 6834655"/>
              <a:gd name="connsiteX5" fmla="*/ 8495541 w 8506692"/>
              <a:gd name="connsiteY5" fmla="*/ 2323634 h 6834655"/>
              <a:gd name="connsiteX6" fmla="*/ 8506692 w 8506692"/>
              <a:gd name="connsiteY6" fmla="*/ 3172875 h 6834655"/>
              <a:gd name="connsiteX7" fmla="*/ 5330313 w 8506692"/>
              <a:gd name="connsiteY7" fmla="*/ 3083665 h 6834655"/>
              <a:gd name="connsiteX8" fmla="*/ 5341464 w 8506692"/>
              <a:gd name="connsiteY8" fmla="*/ 6834655 h 6834655"/>
              <a:gd name="connsiteX9" fmla="*/ 4202292 w 8506692"/>
              <a:gd name="connsiteY9" fmla="*/ 6834655 h 6834655"/>
              <a:gd name="connsiteX10" fmla="*/ 4202291 w 8506692"/>
              <a:gd name="connsiteY10" fmla="*/ 3139421 h 6834655"/>
              <a:gd name="connsiteX11" fmla="*/ 11151 w 8506692"/>
              <a:gd name="connsiteY11" fmla="*/ 3284387 h 6834655"/>
              <a:gd name="connsiteX12" fmla="*/ 0 w 8506692"/>
              <a:gd name="connsiteY12" fmla="*/ 2323634 h 6834655"/>
              <a:gd name="connsiteX0" fmla="*/ 0 w 8506692"/>
              <a:gd name="connsiteY0" fmla="*/ 2323634 h 6834655"/>
              <a:gd name="connsiteX1" fmla="*/ 4224594 w 8506692"/>
              <a:gd name="connsiteY1" fmla="*/ 2379390 h 6834655"/>
              <a:gd name="connsiteX2" fmla="*/ 3154077 w 8506692"/>
              <a:gd name="connsiteY2" fmla="*/ 0 h 6834655"/>
              <a:gd name="connsiteX3" fmla="*/ 5341464 w 8506692"/>
              <a:gd name="connsiteY3" fmla="*/ 0 h 6834655"/>
              <a:gd name="connsiteX4" fmla="*/ 5341464 w 8506692"/>
              <a:gd name="connsiteY4" fmla="*/ 2323634 h 6834655"/>
              <a:gd name="connsiteX5" fmla="*/ 8495541 w 8506692"/>
              <a:gd name="connsiteY5" fmla="*/ 2323634 h 6834655"/>
              <a:gd name="connsiteX6" fmla="*/ 8506692 w 8506692"/>
              <a:gd name="connsiteY6" fmla="*/ 3172875 h 6834655"/>
              <a:gd name="connsiteX7" fmla="*/ 5330313 w 8506692"/>
              <a:gd name="connsiteY7" fmla="*/ 3083665 h 6834655"/>
              <a:gd name="connsiteX8" fmla="*/ 5341464 w 8506692"/>
              <a:gd name="connsiteY8" fmla="*/ 6834655 h 6834655"/>
              <a:gd name="connsiteX9" fmla="*/ 4202292 w 8506692"/>
              <a:gd name="connsiteY9" fmla="*/ 6834655 h 6834655"/>
              <a:gd name="connsiteX10" fmla="*/ 4202291 w 8506692"/>
              <a:gd name="connsiteY10" fmla="*/ 3139421 h 6834655"/>
              <a:gd name="connsiteX11" fmla="*/ 11151 w 8506692"/>
              <a:gd name="connsiteY11" fmla="*/ 3284387 h 6834655"/>
              <a:gd name="connsiteX12" fmla="*/ 0 w 8506692"/>
              <a:gd name="connsiteY12" fmla="*/ 2323634 h 6834655"/>
              <a:gd name="connsiteX0" fmla="*/ 0 w 8506692"/>
              <a:gd name="connsiteY0" fmla="*/ 2323634 h 6834655"/>
              <a:gd name="connsiteX1" fmla="*/ 4224594 w 8506692"/>
              <a:gd name="connsiteY1" fmla="*/ 2379390 h 6834655"/>
              <a:gd name="connsiteX2" fmla="*/ 4179990 w 8506692"/>
              <a:gd name="connsiteY2" fmla="*/ 11152 h 6834655"/>
              <a:gd name="connsiteX3" fmla="*/ 5341464 w 8506692"/>
              <a:gd name="connsiteY3" fmla="*/ 0 h 6834655"/>
              <a:gd name="connsiteX4" fmla="*/ 5341464 w 8506692"/>
              <a:gd name="connsiteY4" fmla="*/ 2323634 h 6834655"/>
              <a:gd name="connsiteX5" fmla="*/ 8495541 w 8506692"/>
              <a:gd name="connsiteY5" fmla="*/ 2323634 h 6834655"/>
              <a:gd name="connsiteX6" fmla="*/ 8506692 w 8506692"/>
              <a:gd name="connsiteY6" fmla="*/ 3172875 h 6834655"/>
              <a:gd name="connsiteX7" fmla="*/ 5330313 w 8506692"/>
              <a:gd name="connsiteY7" fmla="*/ 3083665 h 6834655"/>
              <a:gd name="connsiteX8" fmla="*/ 5341464 w 8506692"/>
              <a:gd name="connsiteY8" fmla="*/ 6834655 h 6834655"/>
              <a:gd name="connsiteX9" fmla="*/ 4202292 w 8506692"/>
              <a:gd name="connsiteY9" fmla="*/ 6834655 h 6834655"/>
              <a:gd name="connsiteX10" fmla="*/ 4202291 w 8506692"/>
              <a:gd name="connsiteY10" fmla="*/ 3139421 h 6834655"/>
              <a:gd name="connsiteX11" fmla="*/ 11151 w 8506692"/>
              <a:gd name="connsiteY11" fmla="*/ 3284387 h 6834655"/>
              <a:gd name="connsiteX12" fmla="*/ 0 w 8506692"/>
              <a:gd name="connsiteY12" fmla="*/ 2323634 h 6834655"/>
              <a:gd name="connsiteX0" fmla="*/ 0 w 8506692"/>
              <a:gd name="connsiteY0" fmla="*/ 2323634 h 6834655"/>
              <a:gd name="connsiteX1" fmla="*/ 4258048 w 8506692"/>
              <a:gd name="connsiteY1" fmla="*/ 2312483 h 6834655"/>
              <a:gd name="connsiteX2" fmla="*/ 4179990 w 8506692"/>
              <a:gd name="connsiteY2" fmla="*/ 11152 h 6834655"/>
              <a:gd name="connsiteX3" fmla="*/ 5341464 w 8506692"/>
              <a:gd name="connsiteY3" fmla="*/ 0 h 6834655"/>
              <a:gd name="connsiteX4" fmla="*/ 5341464 w 8506692"/>
              <a:gd name="connsiteY4" fmla="*/ 2323634 h 6834655"/>
              <a:gd name="connsiteX5" fmla="*/ 8495541 w 8506692"/>
              <a:gd name="connsiteY5" fmla="*/ 2323634 h 6834655"/>
              <a:gd name="connsiteX6" fmla="*/ 8506692 w 8506692"/>
              <a:gd name="connsiteY6" fmla="*/ 3172875 h 6834655"/>
              <a:gd name="connsiteX7" fmla="*/ 5330313 w 8506692"/>
              <a:gd name="connsiteY7" fmla="*/ 3083665 h 6834655"/>
              <a:gd name="connsiteX8" fmla="*/ 5341464 w 8506692"/>
              <a:gd name="connsiteY8" fmla="*/ 6834655 h 6834655"/>
              <a:gd name="connsiteX9" fmla="*/ 4202292 w 8506692"/>
              <a:gd name="connsiteY9" fmla="*/ 6834655 h 6834655"/>
              <a:gd name="connsiteX10" fmla="*/ 4202291 w 8506692"/>
              <a:gd name="connsiteY10" fmla="*/ 3139421 h 6834655"/>
              <a:gd name="connsiteX11" fmla="*/ 11151 w 8506692"/>
              <a:gd name="connsiteY11" fmla="*/ 3284387 h 6834655"/>
              <a:gd name="connsiteX12" fmla="*/ 0 w 8506692"/>
              <a:gd name="connsiteY12" fmla="*/ 2323634 h 6834655"/>
              <a:gd name="connsiteX0" fmla="*/ 0 w 8506692"/>
              <a:gd name="connsiteY0" fmla="*/ 2323634 h 6834655"/>
              <a:gd name="connsiteX1" fmla="*/ 4224594 w 8506692"/>
              <a:gd name="connsiteY1" fmla="*/ 2312483 h 6834655"/>
              <a:gd name="connsiteX2" fmla="*/ 4179990 w 8506692"/>
              <a:gd name="connsiteY2" fmla="*/ 11152 h 6834655"/>
              <a:gd name="connsiteX3" fmla="*/ 5341464 w 8506692"/>
              <a:gd name="connsiteY3" fmla="*/ 0 h 6834655"/>
              <a:gd name="connsiteX4" fmla="*/ 5341464 w 8506692"/>
              <a:gd name="connsiteY4" fmla="*/ 2323634 h 6834655"/>
              <a:gd name="connsiteX5" fmla="*/ 8495541 w 8506692"/>
              <a:gd name="connsiteY5" fmla="*/ 2323634 h 6834655"/>
              <a:gd name="connsiteX6" fmla="*/ 8506692 w 8506692"/>
              <a:gd name="connsiteY6" fmla="*/ 3172875 h 6834655"/>
              <a:gd name="connsiteX7" fmla="*/ 5330313 w 8506692"/>
              <a:gd name="connsiteY7" fmla="*/ 3083665 h 6834655"/>
              <a:gd name="connsiteX8" fmla="*/ 5341464 w 8506692"/>
              <a:gd name="connsiteY8" fmla="*/ 6834655 h 6834655"/>
              <a:gd name="connsiteX9" fmla="*/ 4202292 w 8506692"/>
              <a:gd name="connsiteY9" fmla="*/ 6834655 h 6834655"/>
              <a:gd name="connsiteX10" fmla="*/ 4202291 w 8506692"/>
              <a:gd name="connsiteY10" fmla="*/ 3139421 h 6834655"/>
              <a:gd name="connsiteX11" fmla="*/ 11151 w 8506692"/>
              <a:gd name="connsiteY11" fmla="*/ 3284387 h 6834655"/>
              <a:gd name="connsiteX12" fmla="*/ 0 w 8506692"/>
              <a:gd name="connsiteY12" fmla="*/ 2323634 h 6834655"/>
              <a:gd name="connsiteX0" fmla="*/ 0 w 8506692"/>
              <a:gd name="connsiteY0" fmla="*/ 2323634 h 6834655"/>
              <a:gd name="connsiteX1" fmla="*/ 4224594 w 8506692"/>
              <a:gd name="connsiteY1" fmla="*/ 2312483 h 6834655"/>
              <a:gd name="connsiteX2" fmla="*/ 4179990 w 8506692"/>
              <a:gd name="connsiteY2" fmla="*/ 11152 h 6834655"/>
              <a:gd name="connsiteX3" fmla="*/ 5341464 w 8506692"/>
              <a:gd name="connsiteY3" fmla="*/ 0 h 6834655"/>
              <a:gd name="connsiteX4" fmla="*/ 5341464 w 8506692"/>
              <a:gd name="connsiteY4" fmla="*/ 2323634 h 6834655"/>
              <a:gd name="connsiteX5" fmla="*/ 8495541 w 8506692"/>
              <a:gd name="connsiteY5" fmla="*/ 2323634 h 6834655"/>
              <a:gd name="connsiteX6" fmla="*/ 8506692 w 8506692"/>
              <a:gd name="connsiteY6" fmla="*/ 3172875 h 6834655"/>
              <a:gd name="connsiteX7" fmla="*/ 5330313 w 8506692"/>
              <a:gd name="connsiteY7" fmla="*/ 3083665 h 6834655"/>
              <a:gd name="connsiteX8" fmla="*/ 5341464 w 8506692"/>
              <a:gd name="connsiteY8" fmla="*/ 6834655 h 6834655"/>
              <a:gd name="connsiteX9" fmla="*/ 4202292 w 8506692"/>
              <a:gd name="connsiteY9" fmla="*/ 6834655 h 6834655"/>
              <a:gd name="connsiteX10" fmla="*/ 4179988 w 8506692"/>
              <a:gd name="connsiteY10" fmla="*/ 3228631 h 6834655"/>
              <a:gd name="connsiteX11" fmla="*/ 11151 w 8506692"/>
              <a:gd name="connsiteY11" fmla="*/ 3284387 h 6834655"/>
              <a:gd name="connsiteX12" fmla="*/ 0 w 8506692"/>
              <a:gd name="connsiteY12" fmla="*/ 2323634 h 6834655"/>
              <a:gd name="connsiteX0" fmla="*/ 0 w 8506692"/>
              <a:gd name="connsiteY0" fmla="*/ 2323634 h 6834655"/>
              <a:gd name="connsiteX1" fmla="*/ 4224594 w 8506692"/>
              <a:gd name="connsiteY1" fmla="*/ 2312483 h 6834655"/>
              <a:gd name="connsiteX2" fmla="*/ 4179990 w 8506692"/>
              <a:gd name="connsiteY2" fmla="*/ 11152 h 6834655"/>
              <a:gd name="connsiteX3" fmla="*/ 5341464 w 8506692"/>
              <a:gd name="connsiteY3" fmla="*/ 0 h 6834655"/>
              <a:gd name="connsiteX4" fmla="*/ 5341464 w 8506692"/>
              <a:gd name="connsiteY4" fmla="*/ 2323634 h 6834655"/>
              <a:gd name="connsiteX5" fmla="*/ 8495541 w 8506692"/>
              <a:gd name="connsiteY5" fmla="*/ 2323634 h 6834655"/>
              <a:gd name="connsiteX6" fmla="*/ 8506692 w 8506692"/>
              <a:gd name="connsiteY6" fmla="*/ 3172875 h 6834655"/>
              <a:gd name="connsiteX7" fmla="*/ 5352615 w 8506692"/>
              <a:gd name="connsiteY7" fmla="*/ 3161723 h 6834655"/>
              <a:gd name="connsiteX8" fmla="*/ 5341464 w 8506692"/>
              <a:gd name="connsiteY8" fmla="*/ 6834655 h 6834655"/>
              <a:gd name="connsiteX9" fmla="*/ 4202292 w 8506692"/>
              <a:gd name="connsiteY9" fmla="*/ 6834655 h 6834655"/>
              <a:gd name="connsiteX10" fmla="*/ 4179988 w 8506692"/>
              <a:gd name="connsiteY10" fmla="*/ 3228631 h 6834655"/>
              <a:gd name="connsiteX11" fmla="*/ 11151 w 8506692"/>
              <a:gd name="connsiteY11" fmla="*/ 3284387 h 6834655"/>
              <a:gd name="connsiteX12" fmla="*/ 0 w 8506692"/>
              <a:gd name="connsiteY12" fmla="*/ 2323634 h 6834655"/>
              <a:gd name="connsiteX0" fmla="*/ 0 w 8506692"/>
              <a:gd name="connsiteY0" fmla="*/ 2323634 h 6834655"/>
              <a:gd name="connsiteX1" fmla="*/ 4224594 w 8506692"/>
              <a:gd name="connsiteY1" fmla="*/ 2312483 h 6834655"/>
              <a:gd name="connsiteX2" fmla="*/ 4179990 w 8506692"/>
              <a:gd name="connsiteY2" fmla="*/ 11152 h 6834655"/>
              <a:gd name="connsiteX3" fmla="*/ 5341464 w 8506692"/>
              <a:gd name="connsiteY3" fmla="*/ 0 h 6834655"/>
              <a:gd name="connsiteX4" fmla="*/ 5341464 w 8506692"/>
              <a:gd name="connsiteY4" fmla="*/ 2323634 h 6834655"/>
              <a:gd name="connsiteX5" fmla="*/ 8495541 w 8506692"/>
              <a:gd name="connsiteY5" fmla="*/ 2323634 h 6834655"/>
              <a:gd name="connsiteX6" fmla="*/ 8506692 w 8506692"/>
              <a:gd name="connsiteY6" fmla="*/ 3172875 h 6834655"/>
              <a:gd name="connsiteX7" fmla="*/ 5352615 w 8506692"/>
              <a:gd name="connsiteY7" fmla="*/ 3161723 h 6834655"/>
              <a:gd name="connsiteX8" fmla="*/ 5341464 w 8506692"/>
              <a:gd name="connsiteY8" fmla="*/ 6834655 h 6834655"/>
              <a:gd name="connsiteX9" fmla="*/ 4202292 w 8506692"/>
              <a:gd name="connsiteY9" fmla="*/ 6834655 h 6834655"/>
              <a:gd name="connsiteX10" fmla="*/ 4179988 w 8506692"/>
              <a:gd name="connsiteY10" fmla="*/ 3228631 h 6834655"/>
              <a:gd name="connsiteX11" fmla="*/ 11151 w 8506692"/>
              <a:gd name="connsiteY11" fmla="*/ 3217480 h 6834655"/>
              <a:gd name="connsiteX12" fmla="*/ 0 w 8506692"/>
              <a:gd name="connsiteY12" fmla="*/ 2323634 h 6834655"/>
              <a:gd name="connsiteX0" fmla="*/ 0 w 8506692"/>
              <a:gd name="connsiteY0" fmla="*/ 2323634 h 6834655"/>
              <a:gd name="connsiteX1" fmla="*/ 4224594 w 8506692"/>
              <a:gd name="connsiteY1" fmla="*/ 2312483 h 6834655"/>
              <a:gd name="connsiteX2" fmla="*/ 4191141 w 8506692"/>
              <a:gd name="connsiteY2" fmla="*/ 33454 h 6834655"/>
              <a:gd name="connsiteX3" fmla="*/ 5341464 w 8506692"/>
              <a:gd name="connsiteY3" fmla="*/ 0 h 6834655"/>
              <a:gd name="connsiteX4" fmla="*/ 5341464 w 8506692"/>
              <a:gd name="connsiteY4" fmla="*/ 2323634 h 6834655"/>
              <a:gd name="connsiteX5" fmla="*/ 8495541 w 8506692"/>
              <a:gd name="connsiteY5" fmla="*/ 2323634 h 6834655"/>
              <a:gd name="connsiteX6" fmla="*/ 8506692 w 8506692"/>
              <a:gd name="connsiteY6" fmla="*/ 3172875 h 6834655"/>
              <a:gd name="connsiteX7" fmla="*/ 5352615 w 8506692"/>
              <a:gd name="connsiteY7" fmla="*/ 3161723 h 6834655"/>
              <a:gd name="connsiteX8" fmla="*/ 5341464 w 8506692"/>
              <a:gd name="connsiteY8" fmla="*/ 6834655 h 6834655"/>
              <a:gd name="connsiteX9" fmla="*/ 4202292 w 8506692"/>
              <a:gd name="connsiteY9" fmla="*/ 6834655 h 6834655"/>
              <a:gd name="connsiteX10" fmla="*/ 4179988 w 8506692"/>
              <a:gd name="connsiteY10" fmla="*/ 3228631 h 6834655"/>
              <a:gd name="connsiteX11" fmla="*/ 11151 w 8506692"/>
              <a:gd name="connsiteY11" fmla="*/ 3217480 h 6834655"/>
              <a:gd name="connsiteX12" fmla="*/ 0 w 8506692"/>
              <a:gd name="connsiteY12" fmla="*/ 2323634 h 6834655"/>
              <a:gd name="connsiteX0" fmla="*/ 0 w 8506692"/>
              <a:gd name="connsiteY0" fmla="*/ 2323634 h 6834655"/>
              <a:gd name="connsiteX1" fmla="*/ 4224594 w 8506692"/>
              <a:gd name="connsiteY1" fmla="*/ 2312483 h 6834655"/>
              <a:gd name="connsiteX2" fmla="*/ 4235746 w 8506692"/>
              <a:gd name="connsiteY2" fmla="*/ 11152 h 6834655"/>
              <a:gd name="connsiteX3" fmla="*/ 5341464 w 8506692"/>
              <a:gd name="connsiteY3" fmla="*/ 0 h 6834655"/>
              <a:gd name="connsiteX4" fmla="*/ 5341464 w 8506692"/>
              <a:gd name="connsiteY4" fmla="*/ 2323634 h 6834655"/>
              <a:gd name="connsiteX5" fmla="*/ 8495541 w 8506692"/>
              <a:gd name="connsiteY5" fmla="*/ 2323634 h 6834655"/>
              <a:gd name="connsiteX6" fmla="*/ 8506692 w 8506692"/>
              <a:gd name="connsiteY6" fmla="*/ 3172875 h 6834655"/>
              <a:gd name="connsiteX7" fmla="*/ 5352615 w 8506692"/>
              <a:gd name="connsiteY7" fmla="*/ 3161723 h 6834655"/>
              <a:gd name="connsiteX8" fmla="*/ 5341464 w 8506692"/>
              <a:gd name="connsiteY8" fmla="*/ 6834655 h 6834655"/>
              <a:gd name="connsiteX9" fmla="*/ 4202292 w 8506692"/>
              <a:gd name="connsiteY9" fmla="*/ 6834655 h 6834655"/>
              <a:gd name="connsiteX10" fmla="*/ 4179988 w 8506692"/>
              <a:gd name="connsiteY10" fmla="*/ 3228631 h 6834655"/>
              <a:gd name="connsiteX11" fmla="*/ 11151 w 8506692"/>
              <a:gd name="connsiteY11" fmla="*/ 3217480 h 6834655"/>
              <a:gd name="connsiteX12" fmla="*/ 0 w 8506692"/>
              <a:gd name="connsiteY12" fmla="*/ 2323634 h 6834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506692" h="6834655">
                <a:moveTo>
                  <a:pt x="0" y="2323634"/>
                </a:moveTo>
                <a:lnTo>
                  <a:pt x="4224594" y="2312483"/>
                </a:lnTo>
                <a:cubicBezTo>
                  <a:pt x="4228311" y="1545373"/>
                  <a:pt x="4232029" y="778262"/>
                  <a:pt x="4235746" y="11152"/>
                </a:cubicBezTo>
                <a:lnTo>
                  <a:pt x="5341464" y="0"/>
                </a:lnTo>
                <a:lnTo>
                  <a:pt x="5341464" y="2323634"/>
                </a:lnTo>
                <a:lnTo>
                  <a:pt x="8495541" y="2323634"/>
                </a:lnTo>
                <a:lnTo>
                  <a:pt x="8506692" y="3172875"/>
                </a:lnTo>
                <a:lnTo>
                  <a:pt x="5352615" y="3161723"/>
                </a:lnTo>
                <a:lnTo>
                  <a:pt x="5341464" y="6834655"/>
                </a:lnTo>
                <a:lnTo>
                  <a:pt x="4202292" y="6834655"/>
                </a:lnTo>
                <a:cubicBezTo>
                  <a:pt x="4202292" y="5602910"/>
                  <a:pt x="4179988" y="4460376"/>
                  <a:pt x="4179988" y="3228631"/>
                </a:cubicBezTo>
                <a:lnTo>
                  <a:pt x="11151" y="3217480"/>
                </a:lnTo>
                <a:lnTo>
                  <a:pt x="0" y="2323634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Picture 8" descr="http://spritedatabase.net/files/gba/1102/Sprite/PokemonrsHouses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3" b="34375" l="34808" r="57817">
                        <a14:foregroundMark x1="35398" y1="10714" x2="35988" y2="21875"/>
                        <a14:foregroundMark x1="38938" y1="29018" x2="44248" y2="30804"/>
                        <a14:foregroundMark x1="38643" y1="34821" x2="54277" y2="33036"/>
                        <a14:foregroundMark x1="57522" y1="9821" x2="57817" y2="263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52" r="41273" b="63133"/>
          <a:stretch/>
        </p:blipFill>
        <p:spPr bwMode="auto">
          <a:xfrm>
            <a:off x="6245757" y="1993434"/>
            <a:ext cx="1243342" cy="125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>
            <a:stCxn id="6" idx="3"/>
          </p:cNvCxnSpPr>
          <p:nvPr/>
        </p:nvCxnSpPr>
        <p:spPr>
          <a:xfrm>
            <a:off x="5181600" y="2675618"/>
            <a:ext cx="914399" cy="36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288221" y="2490952"/>
            <a:ext cx="89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Hub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510805" y="257788"/>
            <a:ext cx="464634" cy="4404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0621757" y="478025"/>
            <a:ext cx="464634" cy="4404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/>
          <p:cNvGrpSpPr/>
          <p:nvPr/>
        </p:nvGrpSpPr>
        <p:grpSpPr>
          <a:xfrm>
            <a:off x="2165131" y="4514477"/>
            <a:ext cx="561250" cy="540999"/>
            <a:chOff x="2423688" y="4356821"/>
            <a:chExt cx="561250" cy="540999"/>
          </a:xfrm>
        </p:grpSpPr>
        <p:sp>
          <p:nvSpPr>
            <p:cNvPr id="11" name="Rectangle 10"/>
            <p:cNvSpPr/>
            <p:nvPr/>
          </p:nvSpPr>
          <p:spPr>
            <a:xfrm>
              <a:off x="2423688" y="4356821"/>
              <a:ext cx="561250" cy="540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80441" y="4519599"/>
              <a:ext cx="5044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 smtClean="0"/>
                <a:t>Player</a:t>
              </a:r>
              <a:endParaRPr lang="en-GB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03881" y="5187139"/>
            <a:ext cx="561250" cy="530489"/>
            <a:chOff x="1603881" y="5187139"/>
            <a:chExt cx="561250" cy="530489"/>
          </a:xfrm>
        </p:grpSpPr>
        <p:sp>
          <p:nvSpPr>
            <p:cNvPr id="8" name="Rectangle 7"/>
            <p:cNvSpPr/>
            <p:nvPr/>
          </p:nvSpPr>
          <p:spPr>
            <a:xfrm>
              <a:off x="1603881" y="5187139"/>
              <a:ext cx="561250" cy="53048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29103" y="5349766"/>
              <a:ext cx="5044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 smtClean="0"/>
                <a:t>Enemy</a:t>
              </a: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0814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195</TotalTime>
  <Words>137</Words>
  <Application>Microsoft Office PowerPoint</Application>
  <PresentationFormat>Widescreen</PresentationFormat>
  <Paragraphs>124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Game 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Wong</dc:creator>
  <cp:lastModifiedBy>Leo Payne</cp:lastModifiedBy>
  <cp:revision>22</cp:revision>
  <dcterms:created xsi:type="dcterms:W3CDTF">2017-02-08T23:49:03Z</dcterms:created>
  <dcterms:modified xsi:type="dcterms:W3CDTF">2017-03-01T20:52:07Z</dcterms:modified>
</cp:coreProperties>
</file>