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6"/>
  </p:notesMasterIdLst>
  <p:handoutMasterIdLst>
    <p:handoutMasterId r:id="rId27"/>
  </p:handoutMasterIdLst>
  <p:sldIdLst>
    <p:sldId id="257" r:id="rId5"/>
    <p:sldId id="275" r:id="rId6"/>
    <p:sldId id="277" r:id="rId7"/>
    <p:sldId id="278" r:id="rId8"/>
    <p:sldId id="280" r:id="rId9"/>
    <p:sldId id="258" r:id="rId10"/>
    <p:sldId id="279" r:id="rId11"/>
    <p:sldId id="285" r:id="rId12"/>
    <p:sldId id="282" r:id="rId13"/>
    <p:sldId id="281" r:id="rId14"/>
    <p:sldId id="286" r:id="rId15"/>
    <p:sldId id="283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3586D-8AB8-4FA0-A7BB-311158F7390D}" v="2" dt="2024-08-02T15:43:27.507"/>
    <p1510:client id="{FF744FFB-B048-4761-AF69-6ED7471C5F60}" v="676" dt="2024-08-03T01:09:4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2DACB-9902-47A7-9F73-60236A2D5B6A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1151D-63EE-4DFE-8A04-588DEC7EE9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3464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0:44:51.0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5179 24575,'19'-1'0,"-1"-1"0,0 0 0,0-1 0,1-1 0,-2-1 0,33-13 0,-37 12 0,-1-1 0,0 0 0,15-14 0,-20 15 0,0 1 0,0-1 0,1 1 0,-1 1 0,1-1 0,1 1 0,-1 1 0,0-1 0,1 2 0,12-4 0,16 2 0,-16 2 0,31-8 0,-32 6 0,0-1 0,-1-1 0,1 0 0,-1-2 0,-1 0 0,0-1 0,28-19 0,-38 23 0,0 0 0,0 1 0,0 0 0,0 0 0,1 1 0,0 0 0,12-3 0,-12 4 0,0 0 0,0-1 0,0-1 0,0 1 0,-1-1 0,0-1 0,9-5 0,-3-1 0,-6 4 0,0 1 0,0 0 0,1 1 0,-1-1 0,1 2 0,0-1 0,11-3 0,-2 3 0,-11 4 0,1-1 0,-1 0 0,0 0 0,0-1 0,0 0 0,-1 0 0,1-1 0,-1 1 0,0-1 0,0-1 0,0 1 0,8-9 0,-4 0 0,11-12 0,0 0 0,44-38 0,-61 59 0,1 0 0,-1 0 0,0-1 0,0 1 0,0-1 0,0 0 0,-1 0 0,0 0 0,0 0 0,-1-1 0,4-7 0,-3 2 0,-1 0 0,0 0 0,0 0 0,-1 0 0,0-14 0,-2 19 0,1 0 0,1 0 0,-1 0 0,1 0 0,0 0 0,0 0 0,1 1 0,-1-1 0,1 0 0,1 1 0,-1-1 0,1 1 0,0 0 0,0 0 0,0 0 0,1 0 0,0 0 0,0 1 0,0 0 0,0 0 0,1 0 0,5-3 0,122-87 0,-91 66 0,-35 25 0,0 0 0,0 0 0,0-1 0,-1 0 0,1 0 0,-1-1 0,0 0 0,-1 1 0,1-2 0,-1 1 0,0 0 0,0-1 0,-1 0 0,6-11 0,-4 3 0,2 1 0,-1 0 0,2 0 0,0 0 0,17-21 0,56-51 0,-67 71 0,24-15 0,-32 25 0,-1 0 0,1 0 0,-1-1 0,0 1 0,0-1 0,0 0 0,0 0 0,-1-1 0,0 1 0,4-9 0,6-15 0,1 1 0,1 0 0,1 1 0,1 1 0,2 0 0,24-24 0,-36 41 0,0 0 0,-1-1 0,-1 1 0,1-1 0,-1 0 0,4-13 0,8-10 0,-13 25 0,0 1 0,1 0 0,0 0 0,1 0 0,9-8 0,-10 10 0,0 0 0,-1 0 0,0 0 0,1-1 0,-2 0 0,1 0 0,-1-1 0,0 1 0,5-12 0,3-17 0,-7 19 0,0 0 0,1 0 0,1 1 0,0 0 0,1 0 0,16-21 0,12-3 0,-24 28 0,-1-1 0,14-19 0,4-2 0,-25 29 0,0 0 0,1 0 0,-2-1 0,1 1 0,-1-1 0,1 1 0,-1-1 0,-1 0 0,5-11 0,-3 0 0,-1 0 0,0 1 0,0-32 0,-3 34 0,1 0 0,0 0 0,1 0 0,0 0 0,1 0 0,8-23 0,-3 20 0,0 0 0,1 0 0,1 1 0,0 0 0,21-22 0,-23 26 0,1 0 0,-1 0 0,-1 0 0,0-1 0,0 0 0,-2-1 0,8-19 0,-5 5 0,-2 0 0,7-47 0,7-47 0,-13 85 0,-3 23 0,0 1 0,0 0 0,1 0 0,10-18 0,10-23 0,-20 39 0,9-26 0,1 2 0,24-44 0,-33 70 0,0-1 0,-2 0 0,1 0 0,-2-1 0,0 1 0,0-1 0,0-23 0,-1 18 0,0 1 0,2 0 0,7-25 0,18-25 0,-20 49 0,0-1 0,11-41 0,-15 42 0,0 1 0,1-1 0,1 2 0,17-31 0,-18 35 0,-1-1 0,0 0 0,6-23 0,0-3 0,-5 14 0,-1 0 0,-1 0 0,-1-1 0,-1 1 0,-3-40 0,0 34 0,2 0 0,1 0 0,7-39 0,-2 31 0,-6 31 0,0 0 0,0 0 0,1 0 0,0 0 0,1 0 0,0 1 0,0-1 0,1 1 0,7-13 0,1 4 0,-1 0 0,15-34 0,-16 31 0,0 0 0,15-20 0,-4 7 0,-15 23 0,0 1 0,0 0 0,1 0 0,9-10 0,-6 9 0,-1-1 0,0 0 0,12-21 0,12-15 0,-17 29 0,-11 14 0,-1-1 0,0 1 0,0-1 0,-1 0 0,0 0 0,0 0 0,0 0 0,0 0 0,2-8 0,-4 11 0,4-17 0,2 1 0,9-21 0,-13 33 0,1 0 0,-1 0 0,1 1 0,0-1 0,1 1 0,-1 0 0,1 0 0,0 1 0,0 0 0,7-5 0,-2 3 0,-1 0 0,1-1 0,-1 1 0,-1-2 0,1 0 0,-1 0 0,-1 0 0,1-1 0,-1 0 0,-1 0 0,7-13 0,-8 13 0,1-1 0,1 1 0,-1 1 0,1-1 0,1 1 0,0 0 0,0 1 0,0 0 0,1 0 0,0 1 0,0 0 0,1 0 0,0 1 0,16-6 0,-18 6 0,1 0 0,-1-1 0,0 1 0,-1-2 0,0 1 0,0-1 0,0 0 0,-1-1 0,6-8 0,29-29 0,-41 45 0,1 0 0,0-1 0,-1 1 0,1-1 0,-1 1 0,1-1 0,-1 0 0,1 1 0,-1-1 0,1 1 0,-1-1 0,0 0 0,1 1 0,-1-1 0,0 0 0,1 0 0,-1 1 0,0-1 0,0 0 0,0-1 0,0 1 0,0 1 0,0-1 0,-1 1 0,1-1 0,0 1 0,-1 0 0,1-1 0,-1 1 0,1 0 0,0-1 0,-1 1 0,1 0 0,-1-1 0,1 1 0,-1 0 0,1 0 0,-1-1 0,1 1 0,-1 0 0,1 0 0,-2 0 0,-38-3 0,34 4 0,5-1 0,-17-1 0,1 2 0,-31 4 0,43-4 0,0 0 0,0 1 0,0 0 0,0-1 0,1 1 0,-1 1 0,0-1 0,1 1 0,0 0 0,0 0 0,0 0 0,0 0 0,0 1 0,-3 4 0,-3 2 0,-1-1 0,0 0 0,0 0 0,-1-1 0,0-1 0,-1 0 0,1 0 0,-24 7 0,8-1 0,-29 7 0,48-18 0,-1 0 0,1 1 0,0 1 0,1-1 0,-1 1 0,1 1 0,0 0 0,-13 9 0,13-7 0,0-1 0,0 0 0,-1 0 0,1-1 0,-1 0 0,0 0 0,-1-1 0,1-1 0,-1 1 0,0-2 0,-14 3 0,0 2-1365,5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0:44:52.6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99 0 24575,'0'5'0,"0"8"0,0 6 0,0 6 0,-5-2 0,-2 1 0,0 2 0,2 2 0,1 1 0,-4 1 0,-6-4 0,0-1 0,1 0 0,3 2 0,4 1 0,3 1 0,1 2 0,2-5-8191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0:45:00.5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4916 24575,'78'-62'0,"-69"53"0,0 1 0,1 0 0,0 1 0,0-1 0,0 2 0,19-9 0,-19 10 0,0-1 0,-1 0 0,13-9 0,-13 8 0,1 0 0,18-9 0,-18 11 0,-1 0 0,0-1 0,16-14 0,18-11 0,-30 24 0,1 2 0,-1 0 0,1 1 0,0 0 0,0 1 0,22-2 0,-18 2 0,0 0 0,0-1 0,23-8 0,93-49 0,10-4 0,-105 49 0,-2-2 0,-1-1 0,0-2 0,-1-1 0,39-34 0,-34 21 0,27-21 0,-62 52 0,0 0 0,0-1 0,0 1 0,-1-1 0,0 0 0,0 0 0,0-1 0,-1 1 0,1-1 0,-1 0 0,-1 0 0,1 0 0,-1 0 0,2-9 0,1 3 0,0 0 0,1 0 0,1 0 0,0 1 0,13-17 0,14-23 0,-28 41 0,1 0 0,0 1 0,16-17 0,6-6 0,22-37 0,40-48 0,-78 101 0,-1 0 0,-1 0 0,0-1 0,-2-1 0,0 0 0,12-34 0,-19 48 0,50-100 0,-49 97 0,-1 0 0,1 1 0,0 0 0,0 0 0,1 0 0,-1 0 0,1 0 0,1 1 0,-1-1 0,1 1 0,7-6 0,38-36 0,-40 36 0,1 0 0,0 0 0,23-15 0,-16 16 0,-1-1 0,-1-1 0,0 0 0,-1-2 0,21-21 0,-28 26 0,1 0 0,0 0 0,0 1 0,1 0 0,1 0 0,-1 1 0,1 1 0,0 0 0,0 0 0,23-7 0,-22 7 0,1-1 0,-1 0 0,0-1 0,-1 0 0,0-1 0,13-13 0,8-6 0,-19 17 0,-2 2 0,-1 0 0,1 1 0,1 0 0,-1 1 0,23-10 0,-11 8 0,0-2 0,-1-1 0,0 0 0,-1-2 0,0 0 0,32-31 0,-41 36 0,0 0 0,0 1 0,1 1 0,0 0 0,22-8 0,-23 11 0,0-1 0,-1-1 0,0 0 0,0 0 0,0-1 0,-1 0 0,0-1 0,9-9 0,-11 9 0,0-1 0,0 1 0,1 1 0,0 0 0,0 0 0,0 0 0,1 1 0,0 1 0,1 0 0,11-4 0,-9 3 0,0-1 0,0 0 0,-1-1 0,13-10 0,5-3 0,-25 17 0,27-16 0,-2-2 0,38-33 0,-61 48 0,2 0 0,-1 1 0,1 0 0,0 1 0,0-1 0,0 2 0,1-1 0,0 1 0,0 1 0,0 0 0,0 0 0,20-2 0,-25 4 0,1-1 0,-1 1 0,1-1 0,-1-1 0,0 1 0,1-1 0,-1 0 0,-1 0 0,1 0 0,6-6 0,4-5 0,22-27 0,-26 28 0,0 1 0,26-23 0,3 11 0,-31 20 0,0-1 0,-1 0 0,0 0 0,10-9 0,-10 8 0,0-1 0,1 1 0,15-7 0,-16 8 0,1 0 0,0 0 0,13-13 0,-7 5 0,0 0 0,1 1 0,0 1 0,0 1 0,2 0 0,-1 1 0,1 1 0,26-8 0,-39 14 0,-1 0 0,1 0 0,-1-1 0,1 1 0,-1-1 0,0 0 0,0 0 0,-1 0 0,1-1 0,0 1 0,-1-1 0,0 0 0,0 0 0,0 0 0,-1 0 0,4-8 0,-1 4 0,1-1 0,-1 1 0,9-8 0,-9 11 0,1 1 0,-1-1 0,1 2 0,0-1 0,1 0 0,-1 1 0,8-2 0,20-12 0,-20 10 0,-1 0 0,1 1 0,1 0 0,-1 2 0,1 0 0,0 0 0,0 1 0,0 1 0,19 0 0,-32 1 0,7-1 0,0 0 0,0 0 0,0-1 0,0-1 0,0 1 0,-1-1 0,0-1 0,0 0 0,0 0 0,13-11 0,-5 4 0,-8 7 0,1 0 0,1 0 0,-1 1 0,1 1 0,15-5 0,-14 5 0,0-1 0,0 0 0,0-1 0,11-6 0,-4 2 0,0 0 0,0 1 0,24-7 0,14-6 0,1-2 0,77-18 0,-127 38 0,0 0 0,0 0 0,0 0 0,-1-1 0,0 0 0,0 0 0,0-1 0,0 1 0,0-1 0,7-10 0,22-17 0,-16 16 0,28-29 0,3-4 0,-23 29 0,1 2 0,1 0 0,1 2 0,1 1 0,40-14 0,-44 16 0,-1-1 0,-1-2 0,32-24 0,-36 26 0,5-6 0,-19 14 0,0 0 0,1 1 0,-1-1 0,1 2 0,0-1 0,1 1 0,-1 0 0,1 1 0,-1 0 0,1 0 0,11-1 0,-11 3 0,0 0 0,-1-1 0,1 0 0,0-1 0,-1 0 0,1 0 0,-1-1 0,0 0 0,0 0 0,11-9 0,-2 2 0,1 1 0,26-12 0,-24 13 0,35-22 0,-14 5 0,81-37 0,-108 55 0,1-1 0,-1 0 0,-1-1 0,0-1 0,16-16 0,-19 16 0,0 1 0,1 1 0,0 0 0,0 0 0,1 1 0,0 1 0,26-12 0,0 7 0,-25 9 0,0-1 0,0 0 0,-1-1 0,1-1 0,-1 1 0,0-2 0,-1 0 0,1 0 0,15-15 0,-17 12 0,0 0 0,0 1 0,1 0 0,0 1 0,1 0 0,0 0 0,0 2 0,0-1 0,27-8 0,-35 14 0,0-1 0,0 1 0,0-1 0,0 0 0,-1 0 0,1 0 0,0-1 0,-1 1 0,0-1 0,0 0 0,1 0 0,2-5 0,0 0 0,0-1 0,-1 0 0,6-15 0,10-17 0,-18 36 0,0 1 0,0 0 0,1 0 0,-1 0 0,1 0 0,0 1 0,0 0 0,0 0 0,0 0 0,8-4 0,2 0 0,0 2 0,19-6 0,-21 8 0,-1-1 0,1 0 0,-1-1 0,20-11 0,-21 8 0,-1 0 0,0-1 0,-1 0 0,9-11 0,4-4 0,3-1 0,2 2 0,0 1 0,1 1 0,1 1 0,53-27 0,-75 44 0,0-1 0,-1 0 0,1 0 0,-1 0 0,0-1 0,0 0 0,0 0 0,-1 0 0,1 0 0,-1-1 0,-1 0 0,1 0 0,2-7 0,-5 12 0,0 0 0,-1 0 0,0 0 0,1 0 0,-1 0 0,0 0 0,1 0 0,-1 0 0,0 0 0,0 0 0,0 0 0,0 0 0,0 0 0,0-1 0,0 1 0,0 0 0,0 0 0,-1 0 0,1 0 0,0 0 0,-1-1 0,1 2 0,-1-1 0,1 1 0,-1 0 0,1-1 0,-1 1 0,1 0 0,-1 0 0,1 0 0,-1-1 0,0 1 0,1 0 0,-1 0 0,1 0 0,-1 0 0,1 0 0,-1 0 0,1 0 0,-1 0 0,0 0 0,1 0 0,-1 0 0,1 1 0,-1-1 0,1 0 0,-1 0 0,1 0 0,-1 1 0,1-1 0,-1 0 0,1 1 0,-1-1 0,1 0 0,-1 1 0,1-1 0,0 1 0,-1-1 0,1 1 0,-1 0 0,-37 39 0,30-31 0,0 1 0,-1-1 0,0-1 0,0 0 0,-1 0 0,-19 11 0,-3-5 0,-62 20 0,71-28 0,0 2 0,0 0 0,1 2 0,0 0 0,-34 23 0,94-57 0,61-28 0,-67 36 0,33-23 0,15-7 0,-47 21 0,-26 19 0,-1 0 0,1 1 0,0 0 0,1 0 0,14-7 0,-20 11 0,-1 1 0,0-1 0,1 1 0,-1 0 0,1 0 0,-1 0 0,1-1 0,-1 1 0,1 0 0,-1 1 0,1-1 0,-1 0 0,1 0 0,-1 1 0,0-1 0,3 1 0,-3 0 0,1 1 0,0-1 0,0 0 0,-1 1 0,1-1 0,-1 1 0,0-1 0,1 1 0,-1 0 0,0-1 0,0 1 0,0 0 0,0 0 0,1 3 0,1 4 0,0 0 0,0 0 0,-1 0 0,0 0 0,-1 0 0,0 0 0,-1 1 0,0-1 0,-1 11 0,-3 10 0,-11 43 0,3-19 0,5-7 0,3-20 0,-6 26 0,8-46 0,0 0 0,-1 1 0,0-1 0,0-1 0,-1 1 0,1 0 0,-1-1 0,-6 8 0,-6 4-1365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0:44:51.0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5179 24575,'19'-1'0,"-1"-1"0,0 0 0,0-1 0,1-1 0,-2-1 0,33-13 0,-37 12 0,-1-1 0,0 0 0,15-14 0,-20 15 0,0 1 0,0-1 0,1 1 0,-1 1 0,1-1 0,1 1 0,-1 1 0,0-1 0,1 2 0,12-4 0,16 2 0,-16 2 0,31-8 0,-32 6 0,0-1 0,-1-1 0,1 0 0,-1-2 0,-1 0 0,0-1 0,28-19 0,-38 23 0,0 0 0,0 1 0,0 0 0,0 0 0,1 1 0,0 0 0,12-3 0,-12 4 0,0 0 0,0-1 0,0-1 0,0 1 0,-1-1 0,0-1 0,9-5 0,-3-1 0,-6 4 0,0 1 0,0 0 0,1 1 0,-1-1 0,1 2 0,0-1 0,11-3 0,-2 3 0,-11 4 0,1-1 0,-1 0 0,0 0 0,0-1 0,0 0 0,-1 0 0,1-1 0,-1 1 0,0-1 0,0-1 0,0 1 0,8-9 0,-4 0 0,11-12 0,0 0 0,44-38 0,-61 59 0,1 0 0,-1 0 0,0-1 0,0 1 0,0-1 0,0 0 0,-1 0 0,0 0 0,0 0 0,-1-1 0,4-7 0,-3 2 0,-1 0 0,0 0 0,0 0 0,-1 0 0,0-14 0,-2 19 0,1 0 0,1 0 0,-1 0 0,1 0 0,0 0 0,0 0 0,1 1 0,-1-1 0,1 0 0,1 1 0,-1-1 0,1 1 0,0 0 0,0 0 0,0 0 0,1 0 0,0 0 0,0 1 0,0 0 0,0 0 0,1 0 0,5-3 0,122-87 0,-91 66 0,-35 25 0,0 0 0,0 0 0,0-1 0,-1 0 0,1 0 0,-1-1 0,0 0 0,-1 1 0,1-2 0,-1 1 0,0 0 0,0-1 0,-1 0 0,6-11 0,-4 3 0,2 1 0,-1 0 0,2 0 0,0 0 0,17-21 0,56-51 0,-67 71 0,24-15 0,-32 25 0,-1 0 0,1 0 0,-1-1 0,0 1 0,0-1 0,0 0 0,0 0 0,-1-1 0,0 1 0,4-9 0,6-15 0,1 1 0,1 0 0,1 1 0,1 1 0,2 0 0,24-24 0,-36 41 0,0 0 0,-1-1 0,-1 1 0,1-1 0,-1 0 0,4-13 0,8-10 0,-13 25 0,0 1 0,1 0 0,0 0 0,1 0 0,9-8 0,-10 10 0,0 0 0,-1 0 0,0 0 0,1-1 0,-2 0 0,1 0 0,-1-1 0,0 1 0,5-12 0,3-17 0,-7 19 0,0 0 0,1 0 0,1 1 0,0 0 0,1 0 0,16-21 0,12-3 0,-24 28 0,-1-1 0,14-19 0,4-2 0,-25 29 0,0 0 0,1 0 0,-2-1 0,1 1 0,-1-1 0,1 1 0,-1-1 0,-1 0 0,5-11 0,-3 0 0,-1 0 0,0 1 0,0-32 0,-3 34 0,1 0 0,0 0 0,1 0 0,0 0 0,1 0 0,8-23 0,-3 20 0,0 0 0,1 0 0,1 1 0,0 0 0,21-22 0,-23 26 0,1 0 0,-1 0 0,-1 0 0,0-1 0,0 0 0,-2-1 0,8-19 0,-5 5 0,-2 0 0,7-47 0,7-47 0,-13 85 0,-3 23 0,0 1 0,0 0 0,1 0 0,10-18 0,10-23 0,-20 39 0,9-26 0,1 2 0,24-44 0,-33 70 0,0-1 0,-2 0 0,1 0 0,-2-1 0,0 1 0,0-1 0,0-23 0,-1 18 0,0 1 0,2 0 0,7-25 0,18-25 0,-20 49 0,0-1 0,11-41 0,-15 42 0,0 1 0,1-1 0,1 2 0,17-31 0,-18 35 0,-1-1 0,0 0 0,6-23 0,0-3 0,-5 14 0,-1 0 0,-1 0 0,-1-1 0,-1 1 0,-3-40 0,0 34 0,2 0 0,1 0 0,7-39 0,-2 31 0,-6 31 0,0 0 0,0 0 0,1 0 0,0 0 0,1 0 0,0 1 0,0-1 0,1 1 0,7-13 0,1 4 0,-1 0 0,15-34 0,-16 31 0,0 0 0,15-20 0,-4 7 0,-15 23 0,0 1 0,0 0 0,1 0 0,9-10 0,-6 9 0,-1-1 0,0 0 0,12-21 0,12-15 0,-17 29 0,-11 14 0,-1-1 0,0 1 0,0-1 0,-1 0 0,0 0 0,0 0 0,0 0 0,0 0 0,2-8 0,-4 11 0,4-17 0,2 1 0,9-21 0,-13 33 0,1 0 0,-1 0 0,1 1 0,0-1 0,1 1 0,-1 0 0,1 0 0,0 1 0,0 0 0,7-5 0,-2 3 0,-1 0 0,1-1 0,-1 1 0,-1-2 0,1 0 0,-1 0 0,-1 0 0,1-1 0,-1 0 0,-1 0 0,7-13 0,-8 13 0,1-1 0,1 1 0,-1 1 0,1-1 0,1 1 0,0 0 0,0 1 0,0 0 0,1 0 0,0 1 0,0 0 0,1 0 0,0 1 0,16-6 0,-18 6 0,1 0 0,-1-1 0,0 1 0,-1-2 0,0 1 0,0-1 0,0 0 0,-1-1 0,6-8 0,29-29 0,-41 45 0,1 0 0,0-1 0,-1 1 0,1-1 0,-1 1 0,1-1 0,-1 0 0,1 1 0,-1-1 0,1 1 0,-1-1 0,0 0 0,1 1 0,-1-1 0,0 0 0,1 0 0,-1 1 0,0-1 0,0 0 0,0-1 0,0 1 0,0 1 0,0-1 0,-1 1 0,1-1 0,0 1 0,-1 0 0,1-1 0,-1 1 0,1 0 0,0-1 0,-1 1 0,1 0 0,-1-1 0,1 1 0,-1 0 0,1 0 0,-1-1 0,1 1 0,-1 0 0,1 0 0,-2 0 0,-38-3 0,34 4 0,5-1 0,-17-1 0,1 2 0,-31 4 0,43-4 0,0 0 0,0 1 0,0 0 0,0-1 0,1 1 0,-1 1 0,0-1 0,1 1 0,0 0 0,0 0 0,0 0 0,0 0 0,0 1 0,-3 4 0,-3 2 0,-1-1 0,0 0 0,0 0 0,-1-1 0,0-1 0,-1 0 0,1 0 0,-24 7 0,8-1 0,-29 7 0,48-18 0,-1 0 0,1 1 0,0 1 0,1-1 0,-1 1 0,1 1 0,0 0 0,-13 9 0,13-7 0,0-1 0,0 0 0,-1 0 0,1-1 0,-1 0 0,0 0 0,-1-1 0,1-1 0,-1 1 0,0-2 0,-14 3 0,0 2-1365,5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0:44:52.6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99 0 24575,'0'5'0,"0"8"0,0 6 0,0 6 0,-5-2 0,-2 1 0,0 2 0,2 2 0,1 1 0,-4 1 0,-6-4 0,0-1 0,1 0 0,3 2 0,4 1 0,3 1 0,1 2 0,2-5-8191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0:45:00.5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4916 24575,'78'-62'0,"-69"53"0,0 1 0,1 0 0,0 1 0,0-1 0,0 2 0,19-9 0,-19 10 0,0-1 0,-1 0 0,13-9 0,-13 8 0,1 0 0,18-9 0,-18 11 0,-1 0 0,0-1 0,16-14 0,18-11 0,-30 24 0,1 2 0,-1 0 0,1 1 0,0 0 0,0 1 0,22-2 0,-18 2 0,0 0 0,0-1 0,23-8 0,93-49 0,10-4 0,-105 49 0,-2-2 0,-1-1 0,0-2 0,-1-1 0,39-34 0,-34 21 0,27-21 0,-62 52 0,0 0 0,0-1 0,0 1 0,-1-1 0,0 0 0,0 0 0,0-1 0,-1 1 0,1-1 0,-1 0 0,-1 0 0,1 0 0,-1 0 0,2-9 0,1 3 0,0 0 0,1 0 0,1 0 0,0 1 0,13-17 0,14-23 0,-28 41 0,1 0 0,0 1 0,16-17 0,6-6 0,22-37 0,40-48 0,-78 101 0,-1 0 0,-1 0 0,0-1 0,-2-1 0,0 0 0,12-34 0,-19 48 0,50-100 0,-49 97 0,-1 0 0,1 1 0,0 0 0,0 0 0,1 0 0,-1 0 0,1 0 0,1 1 0,-1-1 0,1 1 0,7-6 0,38-36 0,-40 36 0,1 0 0,0 0 0,23-15 0,-16 16 0,-1-1 0,-1-1 0,0 0 0,-1-2 0,21-21 0,-28 26 0,1 0 0,0 0 0,0 1 0,1 0 0,1 0 0,-1 1 0,1 1 0,0 0 0,0 0 0,23-7 0,-22 7 0,1-1 0,-1 0 0,0-1 0,-1 0 0,0-1 0,13-13 0,8-6 0,-19 17 0,-2 2 0,-1 0 0,1 1 0,1 0 0,-1 1 0,23-10 0,-11 8 0,0-2 0,-1-1 0,0 0 0,-1-2 0,0 0 0,32-31 0,-41 36 0,0 0 0,0 1 0,1 1 0,0 0 0,22-8 0,-23 11 0,0-1 0,-1-1 0,0 0 0,0 0 0,0-1 0,-1 0 0,0-1 0,9-9 0,-11 9 0,0-1 0,0 1 0,1 1 0,0 0 0,0 0 0,0 0 0,1 1 0,0 1 0,1 0 0,11-4 0,-9 3 0,0-1 0,0 0 0,-1-1 0,13-10 0,5-3 0,-25 17 0,27-16 0,-2-2 0,38-33 0,-61 48 0,2 0 0,-1 1 0,1 0 0,0 1 0,0-1 0,0 2 0,1-1 0,0 1 0,0 1 0,0 0 0,0 0 0,20-2 0,-25 4 0,1-1 0,-1 1 0,1-1 0,-1-1 0,0 1 0,1-1 0,-1 0 0,-1 0 0,1 0 0,6-6 0,4-5 0,22-27 0,-26 28 0,0 1 0,26-23 0,3 11 0,-31 20 0,0-1 0,-1 0 0,0 0 0,10-9 0,-10 8 0,0-1 0,1 1 0,15-7 0,-16 8 0,1 0 0,0 0 0,13-13 0,-7 5 0,0 0 0,1 1 0,0 1 0,0 1 0,2 0 0,-1 1 0,1 1 0,26-8 0,-39 14 0,-1 0 0,1 0 0,-1-1 0,1 1 0,-1-1 0,0 0 0,0 0 0,-1 0 0,1-1 0,0 1 0,-1-1 0,0 0 0,0 0 0,0 0 0,-1 0 0,4-8 0,-1 4 0,1-1 0,-1 1 0,9-8 0,-9 11 0,1 1 0,-1-1 0,1 2 0,0-1 0,1 0 0,-1 1 0,8-2 0,20-12 0,-20 10 0,-1 0 0,1 1 0,1 0 0,-1 2 0,1 0 0,0 0 0,0 1 0,0 1 0,19 0 0,-32 1 0,7-1 0,0 0 0,0 0 0,0-1 0,0-1 0,0 1 0,-1-1 0,0-1 0,0 0 0,0 0 0,13-11 0,-5 4 0,-8 7 0,1 0 0,1 0 0,-1 1 0,1 1 0,15-5 0,-14 5 0,0-1 0,0 0 0,0-1 0,11-6 0,-4 2 0,0 0 0,0 1 0,24-7 0,14-6 0,1-2 0,77-18 0,-127 38 0,0 0 0,0 0 0,0 0 0,-1-1 0,0 0 0,0 0 0,0-1 0,0 1 0,0-1 0,7-10 0,22-17 0,-16 16 0,28-29 0,3-4 0,-23 29 0,1 2 0,1 0 0,1 2 0,1 1 0,40-14 0,-44 16 0,-1-1 0,-1-2 0,32-24 0,-36 26 0,5-6 0,-19 14 0,0 0 0,1 1 0,-1-1 0,1 2 0,0-1 0,1 1 0,-1 0 0,1 1 0,-1 0 0,1 0 0,11-1 0,-11 3 0,0 0 0,-1-1 0,1 0 0,0-1 0,-1 0 0,1 0 0,-1-1 0,0 0 0,0 0 0,11-9 0,-2 2 0,1 1 0,26-12 0,-24 13 0,35-22 0,-14 5 0,81-37 0,-108 55 0,1-1 0,-1 0 0,-1-1 0,0-1 0,16-16 0,-19 16 0,0 1 0,1 1 0,0 0 0,0 0 0,1 1 0,0 1 0,26-12 0,0 7 0,-25 9 0,0-1 0,0 0 0,-1-1 0,1-1 0,-1 1 0,0-2 0,-1 0 0,1 0 0,15-15 0,-17 12 0,0 0 0,0 1 0,1 0 0,0 1 0,1 0 0,0 0 0,0 2 0,0-1 0,27-8 0,-35 14 0,0-1 0,0 1 0,0-1 0,0 0 0,-1 0 0,1 0 0,0-1 0,-1 1 0,0-1 0,0 0 0,1 0 0,2-5 0,0 0 0,0-1 0,-1 0 0,6-15 0,10-17 0,-18 36 0,0 1 0,0 0 0,1 0 0,-1 0 0,1 0 0,0 1 0,0 0 0,0 0 0,0 0 0,8-4 0,2 0 0,0 2 0,19-6 0,-21 8 0,-1-1 0,1 0 0,-1-1 0,20-11 0,-21 8 0,-1 0 0,0-1 0,-1 0 0,9-11 0,4-4 0,3-1 0,2 2 0,0 1 0,1 1 0,1 1 0,53-27 0,-75 44 0,0-1 0,-1 0 0,1 0 0,-1 0 0,0-1 0,0 0 0,0 0 0,-1 0 0,1 0 0,-1-1 0,-1 0 0,1 0 0,2-7 0,-5 12 0,0 0 0,-1 0 0,0 0 0,1 0 0,-1 0 0,0 0 0,1 0 0,-1 0 0,0 0 0,0 0 0,0 0 0,0 0 0,0 0 0,0-1 0,0 1 0,0 0 0,0 0 0,-1 0 0,1 0 0,0 0 0,-1-1 0,1 2 0,-1-1 0,1 1 0,-1 0 0,1-1 0,-1 1 0,1 0 0,-1 0 0,1 0 0,-1-1 0,0 1 0,1 0 0,-1 0 0,1 0 0,-1 0 0,1 0 0,-1 0 0,1 0 0,-1 0 0,0 0 0,1 0 0,-1 0 0,1 1 0,-1-1 0,1 0 0,-1 0 0,1 0 0,-1 1 0,1-1 0,-1 0 0,1 1 0,-1-1 0,1 0 0,-1 1 0,1-1 0,0 1 0,-1-1 0,1 1 0,-1 0 0,-37 39 0,30-31 0,0 1 0,-1-1 0,0-1 0,0 0 0,-1 0 0,-19 11 0,-3-5 0,-62 20 0,71-28 0,0 2 0,0 0 0,1 2 0,0 0 0,-34 23 0,94-57 0,61-28 0,-67 36 0,33-23 0,15-7 0,-47 21 0,-26 19 0,-1 0 0,1 1 0,0 0 0,1 0 0,14-7 0,-20 11 0,-1 1 0,0-1 0,1 1 0,-1 0 0,1 0 0,-1 0 0,1-1 0,-1 1 0,1 0 0,-1 1 0,1-1 0,-1 0 0,1 0 0,-1 1 0,0-1 0,3 1 0,-3 0 0,1 1 0,0-1 0,0 0 0,-1 1 0,1-1 0,-1 1 0,0-1 0,1 1 0,-1 0 0,0-1 0,0 1 0,0 0 0,0 0 0,1 3 0,1 4 0,0 0 0,0 0 0,-1 0 0,0 0 0,-1 0 0,0 0 0,-1 1 0,0-1 0,-1 11 0,-3 10 0,-11 43 0,3-19 0,5-7 0,3-20 0,-6 26 0,8-46 0,0 0 0,-1 1 0,0-1 0,0-1 0,-1 1 0,1 0 0,-1-1 0,-6 8 0,-6 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E375-2518-4ADE-9AC9-BC8437C37B71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06145-B3E5-4448-854C-6484CFBC59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210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6145-B3E5-4448-854C-6484CFBC59D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718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6145-B3E5-4448-854C-6484CFBC59DF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71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6145-B3E5-4448-854C-6484CFBC59DF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545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6145-B3E5-4448-854C-6484CFBC59DF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62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6145-B3E5-4448-854C-6484CFBC59DF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84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12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1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630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23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92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03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2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413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37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65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23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1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94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374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75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60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EF58-7A00-4E47-B259-18837D7D96D5}" type="datetimeFigureOut">
              <a:rPr lang="es-AR" smtClean="0"/>
              <a:t>9/8/2024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88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customXml" Target="../ink/ink2.xm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enor.com/es-419/view/fin-gif-5508217" TargetMode="External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ítulo 2"/>
          <p:cNvSpPr txBox="1">
            <a:spLocks/>
          </p:cNvSpPr>
          <p:nvPr/>
        </p:nvSpPr>
        <p:spPr>
          <a:xfrm>
            <a:off x="3151488" y="116422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Colas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526504" y="1097045"/>
            <a:ext cx="10466526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Funciones que necesitaremos para la Estructura tipo cola</a:t>
            </a:r>
          </a:p>
          <a:p>
            <a:endParaRPr lang="es-AR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CBA8E1E-DECE-E89C-C504-A7AF6BD5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845426"/>
            <a:ext cx="8683584" cy="44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6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1222769" y="4645304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22769" y="4645302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4" name="Conector recto de flecha 43"/>
          <p:cNvCxnSpPr>
            <a:cxnSpLocks/>
            <a:stCxn id="20" idx="2"/>
            <a:endCxn id="12" idx="0"/>
          </p:cNvCxnSpPr>
          <p:nvPr/>
        </p:nvCxnSpPr>
        <p:spPr>
          <a:xfrm flipH="1">
            <a:off x="2096529" y="3803835"/>
            <a:ext cx="173673" cy="8414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ítulo 2"/>
          <p:cNvSpPr txBox="1">
            <a:spLocks/>
          </p:cNvSpPr>
          <p:nvPr/>
        </p:nvSpPr>
        <p:spPr>
          <a:xfrm>
            <a:off x="-137388" y="33574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sp>
        <p:nvSpPr>
          <p:cNvPr id="18" name="CuadroTexto 13"/>
          <p:cNvSpPr txBox="1"/>
          <p:nvPr/>
        </p:nvSpPr>
        <p:spPr>
          <a:xfrm>
            <a:off x="280228" y="573545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228769-DE75-B40A-3D17-BDC618488DE3}"/>
              </a:ext>
            </a:extLst>
          </p:cNvPr>
          <p:cNvCxnSpPr>
            <a:cxnSpLocks/>
          </p:cNvCxnSpPr>
          <p:nvPr/>
        </p:nvCxnSpPr>
        <p:spPr>
          <a:xfrm flipV="1">
            <a:off x="1209553" y="5386934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639AD19-5FDD-ACD4-5920-A883795DE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14"/>
          <a:stretch/>
        </p:blipFill>
        <p:spPr>
          <a:xfrm>
            <a:off x="5920739" y="-51002"/>
            <a:ext cx="5933883" cy="345451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2D771A5-5B5B-7029-A2FC-3EE4BEB3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14" y="3470460"/>
            <a:ext cx="1400175" cy="3333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069EAA3-7D4E-ADD5-24ED-37158D96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94" y="2482984"/>
            <a:ext cx="483818" cy="609251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A5F07C0-22BB-FCA0-3184-91B2479D238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814003" y="3092235"/>
            <a:ext cx="1282526" cy="15530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o 3">
            <a:extLst>
              <a:ext uri="{FF2B5EF4-FFF2-40B4-BE49-F238E27FC236}">
                <a16:creationId xmlns:a16="http://schemas.microsoft.com/office/drawing/2014/main" id="{52A4F230-4382-3B3A-7BA7-75ED9B9600F7}"/>
              </a:ext>
            </a:extLst>
          </p:cNvPr>
          <p:cNvSpPr/>
          <p:nvPr/>
        </p:nvSpPr>
        <p:spPr>
          <a:xfrm>
            <a:off x="4935889" y="4645304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B0B784-6668-7895-7918-694223F9C130}"/>
              </a:ext>
            </a:extLst>
          </p:cNvPr>
          <p:cNvSpPr txBox="1"/>
          <p:nvPr/>
        </p:nvSpPr>
        <p:spPr>
          <a:xfrm>
            <a:off x="4935889" y="4645302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B1B5AB8-BEC7-44E2-7155-B6996102EF23}"/>
              </a:ext>
            </a:extLst>
          </p:cNvPr>
          <p:cNvSpPr txBox="1"/>
          <p:nvPr/>
        </p:nvSpPr>
        <p:spPr>
          <a:xfrm>
            <a:off x="5009323" y="5536844"/>
            <a:ext cx="16873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20988C5-A431-D882-607C-B36CF456193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876525" y="3407773"/>
            <a:ext cx="561917" cy="11986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76D3BC7-1782-8783-4CD3-1D866BC8C93F}"/>
              </a:ext>
            </a:extLst>
          </p:cNvPr>
          <p:cNvCxnSpPr>
            <a:cxnSpLocks/>
          </p:cNvCxnSpPr>
          <p:nvPr/>
        </p:nvCxnSpPr>
        <p:spPr>
          <a:xfrm flipV="1">
            <a:off x="4922673" y="5386934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65BF372F-CA09-B261-DD09-3127F5EA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00" y="3765765"/>
            <a:ext cx="569858" cy="396424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9C29A4F-DE3E-A0E8-0412-A850FDFCB20A}"/>
              </a:ext>
            </a:extLst>
          </p:cNvPr>
          <p:cNvCxnSpPr>
            <a:cxnSpLocks/>
          </p:cNvCxnSpPr>
          <p:nvPr/>
        </p:nvCxnSpPr>
        <p:spPr>
          <a:xfrm>
            <a:off x="710975" y="4017814"/>
            <a:ext cx="530324" cy="6143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12F8B5BF-105F-A9E2-8AFD-7BD2D67DF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076" y="2969562"/>
            <a:ext cx="1952898" cy="438211"/>
          </a:xfrm>
          <a:prstGeom prst="rect">
            <a:avLst/>
          </a:prstGeom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66E5603-3C7C-63F9-39CF-6642E6159F03}"/>
              </a:ext>
            </a:extLst>
          </p:cNvPr>
          <p:cNvCxnSpPr>
            <a:cxnSpLocks/>
          </p:cNvCxnSpPr>
          <p:nvPr/>
        </p:nvCxnSpPr>
        <p:spPr>
          <a:xfrm>
            <a:off x="4083439" y="1655215"/>
            <a:ext cx="561917" cy="11986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C8297E0-40F2-19AC-27BF-DFD0F0E66D5E}"/>
              </a:ext>
            </a:extLst>
          </p:cNvPr>
          <p:cNvSpPr/>
          <p:nvPr/>
        </p:nvSpPr>
        <p:spPr>
          <a:xfrm>
            <a:off x="3164789" y="1205971"/>
            <a:ext cx="13500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nuevo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E79B05AE-A227-84FA-3D7D-2C4310A9C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553" y="5659702"/>
            <a:ext cx="1760736" cy="395092"/>
          </a:xfrm>
          <a:prstGeom prst="rect">
            <a:avLst/>
          </a:prstGeom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855BDB1-E5DD-7D31-CEA6-64BEEE04AF2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45109" y="974261"/>
            <a:ext cx="1519680" cy="4163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9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1222769" y="4645304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22769" y="4645302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4" name="Conector recto de flecha 43"/>
          <p:cNvCxnSpPr>
            <a:cxnSpLocks/>
            <a:stCxn id="20" idx="2"/>
            <a:endCxn id="12" idx="0"/>
          </p:cNvCxnSpPr>
          <p:nvPr/>
        </p:nvCxnSpPr>
        <p:spPr>
          <a:xfrm flipH="1">
            <a:off x="2096529" y="3803835"/>
            <a:ext cx="173673" cy="8414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ítulo 2"/>
          <p:cNvSpPr txBox="1">
            <a:spLocks/>
          </p:cNvSpPr>
          <p:nvPr/>
        </p:nvSpPr>
        <p:spPr>
          <a:xfrm>
            <a:off x="-137388" y="33574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sp>
        <p:nvSpPr>
          <p:cNvPr id="18" name="CuadroTexto 13"/>
          <p:cNvSpPr txBox="1"/>
          <p:nvPr/>
        </p:nvSpPr>
        <p:spPr>
          <a:xfrm>
            <a:off x="280228" y="573545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228769-DE75-B40A-3D17-BDC618488DE3}"/>
              </a:ext>
            </a:extLst>
          </p:cNvPr>
          <p:cNvCxnSpPr>
            <a:cxnSpLocks/>
          </p:cNvCxnSpPr>
          <p:nvPr/>
        </p:nvCxnSpPr>
        <p:spPr>
          <a:xfrm flipV="1">
            <a:off x="1209553" y="5386934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639AD19-5FDD-ACD4-5920-A883795DE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14"/>
          <a:stretch/>
        </p:blipFill>
        <p:spPr>
          <a:xfrm>
            <a:off x="5920739" y="-51002"/>
            <a:ext cx="5933883" cy="345451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2D771A5-5B5B-7029-A2FC-3EE4BEB3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14" y="3470460"/>
            <a:ext cx="1400175" cy="3333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069EAA3-7D4E-ADD5-24ED-37158D96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86" y="3329032"/>
            <a:ext cx="483818" cy="609251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A5F07C0-22BB-FCA0-3184-91B2479D238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760595" y="3938283"/>
            <a:ext cx="1335934" cy="7070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o 3">
            <a:extLst>
              <a:ext uri="{FF2B5EF4-FFF2-40B4-BE49-F238E27FC236}">
                <a16:creationId xmlns:a16="http://schemas.microsoft.com/office/drawing/2014/main" id="{52A4F230-4382-3B3A-7BA7-75ED9B9600F7}"/>
              </a:ext>
            </a:extLst>
          </p:cNvPr>
          <p:cNvSpPr/>
          <p:nvPr/>
        </p:nvSpPr>
        <p:spPr>
          <a:xfrm>
            <a:off x="4935889" y="4645304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B0B784-6668-7895-7918-694223F9C130}"/>
              </a:ext>
            </a:extLst>
          </p:cNvPr>
          <p:cNvSpPr txBox="1"/>
          <p:nvPr/>
        </p:nvSpPr>
        <p:spPr>
          <a:xfrm>
            <a:off x="4935889" y="4645302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B1B5AB8-BEC7-44E2-7155-B6996102EF23}"/>
              </a:ext>
            </a:extLst>
          </p:cNvPr>
          <p:cNvSpPr txBox="1"/>
          <p:nvPr/>
        </p:nvSpPr>
        <p:spPr>
          <a:xfrm>
            <a:off x="5009323" y="5536844"/>
            <a:ext cx="16873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20988C5-A431-D882-607C-B36CF456193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876525" y="3407773"/>
            <a:ext cx="561917" cy="11986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76D3BC7-1782-8783-4CD3-1D866BC8C93F}"/>
              </a:ext>
            </a:extLst>
          </p:cNvPr>
          <p:cNvCxnSpPr>
            <a:cxnSpLocks/>
          </p:cNvCxnSpPr>
          <p:nvPr/>
        </p:nvCxnSpPr>
        <p:spPr>
          <a:xfrm flipV="1">
            <a:off x="4922673" y="5386934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65BF372F-CA09-B261-DD09-3127F5EA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40" y="3740071"/>
            <a:ext cx="569858" cy="396424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9C29A4F-DE3E-A0E8-0412-A850FDFCB20A}"/>
              </a:ext>
            </a:extLst>
          </p:cNvPr>
          <p:cNvCxnSpPr>
            <a:cxnSpLocks/>
          </p:cNvCxnSpPr>
          <p:nvPr/>
        </p:nvCxnSpPr>
        <p:spPr>
          <a:xfrm>
            <a:off x="4429615" y="3992120"/>
            <a:ext cx="530324" cy="6143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12F8B5BF-105F-A9E2-8AFD-7BD2D67DF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076" y="2969562"/>
            <a:ext cx="1952898" cy="438211"/>
          </a:xfrm>
          <a:prstGeom prst="rect">
            <a:avLst/>
          </a:prstGeom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66E5603-3C7C-63F9-39CF-6642E6159F03}"/>
              </a:ext>
            </a:extLst>
          </p:cNvPr>
          <p:cNvCxnSpPr>
            <a:cxnSpLocks/>
          </p:cNvCxnSpPr>
          <p:nvPr/>
        </p:nvCxnSpPr>
        <p:spPr>
          <a:xfrm>
            <a:off x="4083439" y="1655215"/>
            <a:ext cx="561917" cy="11986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C8297E0-40F2-19AC-27BF-DFD0F0E66D5E}"/>
              </a:ext>
            </a:extLst>
          </p:cNvPr>
          <p:cNvSpPr/>
          <p:nvPr/>
        </p:nvSpPr>
        <p:spPr>
          <a:xfrm>
            <a:off x="3164789" y="1205971"/>
            <a:ext cx="13500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nuevo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E79B05AE-A227-84FA-3D7D-2C4310A9C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553" y="5659702"/>
            <a:ext cx="1760736" cy="395092"/>
          </a:xfrm>
          <a:prstGeom prst="rect">
            <a:avLst/>
          </a:prstGeom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855BDB1-E5DD-7D31-CEA6-64BEEE04AF2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45109" y="974261"/>
            <a:ext cx="1519680" cy="4163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6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ítulo 2"/>
          <p:cNvSpPr txBox="1">
            <a:spLocks/>
          </p:cNvSpPr>
          <p:nvPr/>
        </p:nvSpPr>
        <p:spPr>
          <a:xfrm>
            <a:off x="6609336" y="716663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3503" y="4984289"/>
            <a:ext cx="3818964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Esta función devuelve la dirección del </a:t>
            </a:r>
            <a:r>
              <a:rPr lang="es-AR" b="1" dirty="0"/>
              <a:t>Nodo</a:t>
            </a:r>
            <a:r>
              <a:rPr lang="es-AR" dirty="0"/>
              <a:t> que se acaba de crear</a:t>
            </a:r>
          </a:p>
        </p:txBody>
      </p:sp>
      <p:cxnSp>
        <p:nvCxnSpPr>
          <p:cNvPr id="17" name="16 Conector recto de flecha"/>
          <p:cNvCxnSpPr>
            <a:cxnSpLocks/>
            <a:stCxn id="15" idx="3"/>
            <a:endCxn id="7" idx="1"/>
          </p:cNvCxnSpPr>
          <p:nvPr/>
        </p:nvCxnSpPr>
        <p:spPr>
          <a:xfrm flipV="1">
            <a:off x="4142467" y="4984290"/>
            <a:ext cx="1380095" cy="3231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652760-205F-39B8-3673-2F81AC74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62" y="3559042"/>
            <a:ext cx="6360828" cy="285049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3FCB782-49D1-79E1-A3B0-4AE35644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14"/>
          <a:stretch/>
        </p:blipFill>
        <p:spPr>
          <a:xfrm>
            <a:off x="0" y="30438"/>
            <a:ext cx="5837765" cy="3398562"/>
          </a:xfrm>
          <a:prstGeom prst="rect">
            <a:avLst/>
          </a:prstGeom>
        </p:spPr>
      </p:pic>
      <p:cxnSp>
        <p:nvCxnSpPr>
          <p:cNvPr id="31" name="30 Conector recto de flecha"/>
          <p:cNvCxnSpPr>
            <a:cxnSpLocks/>
            <a:stCxn id="7" idx="0"/>
          </p:cNvCxnSpPr>
          <p:nvPr/>
        </p:nvCxnSpPr>
        <p:spPr>
          <a:xfrm flipH="1" flipV="1">
            <a:off x="2918882" y="1413039"/>
            <a:ext cx="5784094" cy="214600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19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1080198" y="5171018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080198" y="5171016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4" name="Conector recto de flecha 43"/>
          <p:cNvCxnSpPr>
            <a:cxnSpLocks/>
            <a:stCxn id="20" idx="2"/>
            <a:endCxn id="12" idx="0"/>
          </p:cNvCxnSpPr>
          <p:nvPr/>
        </p:nvCxnSpPr>
        <p:spPr>
          <a:xfrm flipH="1">
            <a:off x="1953958" y="4357876"/>
            <a:ext cx="366772" cy="8131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ítulo 2"/>
          <p:cNvSpPr txBox="1">
            <a:spLocks/>
          </p:cNvSpPr>
          <p:nvPr/>
        </p:nvSpPr>
        <p:spPr>
          <a:xfrm>
            <a:off x="-137388" y="33574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228769-DE75-B40A-3D17-BDC618488DE3}"/>
              </a:ext>
            </a:extLst>
          </p:cNvPr>
          <p:cNvCxnSpPr>
            <a:cxnSpLocks/>
          </p:cNvCxnSpPr>
          <p:nvPr/>
        </p:nvCxnSpPr>
        <p:spPr>
          <a:xfrm flipV="1">
            <a:off x="1066982" y="5912648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639AD19-5FDD-ACD4-5920-A883795DE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14"/>
          <a:stretch/>
        </p:blipFill>
        <p:spPr>
          <a:xfrm>
            <a:off x="5920739" y="-51002"/>
            <a:ext cx="5933883" cy="345451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2D771A5-5B5B-7029-A2FC-3EE4BEB3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85" y="3924664"/>
            <a:ext cx="1819490" cy="43321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069EAA3-7D4E-ADD5-24ED-37158D96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" y="3319980"/>
            <a:ext cx="483818" cy="609251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A5F07C0-22BB-FCA0-3184-91B2479D238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312515" y="3929231"/>
            <a:ext cx="1641443" cy="12417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o 3">
            <a:extLst>
              <a:ext uri="{FF2B5EF4-FFF2-40B4-BE49-F238E27FC236}">
                <a16:creationId xmlns:a16="http://schemas.microsoft.com/office/drawing/2014/main" id="{52A4F230-4382-3B3A-7BA7-75ED9B9600F7}"/>
              </a:ext>
            </a:extLst>
          </p:cNvPr>
          <p:cNvSpPr/>
          <p:nvPr/>
        </p:nvSpPr>
        <p:spPr>
          <a:xfrm>
            <a:off x="4887450" y="5171018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B0B784-6668-7895-7918-694223F9C130}"/>
              </a:ext>
            </a:extLst>
          </p:cNvPr>
          <p:cNvSpPr txBox="1"/>
          <p:nvPr/>
        </p:nvSpPr>
        <p:spPr>
          <a:xfrm>
            <a:off x="4887450" y="5171016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34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20988C5-A431-D882-607C-B36CF456193C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>
            <a:off x="5254222" y="4381966"/>
            <a:ext cx="506988" cy="7890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76D3BC7-1782-8783-4CD3-1D866BC8C93F}"/>
              </a:ext>
            </a:extLst>
          </p:cNvPr>
          <p:cNvCxnSpPr>
            <a:cxnSpLocks/>
          </p:cNvCxnSpPr>
          <p:nvPr/>
        </p:nvCxnSpPr>
        <p:spPr>
          <a:xfrm flipV="1">
            <a:off x="4874234" y="5912648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65BF372F-CA09-B261-DD09-3127F5EA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253" y="3994355"/>
            <a:ext cx="569858" cy="396424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9C29A4F-DE3E-A0E8-0412-A850FDFCB20A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flipH="1">
            <a:off x="5761210" y="4390779"/>
            <a:ext cx="1093972" cy="7802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12F8B5BF-105F-A9E2-8AFD-7BD2D67DF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773" y="3943755"/>
            <a:ext cx="1952898" cy="438211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79B05AE-A227-84FA-3D7D-2C4310A9C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982" y="6185416"/>
            <a:ext cx="1760736" cy="395092"/>
          </a:xfrm>
          <a:prstGeom prst="rect">
            <a:avLst/>
          </a:prstGeom>
        </p:spPr>
      </p:pic>
      <p:sp>
        <p:nvSpPr>
          <p:cNvPr id="2" name="Proceso 3">
            <a:extLst>
              <a:ext uri="{FF2B5EF4-FFF2-40B4-BE49-F238E27FC236}">
                <a16:creationId xmlns:a16="http://schemas.microsoft.com/office/drawing/2014/main" id="{116D86B0-214B-379F-F08A-352AAC9C45C0}"/>
              </a:ext>
            </a:extLst>
          </p:cNvPr>
          <p:cNvSpPr/>
          <p:nvPr/>
        </p:nvSpPr>
        <p:spPr>
          <a:xfrm>
            <a:off x="9176542" y="5106908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B8D1DA-25D2-9B09-D42E-6021D737BA29}"/>
              </a:ext>
            </a:extLst>
          </p:cNvPr>
          <p:cNvSpPr txBox="1"/>
          <p:nvPr/>
        </p:nvSpPr>
        <p:spPr>
          <a:xfrm>
            <a:off x="9176542" y="5106906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7720CB8-76FB-6DCB-A0C0-6EDEFCC83729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>
            <a:off x="9271582" y="4411550"/>
            <a:ext cx="778720" cy="6953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91B1CD2-3B72-4EAF-D96B-7ECF5555C5B6}"/>
              </a:ext>
            </a:extLst>
          </p:cNvPr>
          <p:cNvCxnSpPr>
            <a:cxnSpLocks/>
          </p:cNvCxnSpPr>
          <p:nvPr/>
        </p:nvCxnSpPr>
        <p:spPr>
          <a:xfrm flipV="1">
            <a:off x="9163326" y="5848538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2DEF54A-A8F2-198A-5B29-779DBCB38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396" y="3973584"/>
            <a:ext cx="2104371" cy="43796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8948D7E-128E-3DB3-9115-09D19BA33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7450" y="6159656"/>
            <a:ext cx="1747520" cy="363697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8DBA4E3-5EA2-DA05-9A8F-9F22914EA75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10050302" y="4358520"/>
            <a:ext cx="1154153" cy="7483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B9D3DDC-957E-C371-266B-95FF3A8BF19E}"/>
              </a:ext>
            </a:extLst>
          </p:cNvPr>
          <p:cNvSpPr/>
          <p:nvPr/>
        </p:nvSpPr>
        <p:spPr>
          <a:xfrm>
            <a:off x="10529424" y="3989188"/>
            <a:ext cx="13500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nuevo</a:t>
            </a:r>
            <a:endParaRPr lang="es-AR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6A562FF-B8E3-5FA9-ADD7-E8A164663550}"/>
              </a:ext>
            </a:extLst>
          </p:cNvPr>
          <p:cNvSpPr txBox="1"/>
          <p:nvPr/>
        </p:nvSpPr>
        <p:spPr>
          <a:xfrm>
            <a:off x="9206651" y="6013207"/>
            <a:ext cx="16873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BA8C40C8-20B8-17A6-0C1D-FD7271A9F594}"/>
              </a:ext>
            </a:extLst>
          </p:cNvPr>
          <p:cNvGrpSpPr/>
          <p:nvPr/>
        </p:nvGrpSpPr>
        <p:grpSpPr>
          <a:xfrm>
            <a:off x="2834370" y="4456350"/>
            <a:ext cx="6381360" cy="1864440"/>
            <a:chOff x="2834370" y="4456350"/>
            <a:chExt cx="6381360" cy="18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AF73CF83-84B1-05A2-54DF-8DAF925EE03C}"/>
                    </a:ext>
                  </a:extLst>
                </p14:cNvPr>
                <p14:cNvContentPartPr/>
                <p14:nvPr/>
              </p14:nvContentPartPr>
              <p14:xfrm>
                <a:off x="2834370" y="4456350"/>
                <a:ext cx="1303200" cy="18644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AF73CF83-84B1-05A2-54DF-8DAF925EE0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16370" y="4438350"/>
                  <a:ext cx="1338840" cy="19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0965C1F9-8676-CACA-B8DD-A2719CE6C061}"/>
                    </a:ext>
                  </a:extLst>
                </p14:cNvPr>
                <p14:cNvContentPartPr/>
                <p14:nvPr/>
              </p14:nvContentPartPr>
              <p14:xfrm>
                <a:off x="4124610" y="4469310"/>
                <a:ext cx="35640" cy="1584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0965C1F9-8676-CACA-B8DD-A2719CE6C0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06970" y="4451310"/>
                  <a:ext cx="71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25C23C1-3510-5007-9E2B-A2C31A745DD6}"/>
                    </a:ext>
                  </a:extLst>
                </p14:cNvPr>
                <p14:cNvContentPartPr/>
                <p14:nvPr/>
              </p14:nvContentPartPr>
              <p14:xfrm>
                <a:off x="6663330" y="4528350"/>
                <a:ext cx="2552400" cy="176976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25C23C1-3510-5007-9E2B-A2C31A745D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45690" y="4510350"/>
                  <a:ext cx="2588040" cy="180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4101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1080198" y="5171018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080198" y="5171016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4" name="Conector recto de flecha 43"/>
          <p:cNvCxnSpPr>
            <a:cxnSpLocks/>
            <a:stCxn id="20" idx="2"/>
            <a:endCxn id="12" idx="0"/>
          </p:cNvCxnSpPr>
          <p:nvPr/>
        </p:nvCxnSpPr>
        <p:spPr>
          <a:xfrm flipH="1">
            <a:off x="1953958" y="4357876"/>
            <a:ext cx="366772" cy="8131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ítulo 2"/>
          <p:cNvSpPr txBox="1">
            <a:spLocks/>
          </p:cNvSpPr>
          <p:nvPr/>
        </p:nvSpPr>
        <p:spPr>
          <a:xfrm>
            <a:off x="-137388" y="33574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228769-DE75-B40A-3D17-BDC618488DE3}"/>
              </a:ext>
            </a:extLst>
          </p:cNvPr>
          <p:cNvCxnSpPr>
            <a:cxnSpLocks/>
          </p:cNvCxnSpPr>
          <p:nvPr/>
        </p:nvCxnSpPr>
        <p:spPr>
          <a:xfrm flipV="1">
            <a:off x="1066982" y="5912648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639AD19-5FDD-ACD4-5920-A883795DE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14"/>
          <a:stretch/>
        </p:blipFill>
        <p:spPr>
          <a:xfrm>
            <a:off x="5920739" y="-51002"/>
            <a:ext cx="5933883" cy="345451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2D771A5-5B5B-7029-A2FC-3EE4BEB3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85" y="3924664"/>
            <a:ext cx="1819490" cy="43321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069EAA3-7D4E-ADD5-24ED-37158D96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" y="3319980"/>
            <a:ext cx="483818" cy="609251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A5F07C0-22BB-FCA0-3184-91B2479D238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312515" y="3929231"/>
            <a:ext cx="1641443" cy="12417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o 3">
            <a:extLst>
              <a:ext uri="{FF2B5EF4-FFF2-40B4-BE49-F238E27FC236}">
                <a16:creationId xmlns:a16="http://schemas.microsoft.com/office/drawing/2014/main" id="{52A4F230-4382-3B3A-7BA7-75ED9B9600F7}"/>
              </a:ext>
            </a:extLst>
          </p:cNvPr>
          <p:cNvSpPr/>
          <p:nvPr/>
        </p:nvSpPr>
        <p:spPr>
          <a:xfrm>
            <a:off x="4887450" y="5171018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B0B784-6668-7895-7918-694223F9C130}"/>
              </a:ext>
            </a:extLst>
          </p:cNvPr>
          <p:cNvSpPr txBox="1"/>
          <p:nvPr/>
        </p:nvSpPr>
        <p:spPr>
          <a:xfrm>
            <a:off x="4887450" y="5171016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34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20988C5-A431-D882-607C-B36CF456193C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>
            <a:off x="5254222" y="4381966"/>
            <a:ext cx="506988" cy="7890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76D3BC7-1782-8783-4CD3-1D866BC8C93F}"/>
              </a:ext>
            </a:extLst>
          </p:cNvPr>
          <p:cNvCxnSpPr>
            <a:cxnSpLocks/>
          </p:cNvCxnSpPr>
          <p:nvPr/>
        </p:nvCxnSpPr>
        <p:spPr>
          <a:xfrm flipV="1">
            <a:off x="4874234" y="5912648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65BF372F-CA09-B261-DD09-3127F5EA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672" y="4015126"/>
            <a:ext cx="569858" cy="396424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9C29A4F-DE3E-A0E8-0412-A850FDFCB20A}"/>
              </a:ext>
            </a:extLst>
          </p:cNvPr>
          <p:cNvCxnSpPr>
            <a:cxnSpLocks/>
            <a:stCxn id="30" idx="2"/>
            <a:endCxn id="2" idx="0"/>
          </p:cNvCxnSpPr>
          <p:nvPr/>
        </p:nvCxnSpPr>
        <p:spPr>
          <a:xfrm>
            <a:off x="7654601" y="4411550"/>
            <a:ext cx="2395701" cy="69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12F8B5BF-105F-A9E2-8AFD-7BD2D67DF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773" y="3943755"/>
            <a:ext cx="1952898" cy="438211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79B05AE-A227-84FA-3D7D-2C4310A9C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982" y="6185416"/>
            <a:ext cx="1760736" cy="395092"/>
          </a:xfrm>
          <a:prstGeom prst="rect">
            <a:avLst/>
          </a:prstGeom>
        </p:spPr>
      </p:pic>
      <p:sp>
        <p:nvSpPr>
          <p:cNvPr id="2" name="Proceso 3">
            <a:extLst>
              <a:ext uri="{FF2B5EF4-FFF2-40B4-BE49-F238E27FC236}">
                <a16:creationId xmlns:a16="http://schemas.microsoft.com/office/drawing/2014/main" id="{116D86B0-214B-379F-F08A-352AAC9C45C0}"/>
              </a:ext>
            </a:extLst>
          </p:cNvPr>
          <p:cNvSpPr/>
          <p:nvPr/>
        </p:nvSpPr>
        <p:spPr>
          <a:xfrm>
            <a:off x="9176542" y="5106908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B8D1DA-25D2-9B09-D42E-6021D737BA29}"/>
              </a:ext>
            </a:extLst>
          </p:cNvPr>
          <p:cNvSpPr txBox="1"/>
          <p:nvPr/>
        </p:nvSpPr>
        <p:spPr>
          <a:xfrm>
            <a:off x="9176542" y="5106906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56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7720CB8-76FB-6DCB-A0C0-6EDEFCC83729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>
            <a:off x="9271582" y="4411550"/>
            <a:ext cx="778720" cy="6953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91B1CD2-3B72-4EAF-D96B-7ECF5555C5B6}"/>
              </a:ext>
            </a:extLst>
          </p:cNvPr>
          <p:cNvCxnSpPr>
            <a:cxnSpLocks/>
          </p:cNvCxnSpPr>
          <p:nvPr/>
        </p:nvCxnSpPr>
        <p:spPr>
          <a:xfrm flipV="1">
            <a:off x="9163326" y="5848538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2DEF54A-A8F2-198A-5B29-779DBCB38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396" y="3973584"/>
            <a:ext cx="2104371" cy="43796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8948D7E-128E-3DB3-9115-09D19BA33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7450" y="6159656"/>
            <a:ext cx="1747520" cy="363697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8DBA4E3-5EA2-DA05-9A8F-9F22914EA75E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10050302" y="4358520"/>
            <a:ext cx="1154153" cy="7483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B9D3DDC-957E-C371-266B-95FF3A8BF19E}"/>
              </a:ext>
            </a:extLst>
          </p:cNvPr>
          <p:cNvSpPr/>
          <p:nvPr/>
        </p:nvSpPr>
        <p:spPr>
          <a:xfrm>
            <a:off x="10529424" y="3989188"/>
            <a:ext cx="13500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nuevo</a:t>
            </a:r>
            <a:endParaRPr lang="es-AR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6A562FF-B8E3-5FA9-ADD7-E8A164663550}"/>
              </a:ext>
            </a:extLst>
          </p:cNvPr>
          <p:cNvSpPr txBox="1"/>
          <p:nvPr/>
        </p:nvSpPr>
        <p:spPr>
          <a:xfrm>
            <a:off x="9206651" y="6013207"/>
            <a:ext cx="16873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BA8C40C8-20B8-17A6-0C1D-FD7271A9F594}"/>
              </a:ext>
            </a:extLst>
          </p:cNvPr>
          <p:cNvGrpSpPr/>
          <p:nvPr/>
        </p:nvGrpSpPr>
        <p:grpSpPr>
          <a:xfrm>
            <a:off x="2834370" y="4456350"/>
            <a:ext cx="6381360" cy="1864440"/>
            <a:chOff x="2834370" y="4456350"/>
            <a:chExt cx="6381360" cy="18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AF73CF83-84B1-05A2-54DF-8DAF925EE03C}"/>
                    </a:ext>
                  </a:extLst>
                </p14:cNvPr>
                <p14:cNvContentPartPr/>
                <p14:nvPr/>
              </p14:nvContentPartPr>
              <p14:xfrm>
                <a:off x="2834370" y="4456350"/>
                <a:ext cx="1303200" cy="18644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AF73CF83-84B1-05A2-54DF-8DAF925EE0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16370" y="4438353"/>
                  <a:ext cx="1338840" cy="1900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0965C1F9-8676-CACA-B8DD-A2719CE6C061}"/>
                    </a:ext>
                  </a:extLst>
                </p14:cNvPr>
                <p14:cNvContentPartPr/>
                <p14:nvPr/>
              </p14:nvContentPartPr>
              <p14:xfrm>
                <a:off x="4124610" y="4469310"/>
                <a:ext cx="35640" cy="1584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0965C1F9-8676-CACA-B8DD-A2719CE6C0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06610" y="4451310"/>
                  <a:ext cx="71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25C23C1-3510-5007-9E2B-A2C31A745DD6}"/>
                    </a:ext>
                  </a:extLst>
                </p14:cNvPr>
                <p14:cNvContentPartPr/>
                <p14:nvPr/>
              </p14:nvContentPartPr>
              <p14:xfrm>
                <a:off x="6663330" y="4528350"/>
                <a:ext cx="2552400" cy="176976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25C23C1-3510-5007-9E2B-A2C31A745D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45327" y="4510354"/>
                  <a:ext cx="2588045" cy="180539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294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1009592" y="2096348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009592" y="2096346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44" name="Conector recto de flecha 43"/>
          <p:cNvCxnSpPr>
            <a:cxnSpLocks/>
            <a:stCxn id="20" idx="2"/>
            <a:endCxn id="12" idx="0"/>
          </p:cNvCxnSpPr>
          <p:nvPr/>
        </p:nvCxnSpPr>
        <p:spPr>
          <a:xfrm flipH="1">
            <a:off x="1883352" y="1283206"/>
            <a:ext cx="366772" cy="8131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ítulo 2"/>
          <p:cNvSpPr txBox="1">
            <a:spLocks/>
          </p:cNvSpPr>
          <p:nvPr/>
        </p:nvSpPr>
        <p:spPr>
          <a:xfrm>
            <a:off x="4313502" y="160854"/>
            <a:ext cx="4064687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Informar los datos de la cola</a:t>
            </a:r>
            <a:endParaRPr lang="es-AR" sz="11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228769-DE75-B40A-3D17-BDC618488DE3}"/>
              </a:ext>
            </a:extLst>
          </p:cNvPr>
          <p:cNvCxnSpPr>
            <a:cxnSpLocks/>
          </p:cNvCxnSpPr>
          <p:nvPr/>
        </p:nvCxnSpPr>
        <p:spPr>
          <a:xfrm flipV="1">
            <a:off x="996376" y="2837978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12D771A5-5B5B-7029-A2FC-3EE4BEB3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79" y="849994"/>
            <a:ext cx="1819490" cy="43321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069EAA3-7D4E-ADD5-24ED-37158D96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310"/>
            <a:ext cx="483818" cy="609251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A5F07C0-22BB-FCA0-3184-91B2479D238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241909" y="854561"/>
            <a:ext cx="1641443" cy="12417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o 3">
            <a:extLst>
              <a:ext uri="{FF2B5EF4-FFF2-40B4-BE49-F238E27FC236}">
                <a16:creationId xmlns:a16="http://schemas.microsoft.com/office/drawing/2014/main" id="{52A4F230-4382-3B3A-7BA7-75ED9B9600F7}"/>
              </a:ext>
            </a:extLst>
          </p:cNvPr>
          <p:cNvSpPr/>
          <p:nvPr/>
        </p:nvSpPr>
        <p:spPr>
          <a:xfrm>
            <a:off x="4816844" y="2096348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B0B784-6668-7895-7918-694223F9C130}"/>
              </a:ext>
            </a:extLst>
          </p:cNvPr>
          <p:cNvSpPr txBox="1"/>
          <p:nvPr/>
        </p:nvSpPr>
        <p:spPr>
          <a:xfrm>
            <a:off x="4816844" y="2096346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34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20988C5-A431-D882-607C-B36CF456193C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5690604" y="1296666"/>
            <a:ext cx="590292" cy="7996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76D3BC7-1782-8783-4CD3-1D866BC8C93F}"/>
              </a:ext>
            </a:extLst>
          </p:cNvPr>
          <p:cNvCxnSpPr>
            <a:cxnSpLocks/>
          </p:cNvCxnSpPr>
          <p:nvPr/>
        </p:nvCxnSpPr>
        <p:spPr>
          <a:xfrm flipV="1">
            <a:off x="4803628" y="2837978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65BF372F-CA09-B261-DD09-3127F5EA0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91" y="910872"/>
            <a:ext cx="569858" cy="396424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9C29A4F-DE3E-A0E8-0412-A850FDFCB20A}"/>
              </a:ext>
            </a:extLst>
          </p:cNvPr>
          <p:cNvCxnSpPr>
            <a:cxnSpLocks/>
            <a:stCxn id="30" idx="2"/>
            <a:endCxn id="2" idx="0"/>
          </p:cNvCxnSpPr>
          <p:nvPr/>
        </p:nvCxnSpPr>
        <p:spPr>
          <a:xfrm>
            <a:off x="9092720" y="1307296"/>
            <a:ext cx="886976" cy="7249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12F8B5BF-105F-A9E2-8AFD-7BD2D67DF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447" y="858455"/>
            <a:ext cx="1952898" cy="438211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79B05AE-A227-84FA-3D7D-2C4310A9C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76" y="3110746"/>
            <a:ext cx="1760736" cy="395092"/>
          </a:xfrm>
          <a:prstGeom prst="rect">
            <a:avLst/>
          </a:prstGeom>
        </p:spPr>
      </p:pic>
      <p:sp>
        <p:nvSpPr>
          <p:cNvPr id="2" name="Proceso 3">
            <a:extLst>
              <a:ext uri="{FF2B5EF4-FFF2-40B4-BE49-F238E27FC236}">
                <a16:creationId xmlns:a16="http://schemas.microsoft.com/office/drawing/2014/main" id="{116D86B0-214B-379F-F08A-352AAC9C45C0}"/>
              </a:ext>
            </a:extLst>
          </p:cNvPr>
          <p:cNvSpPr/>
          <p:nvPr/>
        </p:nvSpPr>
        <p:spPr>
          <a:xfrm>
            <a:off x="9105936" y="2032238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B8D1DA-25D2-9B09-D42E-6021D737BA29}"/>
              </a:ext>
            </a:extLst>
          </p:cNvPr>
          <p:cNvSpPr txBox="1"/>
          <p:nvPr/>
        </p:nvSpPr>
        <p:spPr>
          <a:xfrm>
            <a:off x="9105936" y="2032236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56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7720CB8-76FB-6DCB-A0C0-6EDEFCC83729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flipH="1">
            <a:off x="9979696" y="1296666"/>
            <a:ext cx="793866" cy="7355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91B1CD2-3B72-4EAF-D96B-7ECF5555C5B6}"/>
              </a:ext>
            </a:extLst>
          </p:cNvPr>
          <p:cNvCxnSpPr>
            <a:cxnSpLocks/>
          </p:cNvCxnSpPr>
          <p:nvPr/>
        </p:nvCxnSpPr>
        <p:spPr>
          <a:xfrm flipV="1">
            <a:off x="9092720" y="2773868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2DEF54A-A8F2-198A-5B29-779DBCB38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376" y="858700"/>
            <a:ext cx="2104371" cy="43796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8948D7E-128E-3DB3-9115-09D19BA33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844" y="3084986"/>
            <a:ext cx="1747520" cy="363697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A6A562FF-B8E3-5FA9-ADD7-E8A164663550}"/>
              </a:ext>
            </a:extLst>
          </p:cNvPr>
          <p:cNvSpPr txBox="1"/>
          <p:nvPr/>
        </p:nvSpPr>
        <p:spPr>
          <a:xfrm>
            <a:off x="9136045" y="2938537"/>
            <a:ext cx="16873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748DCE-B81B-79C1-CBE7-F25935E87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0193" y="4081173"/>
            <a:ext cx="6780216" cy="27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24876F98-6FC0-E4CF-CA5F-9751A309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695"/>
            <a:ext cx="12192000" cy="2454584"/>
          </a:xfrm>
          <a:prstGeom prst="rect">
            <a:avLst/>
          </a:prstGeom>
        </p:spPr>
      </p:pic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FCF7FD8-B725-5A73-C887-5220FC68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1999" cy="275421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50E3492D-91D0-EA25-C908-2BD35486D058}"/>
              </a:ext>
            </a:extLst>
          </p:cNvPr>
          <p:cNvSpPr txBox="1">
            <a:spLocks/>
          </p:cNvSpPr>
          <p:nvPr/>
        </p:nvSpPr>
        <p:spPr>
          <a:xfrm>
            <a:off x="4313502" y="160854"/>
            <a:ext cx="4064687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Informar los datos de la cola</a:t>
            </a:r>
            <a:endParaRPr lang="es-AR" sz="11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ítulo 2"/>
          <p:cNvSpPr txBox="1">
            <a:spLocks/>
          </p:cNvSpPr>
          <p:nvPr/>
        </p:nvSpPr>
        <p:spPr>
          <a:xfrm>
            <a:off x="3863112" y="197704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Desacolar Datos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7A5C7C-49CC-596D-79F7-D7EA05A2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2" y="726660"/>
            <a:ext cx="4913734" cy="18222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AB7964-BE24-A02F-F953-AAF8917F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2" y="2729854"/>
            <a:ext cx="4731794" cy="39304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1B7070-D747-6D72-9C1C-81FA0616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20" y="734123"/>
            <a:ext cx="654458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ítulo 2"/>
          <p:cNvSpPr txBox="1">
            <a:spLocks/>
          </p:cNvSpPr>
          <p:nvPr/>
        </p:nvSpPr>
        <p:spPr>
          <a:xfrm>
            <a:off x="559842" y="639364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Desacolar Datos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7A5C7C-49CC-596D-79F7-D7EA05A2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2" y="2138040"/>
            <a:ext cx="4913734" cy="18222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AB7964-BE24-A02F-F953-AAF8917F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714" y="763893"/>
            <a:ext cx="6102146" cy="50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8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ítulo 2"/>
          <p:cNvSpPr txBox="1">
            <a:spLocks/>
          </p:cNvSpPr>
          <p:nvPr/>
        </p:nvSpPr>
        <p:spPr>
          <a:xfrm>
            <a:off x="6286272" y="1211153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Desacolar Datos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7A5C7C-49CC-596D-79F7-D7EA05A2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2" y="812160"/>
            <a:ext cx="4913734" cy="18222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D91D83-C886-7E19-42AF-6634D2EF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2868294"/>
            <a:ext cx="8538640" cy="3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8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/>
          <p:cNvCxnSpPr>
            <a:cxnSpLocks/>
            <a:endCxn id="11" idx="0"/>
          </p:cNvCxnSpPr>
          <p:nvPr/>
        </p:nvCxnSpPr>
        <p:spPr>
          <a:xfrm flipH="1">
            <a:off x="8780790" y="4499657"/>
            <a:ext cx="437505" cy="100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995803" y="5504135"/>
            <a:ext cx="5569973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Donde p es el puntero cabeza de la Cola donde </a:t>
            </a:r>
            <a:r>
              <a:rPr lang="es-MX" dirty="0" err="1"/>
              <a:t>aux</a:t>
            </a:r>
            <a:r>
              <a:rPr lang="es-MX" dirty="0"/>
              <a:t> es un nodo que se crea para tener el control del último elemento de la cola</a:t>
            </a:r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551995" y="1283237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Estructura de la información a utilizar</a:t>
            </a:r>
          </a:p>
          <a:p>
            <a:endParaRPr lang="es-AR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6D87BC1E-E5D9-28CD-F73C-0EA62903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4" y="1947404"/>
            <a:ext cx="4759027" cy="195312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054FAF7-75CF-BF04-7C8D-BE8742731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35" y="3823210"/>
            <a:ext cx="5569973" cy="620958"/>
          </a:xfrm>
          <a:prstGeom prst="rect">
            <a:avLst/>
          </a:prstGeom>
        </p:spPr>
      </p:pic>
      <p:sp>
        <p:nvSpPr>
          <p:cNvPr id="29" name="Subtítulo 2">
            <a:extLst>
              <a:ext uri="{FF2B5EF4-FFF2-40B4-BE49-F238E27FC236}">
                <a16:creationId xmlns:a16="http://schemas.microsoft.com/office/drawing/2014/main" id="{4EE43236-1AE0-CFBE-6823-638744947698}"/>
              </a:ext>
            </a:extLst>
          </p:cNvPr>
          <p:cNvSpPr txBox="1">
            <a:spLocks/>
          </p:cNvSpPr>
          <p:nvPr/>
        </p:nvSpPr>
        <p:spPr>
          <a:xfrm>
            <a:off x="6392724" y="2924815"/>
            <a:ext cx="4271465" cy="62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Inicialización de la Información</a:t>
            </a:r>
          </a:p>
          <a:p>
            <a:endParaRPr lang="es-AR" dirty="0"/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id="{B94BFB68-EEFD-A618-1BF1-04804728C28E}"/>
              </a:ext>
            </a:extLst>
          </p:cNvPr>
          <p:cNvSpPr txBox="1">
            <a:spLocks/>
          </p:cNvSpPr>
          <p:nvPr/>
        </p:nvSpPr>
        <p:spPr>
          <a:xfrm>
            <a:off x="3151488" y="116422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Colas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3322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29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ítulo 2"/>
          <p:cNvSpPr txBox="1">
            <a:spLocks/>
          </p:cNvSpPr>
          <p:nvPr/>
        </p:nvSpPr>
        <p:spPr>
          <a:xfrm>
            <a:off x="4206012" y="582214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 err="1">
                <a:solidFill>
                  <a:srgbClr val="00B0F0"/>
                </a:solidFill>
              </a:rPr>
              <a:t>Vacíar</a:t>
            </a:r>
            <a:r>
              <a:rPr lang="es-AR" sz="4400" dirty="0">
                <a:solidFill>
                  <a:srgbClr val="00B0F0"/>
                </a:solidFill>
              </a:rPr>
              <a:t> la Cola de  Datos</a:t>
            </a:r>
            <a:endParaRPr lang="es-AR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64485A-F64C-3359-29E2-713FFC4A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719538"/>
            <a:ext cx="5277126" cy="15476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12843B-9305-BA63-1AA1-500496D47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83" y="1906408"/>
            <a:ext cx="5341657" cy="46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3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F70B70F-F020-719F-9479-7FF8EA5B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434924" y="0"/>
            <a:ext cx="12748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02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ítulo 2"/>
          <p:cNvSpPr txBox="1">
            <a:spLocks/>
          </p:cNvSpPr>
          <p:nvPr/>
        </p:nvSpPr>
        <p:spPr>
          <a:xfrm>
            <a:off x="420280" y="641700"/>
            <a:ext cx="4395574" cy="963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Desde el menú de Opciones llamaremos a la opción 1 Acolaremos</a:t>
            </a:r>
          </a:p>
          <a:p>
            <a:endParaRPr lang="es-AR" dirty="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4EE43236-1AE0-CFBE-6823-638744947698}"/>
              </a:ext>
            </a:extLst>
          </p:cNvPr>
          <p:cNvSpPr txBox="1">
            <a:spLocks/>
          </p:cNvSpPr>
          <p:nvPr/>
        </p:nvSpPr>
        <p:spPr>
          <a:xfrm>
            <a:off x="6680215" y="1896115"/>
            <a:ext cx="4271465" cy="62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Acolar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9B6698-F0FD-E902-5766-A688FE750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25" y="2901555"/>
            <a:ext cx="5569437" cy="18564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797C28-2250-CFD3-8809-AB9C67EAB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90" y="1605397"/>
            <a:ext cx="5639587" cy="4448796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99BCA882-1FCB-F9BA-6508-A811AE0259F2}"/>
              </a:ext>
            </a:extLst>
          </p:cNvPr>
          <p:cNvSpPr txBox="1">
            <a:spLocks/>
          </p:cNvSpPr>
          <p:nvPr/>
        </p:nvSpPr>
        <p:spPr>
          <a:xfrm>
            <a:off x="3151488" y="116422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Colas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206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43195" y="1023144"/>
            <a:ext cx="6820545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Ingresaremos  3 datos para nuestro 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ello llamaremos a la función </a:t>
            </a:r>
            <a:r>
              <a:rPr lang="es-AR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ingresar_dato</a:t>
            </a:r>
            <a:endParaRPr lang="es-AR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4313503" y="24942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949091-026A-5E73-8D76-F674D326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3688"/>
            <a:ext cx="5569437" cy="18564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49FD60-C174-2F92-EF38-5D1D41DCC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79" y="2775825"/>
            <a:ext cx="6196851" cy="3418952"/>
          </a:xfrm>
          <a:prstGeom prst="rect">
            <a:avLst/>
          </a:prstGeom>
        </p:spPr>
      </p:pic>
      <p:cxnSp>
        <p:nvCxnSpPr>
          <p:cNvPr id="14" name="30 Conector recto de flecha">
            <a:extLst>
              <a:ext uri="{FF2B5EF4-FFF2-40B4-BE49-F238E27FC236}">
                <a16:creationId xmlns:a16="http://schemas.microsoft.com/office/drawing/2014/main" id="{9EE7CDA9-6FF9-B65F-4D7D-C4CAE06333C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120640" y="2320290"/>
            <a:ext cx="3770165" cy="45553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8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ítulo 2"/>
          <p:cNvSpPr txBox="1">
            <a:spLocks/>
          </p:cNvSpPr>
          <p:nvPr/>
        </p:nvSpPr>
        <p:spPr>
          <a:xfrm>
            <a:off x="4186735" y="122826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228769-DE75-B40A-3D17-BDC618488DE3}"/>
              </a:ext>
            </a:extLst>
          </p:cNvPr>
          <p:cNvCxnSpPr>
            <a:cxnSpLocks/>
          </p:cNvCxnSpPr>
          <p:nvPr/>
        </p:nvCxnSpPr>
        <p:spPr>
          <a:xfrm flipV="1">
            <a:off x="1253206" y="4588406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639AD19-5FDD-ACD4-5920-A883795DE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14"/>
          <a:stretch/>
        </p:blipFill>
        <p:spPr>
          <a:xfrm>
            <a:off x="4894248" y="1186685"/>
            <a:ext cx="7067116" cy="4114251"/>
          </a:xfrm>
          <a:prstGeom prst="rect">
            <a:avLst/>
          </a:prstGeom>
        </p:spPr>
      </p:pic>
      <p:cxnSp>
        <p:nvCxnSpPr>
          <p:cNvPr id="14" name="13 Conector recto de flecha"/>
          <p:cNvCxnSpPr>
            <a:cxnSpLocks/>
            <a:stCxn id="43" idx="3"/>
          </p:cNvCxnSpPr>
          <p:nvPr/>
        </p:nvCxnSpPr>
        <p:spPr>
          <a:xfrm flipV="1">
            <a:off x="2251933" y="2652455"/>
            <a:ext cx="3348767" cy="41530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3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ítulo 2"/>
          <p:cNvSpPr txBox="1">
            <a:spLocks/>
          </p:cNvSpPr>
          <p:nvPr/>
        </p:nvSpPr>
        <p:spPr>
          <a:xfrm>
            <a:off x="6609336" y="716663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3503" y="4984289"/>
            <a:ext cx="3818964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Esta función devuelve la dirección del </a:t>
            </a:r>
            <a:r>
              <a:rPr lang="es-AR" b="1" dirty="0"/>
              <a:t>Nodo</a:t>
            </a:r>
            <a:r>
              <a:rPr lang="es-AR" dirty="0"/>
              <a:t> que se acaba de crear</a:t>
            </a:r>
          </a:p>
        </p:txBody>
      </p:sp>
      <p:cxnSp>
        <p:nvCxnSpPr>
          <p:cNvPr id="17" name="16 Conector recto de flecha"/>
          <p:cNvCxnSpPr>
            <a:cxnSpLocks/>
            <a:stCxn id="15" idx="3"/>
            <a:endCxn id="7" idx="1"/>
          </p:cNvCxnSpPr>
          <p:nvPr/>
        </p:nvCxnSpPr>
        <p:spPr>
          <a:xfrm flipV="1">
            <a:off x="4142467" y="4984290"/>
            <a:ext cx="1380095" cy="32316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652760-205F-39B8-3673-2F81AC74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62" y="3559042"/>
            <a:ext cx="6360828" cy="285049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3FCB782-49D1-79E1-A3B0-4AE35644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14"/>
          <a:stretch/>
        </p:blipFill>
        <p:spPr>
          <a:xfrm>
            <a:off x="0" y="30438"/>
            <a:ext cx="5837765" cy="3398562"/>
          </a:xfrm>
          <a:prstGeom prst="rect">
            <a:avLst/>
          </a:prstGeom>
        </p:spPr>
      </p:pic>
      <p:cxnSp>
        <p:nvCxnSpPr>
          <p:cNvPr id="31" name="30 Conector recto de flecha"/>
          <p:cNvCxnSpPr>
            <a:cxnSpLocks/>
            <a:stCxn id="7" idx="0"/>
          </p:cNvCxnSpPr>
          <p:nvPr/>
        </p:nvCxnSpPr>
        <p:spPr>
          <a:xfrm flipH="1" flipV="1">
            <a:off x="2918882" y="1413039"/>
            <a:ext cx="5784094" cy="214600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7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339856" y="4738316"/>
            <a:ext cx="16873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ítulo 2"/>
          <p:cNvSpPr txBox="1">
            <a:spLocks/>
          </p:cNvSpPr>
          <p:nvPr/>
        </p:nvSpPr>
        <p:spPr>
          <a:xfrm>
            <a:off x="4186735" y="122826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sp>
        <p:nvSpPr>
          <p:cNvPr id="18" name="CuadroTexto 13"/>
          <p:cNvSpPr txBox="1"/>
          <p:nvPr/>
        </p:nvSpPr>
        <p:spPr>
          <a:xfrm>
            <a:off x="626224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/>
              <a:t>Se genera un nuevo NODO</a:t>
            </a:r>
          </a:p>
        </p:txBody>
      </p:sp>
      <p:cxnSp>
        <p:nvCxnSpPr>
          <p:cNvPr id="14" name="13 Conector recto de flecha"/>
          <p:cNvCxnSpPr>
            <a:cxnSpLocks/>
            <a:stCxn id="18" idx="3"/>
            <a:endCxn id="5" idx="1"/>
          </p:cNvCxnSpPr>
          <p:nvPr/>
        </p:nvCxnSpPr>
        <p:spPr>
          <a:xfrm flipV="1">
            <a:off x="3654139" y="4600766"/>
            <a:ext cx="1208904" cy="14112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228769-DE75-B40A-3D17-BDC618488DE3}"/>
              </a:ext>
            </a:extLst>
          </p:cNvPr>
          <p:cNvCxnSpPr>
            <a:cxnSpLocks/>
          </p:cNvCxnSpPr>
          <p:nvPr/>
        </p:nvCxnSpPr>
        <p:spPr>
          <a:xfrm flipV="1">
            <a:off x="1253206" y="4588406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639AD19-5FDD-ACD4-5920-A883795DE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14"/>
          <a:stretch/>
        </p:blipFill>
        <p:spPr>
          <a:xfrm>
            <a:off x="4863043" y="2543640"/>
            <a:ext cx="7067116" cy="41142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2D771A5-5B5B-7029-A2FC-3EE4BEB3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22" y="2899057"/>
            <a:ext cx="1400175" cy="3333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069EAA3-7D4E-ADD5-24ED-37158D96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130" y="2809312"/>
            <a:ext cx="483818" cy="609251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A5F07C0-22BB-FCA0-3184-91B2479D2389}"/>
              </a:ext>
            </a:extLst>
          </p:cNvPr>
          <p:cNvCxnSpPr>
            <a:cxnSpLocks/>
          </p:cNvCxnSpPr>
          <p:nvPr/>
        </p:nvCxnSpPr>
        <p:spPr>
          <a:xfrm flipH="1">
            <a:off x="2257288" y="3361559"/>
            <a:ext cx="513191" cy="4236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F658BCA1-6880-4CE3-8CAF-11AC2AE4E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80" y="2899057"/>
            <a:ext cx="569858" cy="396424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44E5AB2-6B94-EBD3-19BB-A33694C5A5DA}"/>
              </a:ext>
            </a:extLst>
          </p:cNvPr>
          <p:cNvCxnSpPr>
            <a:cxnSpLocks/>
            <a:stCxn id="27" idx="2"/>
            <a:endCxn id="12" idx="1"/>
          </p:cNvCxnSpPr>
          <p:nvPr/>
        </p:nvCxnSpPr>
        <p:spPr>
          <a:xfrm>
            <a:off x="456709" y="3295481"/>
            <a:ext cx="809713" cy="8436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49F5018-ADB1-6F61-4C0D-CC52B205A0A9}"/>
              </a:ext>
            </a:extLst>
          </p:cNvPr>
          <p:cNvCxnSpPr>
            <a:cxnSpLocks/>
          </p:cNvCxnSpPr>
          <p:nvPr/>
        </p:nvCxnSpPr>
        <p:spPr>
          <a:xfrm>
            <a:off x="1496825" y="1631617"/>
            <a:ext cx="561917" cy="11986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7685139-B4C0-F4E4-BC88-2A4B3619A4DF}"/>
              </a:ext>
            </a:extLst>
          </p:cNvPr>
          <p:cNvSpPr/>
          <p:nvPr/>
        </p:nvSpPr>
        <p:spPr>
          <a:xfrm>
            <a:off x="578175" y="1182373"/>
            <a:ext cx="13500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nuevo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4E61DD6-F4A2-7F82-8212-3DBA96253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013" y="871894"/>
            <a:ext cx="5569973" cy="6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1266422" y="3846776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4"/>
            <a:ext cx="174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339856" y="4738316"/>
            <a:ext cx="16873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1521246" y="3265715"/>
            <a:ext cx="247729" cy="542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ítulo 2"/>
          <p:cNvSpPr txBox="1">
            <a:spLocks/>
          </p:cNvSpPr>
          <p:nvPr/>
        </p:nvSpPr>
        <p:spPr>
          <a:xfrm>
            <a:off x="4186735" y="122826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sp>
        <p:nvSpPr>
          <p:cNvPr id="18" name="CuadroTexto 13"/>
          <p:cNvSpPr txBox="1"/>
          <p:nvPr/>
        </p:nvSpPr>
        <p:spPr>
          <a:xfrm>
            <a:off x="626224" y="5827300"/>
            <a:ext cx="30279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/>
              <a:t>Se genera un nuevo NODO</a:t>
            </a:r>
          </a:p>
        </p:txBody>
      </p:sp>
      <p:cxnSp>
        <p:nvCxnSpPr>
          <p:cNvPr id="14" name="13 Conector recto de flecha"/>
          <p:cNvCxnSpPr>
            <a:cxnSpLocks/>
            <a:stCxn id="18" idx="3"/>
            <a:endCxn id="5" idx="1"/>
          </p:cNvCxnSpPr>
          <p:nvPr/>
        </p:nvCxnSpPr>
        <p:spPr>
          <a:xfrm flipV="1">
            <a:off x="3654139" y="3243811"/>
            <a:ext cx="1240109" cy="276815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228769-DE75-B40A-3D17-BDC618488DE3}"/>
              </a:ext>
            </a:extLst>
          </p:cNvPr>
          <p:cNvCxnSpPr>
            <a:cxnSpLocks/>
          </p:cNvCxnSpPr>
          <p:nvPr/>
        </p:nvCxnSpPr>
        <p:spPr>
          <a:xfrm flipV="1">
            <a:off x="1253206" y="4588406"/>
            <a:ext cx="1834170" cy="123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639AD19-5FDD-ACD4-5920-A883795DE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14"/>
          <a:stretch/>
        </p:blipFill>
        <p:spPr>
          <a:xfrm>
            <a:off x="4894248" y="1186685"/>
            <a:ext cx="7067116" cy="41142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2D771A5-5B5B-7029-A2FC-3EE4BEB3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22" y="2899057"/>
            <a:ext cx="1400175" cy="3333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069EAA3-7D4E-ADD5-24ED-37158D96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130" y="2809312"/>
            <a:ext cx="483818" cy="609251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A5F07C0-22BB-FCA0-3184-91B2479D2389}"/>
              </a:ext>
            </a:extLst>
          </p:cNvPr>
          <p:cNvCxnSpPr>
            <a:cxnSpLocks/>
          </p:cNvCxnSpPr>
          <p:nvPr/>
        </p:nvCxnSpPr>
        <p:spPr>
          <a:xfrm flipH="1">
            <a:off x="2257288" y="3361559"/>
            <a:ext cx="513191" cy="4236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F658BCA1-6880-4CE3-8CAF-11AC2AE4E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80" y="2899057"/>
            <a:ext cx="569858" cy="396424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44E5AB2-6B94-EBD3-19BB-A33694C5A5DA}"/>
              </a:ext>
            </a:extLst>
          </p:cNvPr>
          <p:cNvCxnSpPr>
            <a:cxnSpLocks/>
            <a:stCxn id="27" idx="2"/>
            <a:endCxn id="12" idx="1"/>
          </p:cNvCxnSpPr>
          <p:nvPr/>
        </p:nvCxnSpPr>
        <p:spPr>
          <a:xfrm>
            <a:off x="456709" y="3295481"/>
            <a:ext cx="809713" cy="8436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>
            <a:extLst>
              <a:ext uri="{FF2B5EF4-FFF2-40B4-BE49-F238E27FC236}">
                <a16:creationId xmlns:a16="http://schemas.microsoft.com/office/drawing/2014/main" id="{0190C0F3-8D74-AB28-14E7-FC9DAF14993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67401" y="1328114"/>
            <a:ext cx="3656159" cy="9178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FF9A57A-2FC9-94D6-0662-678CB609C14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322614" y="1480724"/>
            <a:ext cx="322496" cy="14183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50D34B8F-9264-9C34-28E6-A57BB033AF91}"/>
              </a:ext>
            </a:extLst>
          </p:cNvPr>
          <p:cNvSpPr/>
          <p:nvPr/>
        </p:nvSpPr>
        <p:spPr>
          <a:xfrm>
            <a:off x="617340" y="1103070"/>
            <a:ext cx="1350061" cy="450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nuevo</a:t>
            </a:r>
          </a:p>
        </p:txBody>
      </p:sp>
    </p:spTree>
    <p:extLst>
      <p:ext uri="{BB962C8B-B14F-4D97-AF65-F5344CB8AC3E}">
        <p14:creationId xmlns:p14="http://schemas.microsoft.com/office/powerpoint/2010/main" val="402041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43195" y="1023144"/>
            <a:ext cx="682054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Ingresaremos  el 2do Nodo</a:t>
            </a:r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4313503" y="24942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>
                <a:solidFill>
                  <a:srgbClr val="FFFF00"/>
                </a:solidFill>
              </a:rPr>
              <a:t>Ingreso de datos por cola</a:t>
            </a:r>
          </a:p>
          <a:p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949091-026A-5E73-8D76-F674D326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3688"/>
            <a:ext cx="5569437" cy="18564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49FD60-C174-2F92-EF38-5D1D41DCC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79" y="2775825"/>
            <a:ext cx="6196851" cy="3418952"/>
          </a:xfrm>
          <a:prstGeom prst="rect">
            <a:avLst/>
          </a:prstGeom>
        </p:spPr>
      </p:pic>
      <p:cxnSp>
        <p:nvCxnSpPr>
          <p:cNvPr id="14" name="30 Conector recto de flecha">
            <a:extLst>
              <a:ext uri="{FF2B5EF4-FFF2-40B4-BE49-F238E27FC236}">
                <a16:creationId xmlns:a16="http://schemas.microsoft.com/office/drawing/2014/main" id="{9EE7CDA9-6FF9-B65F-4D7D-C4CAE06333C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120640" y="2320290"/>
            <a:ext cx="3770165" cy="45553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4FD52A83EA6F42B24A8CC4AC0D895F" ma:contentTypeVersion="39" ma:contentTypeDescription="Crear nuevo documento." ma:contentTypeScope="" ma:versionID="e96cc3eb67aa646f1bb5d364219c2b04">
  <xsd:schema xmlns:xsd="http://www.w3.org/2001/XMLSchema" xmlns:xs="http://www.w3.org/2001/XMLSchema" xmlns:p="http://schemas.microsoft.com/office/2006/metadata/properties" xmlns:ns3="fa31e3e4-dd04-430e-ab11-9f2e36e54c96" xmlns:ns4="dcd687b3-ff2a-4cef-8a8e-ae79212dfc5f" targetNamespace="http://schemas.microsoft.com/office/2006/metadata/properties" ma:root="true" ma:fieldsID="576fc06f3bbf39fb940cca0bf252bac3" ns3:_="" ns4:_="">
    <xsd:import namespace="fa31e3e4-dd04-430e-ab11-9f2e36e54c96"/>
    <xsd:import namespace="dcd687b3-ff2a-4cef-8a8e-ae79212dfc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TeamsChannelId" minOccurs="0"/>
                <xsd:element ref="ns4:Math_Settings" minOccurs="0"/>
                <xsd:element ref="ns4:Distribution_Groups" minOccurs="0"/>
                <xsd:element ref="ns4:LMS_Mappings" minOccurs="0"/>
                <xsd:element ref="ns4:IsNotebookLocked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1e3e4-dd04-430e-ab11-9f2e36e54c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87b3-ff2a-4cef-8a8e-ae79212dfc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TeamsChannelId" ma:index="28" nillable="true" ma:displayName="Teams Channel Id" ma:internalName="TeamsChannelId">
      <xsd:simpleType>
        <xsd:restriction base="dms:Text"/>
      </xsd:simple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40" nillable="true" ma:displayName="Location" ma:internalName="MediaServiceLocation" ma:readOnly="true">
      <xsd:simpleType>
        <xsd:restriction base="dms:Text"/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3" nillable="true" ma:displayName="_activity" ma:hidden="true" ma:internalName="_activity">
      <xsd:simpleType>
        <xsd:restriction base="dms:Note"/>
      </xsd:simpleType>
    </xsd:element>
    <xsd:element name="MediaServiceObjectDetectorVersions" ma:index="4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_Channel_Section_Location xmlns="dcd687b3-ff2a-4cef-8a8e-ae79212dfc5f" xsi:nil="true"/>
    <Templates xmlns="dcd687b3-ff2a-4cef-8a8e-ae79212dfc5f" xsi:nil="true"/>
    <NotebookType xmlns="dcd687b3-ff2a-4cef-8a8e-ae79212dfc5f" xsi:nil="true"/>
    <CultureName xmlns="dcd687b3-ff2a-4cef-8a8e-ae79212dfc5f" xsi:nil="true"/>
    <TeamsChannelId xmlns="dcd687b3-ff2a-4cef-8a8e-ae79212dfc5f" xsi:nil="true"/>
    <_activity xmlns="dcd687b3-ff2a-4cef-8a8e-ae79212dfc5f" xsi:nil="true"/>
    <Owner xmlns="dcd687b3-ff2a-4cef-8a8e-ae79212dfc5f">
      <UserInfo>
        <DisplayName/>
        <AccountId xsi:nil="true"/>
        <AccountType/>
      </UserInfo>
    </Owner>
    <Students xmlns="dcd687b3-ff2a-4cef-8a8e-ae79212dfc5f">
      <UserInfo>
        <DisplayName/>
        <AccountId xsi:nil="true"/>
        <AccountType/>
      </UserInfo>
    </Students>
    <Student_Groups xmlns="dcd687b3-ff2a-4cef-8a8e-ae79212dfc5f">
      <UserInfo>
        <DisplayName/>
        <AccountId xsi:nil="true"/>
        <AccountType/>
      </UserInfo>
    </Student_Groups>
    <Distribution_Groups xmlns="dcd687b3-ff2a-4cef-8a8e-ae79212dfc5f" xsi:nil="true"/>
    <AppVersion xmlns="dcd687b3-ff2a-4cef-8a8e-ae79212dfc5f" xsi:nil="true"/>
    <Invited_Teachers xmlns="dcd687b3-ff2a-4cef-8a8e-ae79212dfc5f" xsi:nil="true"/>
    <LMS_Mappings xmlns="dcd687b3-ff2a-4cef-8a8e-ae79212dfc5f" xsi:nil="true"/>
    <IsNotebookLocked xmlns="dcd687b3-ff2a-4cef-8a8e-ae79212dfc5f" xsi:nil="true"/>
    <DefaultSectionNames xmlns="dcd687b3-ff2a-4cef-8a8e-ae79212dfc5f" xsi:nil="true"/>
    <Math_Settings xmlns="dcd687b3-ff2a-4cef-8a8e-ae79212dfc5f" xsi:nil="true"/>
    <Invited_Students xmlns="dcd687b3-ff2a-4cef-8a8e-ae79212dfc5f" xsi:nil="true"/>
    <Self_Registration_Enabled xmlns="dcd687b3-ff2a-4cef-8a8e-ae79212dfc5f" xsi:nil="true"/>
    <Has_Teacher_Only_SectionGroup xmlns="dcd687b3-ff2a-4cef-8a8e-ae79212dfc5f" xsi:nil="true"/>
    <FolderType xmlns="dcd687b3-ff2a-4cef-8a8e-ae79212dfc5f" xsi:nil="true"/>
    <Is_Collaboration_Space_Locked xmlns="dcd687b3-ff2a-4cef-8a8e-ae79212dfc5f" xsi:nil="true"/>
    <Teachers xmlns="dcd687b3-ff2a-4cef-8a8e-ae79212dfc5f">
      <UserInfo>
        <DisplayName/>
        <AccountId xsi:nil="true"/>
        <AccountType/>
      </UserInfo>
    </Teach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3018E4-AE84-4646-956E-3AD9A0455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31e3e4-dd04-430e-ab11-9f2e36e54c96"/>
    <ds:schemaRef ds:uri="dcd687b3-ff2a-4cef-8a8e-ae79212dfc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02CC6E-1D82-4B69-8542-972E4FB25CD8}">
  <ds:schemaRefs>
    <ds:schemaRef ds:uri="http://purl.org/dc/terms/"/>
    <ds:schemaRef ds:uri="http://purl.org/dc/dcmitype/"/>
    <ds:schemaRef ds:uri="http://purl.org/dc/elements/1.1/"/>
    <ds:schemaRef ds:uri="fa31e3e4-dd04-430e-ab11-9f2e36e54c96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dcd687b3-ff2a-4cef-8a8e-ae79212dfc5f"/>
  </ds:schemaRefs>
</ds:datastoreItem>
</file>

<file path=customXml/itemProps3.xml><?xml version="1.0" encoding="utf-8"?>
<ds:datastoreItem xmlns:ds="http://schemas.openxmlformats.org/officeDocument/2006/customXml" ds:itemID="{5F031F67-674E-4544-A182-8CBAD348E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582</TotalTime>
  <Words>244</Words>
  <Application>Microsoft Office PowerPoint</Application>
  <PresentationFormat>Panorámica</PresentationFormat>
  <Paragraphs>68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Aptos</vt:lpstr>
      <vt:lpstr>Arial</vt:lpstr>
      <vt:lpstr>Bookman Old Style</vt:lpstr>
      <vt:lpstr>Calibri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Alumno</dc:creator>
  <cp:lastModifiedBy>Alejandro Behringer</cp:lastModifiedBy>
  <cp:revision>3</cp:revision>
  <dcterms:created xsi:type="dcterms:W3CDTF">2017-06-09T23:20:26Z</dcterms:created>
  <dcterms:modified xsi:type="dcterms:W3CDTF">2024-08-09T16:21:25Z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0x010100674FD52A83EA6F42B24A8CC4AC0D895F</vt:lpwstr>
  </property>
  <property fmtid="{D5CDD505-2E9C-101B-9397-08002B2CF9AE}" pid="3" name="MediaServiceImageTags">
    <vt:lpwstr/>
  </property>
</Properties>
</file>