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7" r:id="rId11"/>
    <p:sldId id="274" r:id="rId12"/>
    <p:sldId id="268" r:id="rId13"/>
    <p:sldId id="269" r:id="rId14"/>
    <p:sldId id="270" r:id="rId15"/>
    <p:sldId id="273" r:id="rId16"/>
    <p:sldId id="271" r:id="rId17"/>
    <p:sldId id="272" r:id="rId18"/>
    <p:sldId id="266" r:id="rId19"/>
    <p:sldId id="275" r:id="rId20"/>
    <p:sldId id="276" r:id="rId21"/>
    <p:sldId id="277" r:id="rId22"/>
    <p:sldId id="278" r:id="rId23"/>
    <p:sldId id="279" r:id="rId24"/>
    <p:sldId id="286" r:id="rId25"/>
    <p:sldId id="280" r:id="rId26"/>
    <p:sldId id="281" r:id="rId27"/>
    <p:sldId id="282" r:id="rId28"/>
    <p:sldId id="290" r:id="rId29"/>
    <p:sldId id="291" r:id="rId30"/>
    <p:sldId id="287" r:id="rId31"/>
    <p:sldId id="288"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4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A2332B-35A6-4F5A-8B85-1AB51A277A2B}"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E7528-6F73-4FD9-AAE2-2B772FCAEA19}" type="slidenum">
              <a:rPr lang="en-US" smtClean="0"/>
              <a:t>‹#›</a:t>
            </a:fld>
            <a:endParaRPr lang="en-US"/>
          </a:p>
        </p:txBody>
      </p:sp>
    </p:spTree>
    <p:extLst>
      <p:ext uri="{BB962C8B-B14F-4D97-AF65-F5344CB8AC3E}">
        <p14:creationId xmlns:p14="http://schemas.microsoft.com/office/powerpoint/2010/main" val="388559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A2332B-35A6-4F5A-8B85-1AB51A277A2B}"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E7528-6F73-4FD9-AAE2-2B772FCAEA19}" type="slidenum">
              <a:rPr lang="en-US" smtClean="0"/>
              <a:t>‹#›</a:t>
            </a:fld>
            <a:endParaRPr lang="en-US"/>
          </a:p>
        </p:txBody>
      </p:sp>
    </p:spTree>
    <p:extLst>
      <p:ext uri="{BB962C8B-B14F-4D97-AF65-F5344CB8AC3E}">
        <p14:creationId xmlns:p14="http://schemas.microsoft.com/office/powerpoint/2010/main" val="99524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A2332B-35A6-4F5A-8B85-1AB51A277A2B}"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E7528-6F73-4FD9-AAE2-2B772FCAEA19}" type="slidenum">
              <a:rPr lang="en-US" smtClean="0"/>
              <a:t>‹#›</a:t>
            </a:fld>
            <a:endParaRPr lang="en-US"/>
          </a:p>
        </p:txBody>
      </p:sp>
    </p:spTree>
    <p:extLst>
      <p:ext uri="{BB962C8B-B14F-4D97-AF65-F5344CB8AC3E}">
        <p14:creationId xmlns:p14="http://schemas.microsoft.com/office/powerpoint/2010/main" val="386740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A2332B-35A6-4F5A-8B85-1AB51A277A2B}"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E7528-6F73-4FD9-AAE2-2B772FCAEA19}" type="slidenum">
              <a:rPr lang="en-US" smtClean="0"/>
              <a:t>‹#›</a:t>
            </a:fld>
            <a:endParaRPr lang="en-US"/>
          </a:p>
        </p:txBody>
      </p:sp>
    </p:spTree>
    <p:extLst>
      <p:ext uri="{BB962C8B-B14F-4D97-AF65-F5344CB8AC3E}">
        <p14:creationId xmlns:p14="http://schemas.microsoft.com/office/powerpoint/2010/main" val="132008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A2332B-35A6-4F5A-8B85-1AB51A277A2B}"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E7528-6F73-4FD9-AAE2-2B772FCAEA19}" type="slidenum">
              <a:rPr lang="en-US" smtClean="0"/>
              <a:t>‹#›</a:t>
            </a:fld>
            <a:endParaRPr lang="en-US"/>
          </a:p>
        </p:txBody>
      </p:sp>
    </p:spTree>
    <p:extLst>
      <p:ext uri="{BB962C8B-B14F-4D97-AF65-F5344CB8AC3E}">
        <p14:creationId xmlns:p14="http://schemas.microsoft.com/office/powerpoint/2010/main" val="145681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A2332B-35A6-4F5A-8B85-1AB51A277A2B}"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E7528-6F73-4FD9-AAE2-2B772FCAEA19}" type="slidenum">
              <a:rPr lang="en-US" smtClean="0"/>
              <a:t>‹#›</a:t>
            </a:fld>
            <a:endParaRPr lang="en-US"/>
          </a:p>
        </p:txBody>
      </p:sp>
    </p:spTree>
    <p:extLst>
      <p:ext uri="{BB962C8B-B14F-4D97-AF65-F5344CB8AC3E}">
        <p14:creationId xmlns:p14="http://schemas.microsoft.com/office/powerpoint/2010/main" val="159794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A2332B-35A6-4F5A-8B85-1AB51A277A2B}" type="datetimeFigureOut">
              <a:rPr lang="en-US" smtClean="0"/>
              <a:t>8/3/2019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9E7528-6F73-4FD9-AAE2-2B772FCAEA19}" type="slidenum">
              <a:rPr lang="en-US" smtClean="0"/>
              <a:t>‹#›</a:t>
            </a:fld>
            <a:endParaRPr lang="en-US"/>
          </a:p>
        </p:txBody>
      </p:sp>
    </p:spTree>
    <p:extLst>
      <p:ext uri="{BB962C8B-B14F-4D97-AF65-F5344CB8AC3E}">
        <p14:creationId xmlns:p14="http://schemas.microsoft.com/office/powerpoint/2010/main" val="85471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A2332B-35A6-4F5A-8B85-1AB51A277A2B}" type="datetimeFigureOut">
              <a:rPr lang="en-US" smtClean="0"/>
              <a:t>8/3/2019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9E7528-6F73-4FD9-AAE2-2B772FCAEA19}" type="slidenum">
              <a:rPr lang="en-US" smtClean="0"/>
              <a:t>‹#›</a:t>
            </a:fld>
            <a:endParaRPr lang="en-US"/>
          </a:p>
        </p:txBody>
      </p:sp>
    </p:spTree>
    <p:extLst>
      <p:ext uri="{BB962C8B-B14F-4D97-AF65-F5344CB8AC3E}">
        <p14:creationId xmlns:p14="http://schemas.microsoft.com/office/powerpoint/2010/main" val="163762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2332B-35A6-4F5A-8B85-1AB51A277A2B}" type="datetimeFigureOut">
              <a:rPr lang="en-US" smtClean="0"/>
              <a:t>8/3/2019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9E7528-6F73-4FD9-AAE2-2B772FCAEA19}" type="slidenum">
              <a:rPr lang="en-US" smtClean="0"/>
              <a:t>‹#›</a:t>
            </a:fld>
            <a:endParaRPr lang="en-US"/>
          </a:p>
        </p:txBody>
      </p:sp>
    </p:spTree>
    <p:extLst>
      <p:ext uri="{BB962C8B-B14F-4D97-AF65-F5344CB8AC3E}">
        <p14:creationId xmlns:p14="http://schemas.microsoft.com/office/powerpoint/2010/main" val="191233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A2332B-35A6-4F5A-8B85-1AB51A277A2B}"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E7528-6F73-4FD9-AAE2-2B772FCAEA19}" type="slidenum">
              <a:rPr lang="en-US" smtClean="0"/>
              <a:t>‹#›</a:t>
            </a:fld>
            <a:endParaRPr lang="en-US"/>
          </a:p>
        </p:txBody>
      </p:sp>
    </p:spTree>
    <p:extLst>
      <p:ext uri="{BB962C8B-B14F-4D97-AF65-F5344CB8AC3E}">
        <p14:creationId xmlns:p14="http://schemas.microsoft.com/office/powerpoint/2010/main" val="215533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A2332B-35A6-4F5A-8B85-1AB51A277A2B}"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E7528-6F73-4FD9-AAE2-2B772FCAEA19}" type="slidenum">
              <a:rPr lang="en-US" smtClean="0"/>
              <a:t>‹#›</a:t>
            </a:fld>
            <a:endParaRPr lang="en-US"/>
          </a:p>
        </p:txBody>
      </p:sp>
    </p:spTree>
    <p:extLst>
      <p:ext uri="{BB962C8B-B14F-4D97-AF65-F5344CB8AC3E}">
        <p14:creationId xmlns:p14="http://schemas.microsoft.com/office/powerpoint/2010/main" val="418854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2332B-35A6-4F5A-8B85-1AB51A277A2B}" type="datetimeFigureOut">
              <a:rPr lang="en-US" smtClean="0"/>
              <a:t>8/3/2019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E7528-6F73-4FD9-AAE2-2B772FCAEA19}" type="slidenum">
              <a:rPr lang="en-US" smtClean="0"/>
              <a:t>‹#›</a:t>
            </a:fld>
            <a:endParaRPr lang="en-US"/>
          </a:p>
        </p:txBody>
      </p:sp>
    </p:spTree>
    <p:extLst>
      <p:ext uri="{BB962C8B-B14F-4D97-AF65-F5344CB8AC3E}">
        <p14:creationId xmlns:p14="http://schemas.microsoft.com/office/powerpoint/2010/main" val="1906170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433137"/>
            <a:ext cx="8039100" cy="5743826"/>
          </a:xfrm>
        </p:spPr>
        <p:txBody>
          <a:bodyPr/>
          <a:lstStyle/>
          <a:p>
            <a:pPr marL="0" indent="0" algn="ctr">
              <a:buNone/>
            </a:pPr>
            <a:r>
              <a:rPr lang="vi-VN" b="1" dirty="0">
                <a:solidFill>
                  <a:srgbClr val="FF0000"/>
                </a:solidFill>
              </a:rPr>
              <a:t>CHƯƠNG 4</a:t>
            </a:r>
            <a:endParaRPr lang="en-US" dirty="0">
              <a:solidFill>
                <a:srgbClr val="FF0000"/>
              </a:solidFill>
            </a:endParaRPr>
          </a:p>
          <a:p>
            <a:pPr marL="0" indent="0">
              <a:buNone/>
            </a:pPr>
            <a:r>
              <a:rPr lang="vi-VN" b="1" dirty="0">
                <a:solidFill>
                  <a:srgbClr val="FF0000"/>
                </a:solidFill>
              </a:rPr>
              <a:t>ĐIỀU LỆ TRƯỜNG PHỔ THÔNG,  TRƯỜNG CAO ĐẲNG, TRƯỜNG ĐẠI HỌC</a:t>
            </a:r>
            <a:endParaRPr lang="en-US" dirty="0">
              <a:solidFill>
                <a:srgbClr val="FF0000"/>
              </a:solidFill>
            </a:endParaRPr>
          </a:p>
          <a:p>
            <a:pPr marL="0" indent="0">
              <a:buNone/>
            </a:pPr>
            <a:r>
              <a:rPr lang="vi-VN" b="1" dirty="0">
                <a:solidFill>
                  <a:srgbClr val="0070C0"/>
                </a:solidFill>
              </a:rPr>
              <a:t>4.1</a:t>
            </a:r>
            <a:r>
              <a:rPr lang="vi-VN" dirty="0">
                <a:solidFill>
                  <a:srgbClr val="0070C0"/>
                </a:solidFill>
              </a:rPr>
              <a:t>.</a:t>
            </a:r>
            <a:r>
              <a:rPr lang="vi-VN" b="1" dirty="0">
                <a:solidFill>
                  <a:srgbClr val="0070C0"/>
                </a:solidFill>
              </a:rPr>
              <a:t> ĐIỀU LỆ TRƯỜNG TRUNG HỌC </a:t>
            </a:r>
            <a:endParaRPr lang="en-US" dirty="0">
              <a:solidFill>
                <a:srgbClr val="0070C0"/>
              </a:solidFill>
            </a:endParaRPr>
          </a:p>
          <a:p>
            <a:pPr marL="0" indent="0">
              <a:buNone/>
            </a:pPr>
            <a:r>
              <a:rPr lang="vi-VN" b="1" dirty="0">
                <a:solidFill>
                  <a:srgbClr val="0070C0"/>
                </a:solidFill>
              </a:rPr>
              <a:t>4.2</a:t>
            </a:r>
            <a:r>
              <a:rPr lang="vi-VN" dirty="0">
                <a:solidFill>
                  <a:srgbClr val="0070C0"/>
                </a:solidFill>
              </a:rPr>
              <a:t>.</a:t>
            </a:r>
            <a:r>
              <a:rPr lang="vi-VN" b="1" dirty="0">
                <a:solidFill>
                  <a:srgbClr val="0070C0"/>
                </a:solidFill>
              </a:rPr>
              <a:t> QUY ĐỊNH VỀ THANH TRA, KIỂM TRA TRƯỜNG PHỔ THÔNG </a:t>
            </a:r>
            <a:endParaRPr lang="en-US" dirty="0">
              <a:solidFill>
                <a:srgbClr val="0070C0"/>
              </a:solidFill>
            </a:endParaRPr>
          </a:p>
          <a:p>
            <a:pPr marL="0" indent="0">
              <a:buNone/>
            </a:pPr>
            <a:r>
              <a:rPr lang="vi-VN" b="1" dirty="0">
                <a:solidFill>
                  <a:srgbClr val="0070C0"/>
                </a:solidFill>
              </a:rPr>
              <a:t>4.3</a:t>
            </a:r>
            <a:r>
              <a:rPr lang="vi-VN" dirty="0">
                <a:solidFill>
                  <a:srgbClr val="0070C0"/>
                </a:solidFill>
              </a:rPr>
              <a:t>.</a:t>
            </a:r>
            <a:r>
              <a:rPr lang="vi-VN" b="1" dirty="0">
                <a:solidFill>
                  <a:srgbClr val="0070C0"/>
                </a:solidFill>
              </a:rPr>
              <a:t> QUY CHẾ CÔNG NHẬN TRƯỜNG TRUNG HỌC ĐẠT CHUẨN QUỐC GIA </a:t>
            </a:r>
            <a:endParaRPr lang="en-US" dirty="0">
              <a:solidFill>
                <a:srgbClr val="0070C0"/>
              </a:solidFill>
            </a:endParaRPr>
          </a:p>
          <a:p>
            <a:pPr marL="0" indent="0">
              <a:buNone/>
            </a:pPr>
            <a:r>
              <a:rPr lang="vi-VN" b="1" dirty="0">
                <a:solidFill>
                  <a:srgbClr val="0070C0"/>
                </a:solidFill>
              </a:rPr>
              <a:t>4.4.</a:t>
            </a:r>
            <a:r>
              <a:rPr lang="vi-VN" dirty="0">
                <a:solidFill>
                  <a:srgbClr val="0070C0"/>
                </a:solidFill>
              </a:rPr>
              <a:t> </a:t>
            </a:r>
            <a:r>
              <a:rPr lang="vi-VN" b="1" dirty="0">
                <a:solidFill>
                  <a:srgbClr val="0070C0"/>
                </a:solidFill>
              </a:rPr>
              <a:t>ĐIỀU LỆ TRƯỜNG CAO ĐẲNG  </a:t>
            </a:r>
            <a:endParaRPr lang="en-US" dirty="0">
              <a:solidFill>
                <a:srgbClr val="0070C0"/>
              </a:solidFill>
            </a:endParaRPr>
          </a:p>
          <a:p>
            <a:pPr marL="0" indent="0">
              <a:buNone/>
            </a:pPr>
            <a:r>
              <a:rPr lang="vi-VN" b="1" dirty="0">
                <a:solidFill>
                  <a:srgbClr val="0070C0"/>
                </a:solidFill>
              </a:rPr>
              <a:t>4.5.</a:t>
            </a:r>
            <a:r>
              <a:rPr lang="vi-VN" dirty="0">
                <a:solidFill>
                  <a:srgbClr val="0070C0"/>
                </a:solidFill>
              </a:rPr>
              <a:t> </a:t>
            </a:r>
            <a:r>
              <a:rPr lang="vi-VN" b="1" dirty="0">
                <a:solidFill>
                  <a:srgbClr val="0070C0"/>
                </a:solidFill>
              </a:rPr>
              <a:t>ĐIỀU LỆ TRƯỜNG ĐẠI HỌC  </a:t>
            </a:r>
            <a:endParaRPr lang="en-US" dirty="0">
              <a:solidFill>
                <a:srgbClr val="0070C0"/>
              </a:solidFill>
            </a:endParaRPr>
          </a:p>
          <a:p>
            <a:pPr marL="0" indent="0">
              <a:buNone/>
            </a:pPr>
            <a:endParaRPr lang="en-US" dirty="0"/>
          </a:p>
        </p:txBody>
      </p:sp>
    </p:spTree>
    <p:extLst>
      <p:ext uri="{BB962C8B-B14F-4D97-AF65-F5344CB8AC3E}">
        <p14:creationId xmlns:p14="http://schemas.microsoft.com/office/powerpoint/2010/main" val="59803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25120"/>
            <a:ext cx="7886700" cy="6360160"/>
          </a:xfrm>
        </p:spPr>
        <p:txBody>
          <a:bodyPr>
            <a:normAutofit/>
          </a:bodyPr>
          <a:lstStyle/>
          <a:p>
            <a:pPr marL="0" indent="0">
              <a:buNone/>
            </a:pPr>
            <a:r>
              <a:rPr lang="en-US" b="1" dirty="0" err="1" smtClean="0">
                <a:solidFill>
                  <a:srgbClr val="0070C0"/>
                </a:solidFill>
              </a:rPr>
              <a:t>Hội</a:t>
            </a:r>
            <a:r>
              <a:rPr lang="en-US" b="1" dirty="0" smtClean="0">
                <a:solidFill>
                  <a:srgbClr val="0070C0"/>
                </a:solidFill>
              </a:rPr>
              <a:t> </a:t>
            </a:r>
            <a:r>
              <a:rPr lang="en-US" b="1" dirty="0" err="1">
                <a:solidFill>
                  <a:srgbClr val="0070C0"/>
                </a:solidFill>
              </a:rPr>
              <a:t>đồng</a:t>
            </a:r>
            <a:r>
              <a:rPr lang="en-US" b="1" dirty="0">
                <a:solidFill>
                  <a:srgbClr val="0070C0"/>
                </a:solidFill>
              </a:rPr>
              <a:t> </a:t>
            </a:r>
            <a:r>
              <a:rPr lang="en-US" b="1" dirty="0" err="1" smtClean="0">
                <a:solidFill>
                  <a:srgbClr val="0070C0"/>
                </a:solidFill>
              </a:rPr>
              <a:t>trường</a:t>
            </a:r>
            <a:r>
              <a:rPr lang="en-US" b="1" dirty="0">
                <a:solidFill>
                  <a:srgbClr val="0070C0"/>
                </a:solidFill>
              </a:rPr>
              <a:t> </a:t>
            </a:r>
            <a:r>
              <a:rPr lang="en-US" b="1" dirty="0" smtClean="0">
                <a:solidFill>
                  <a:srgbClr val="0070C0"/>
                </a:solidFill>
              </a:rPr>
              <a:t>(</a:t>
            </a:r>
            <a:r>
              <a:rPr lang="en-US" b="1" dirty="0" err="1" smtClean="0">
                <a:solidFill>
                  <a:srgbClr val="0070C0"/>
                </a:solidFill>
              </a:rPr>
              <a:t>Điều</a:t>
            </a:r>
            <a:r>
              <a:rPr lang="en-US" b="1" dirty="0" smtClean="0">
                <a:solidFill>
                  <a:srgbClr val="0070C0"/>
                </a:solidFill>
              </a:rPr>
              <a:t> 20)</a:t>
            </a:r>
          </a:p>
          <a:p>
            <a:r>
              <a:rPr lang="en-US" dirty="0" err="1" smtClean="0"/>
              <a:t>Hội</a:t>
            </a:r>
            <a:r>
              <a:rPr lang="en-US" dirty="0" smtClean="0"/>
              <a:t> </a:t>
            </a:r>
            <a:r>
              <a:rPr lang="en-US" dirty="0" err="1"/>
              <a:t>đồng</a:t>
            </a:r>
            <a:r>
              <a:rPr lang="en-US" dirty="0"/>
              <a:t> </a:t>
            </a:r>
            <a:r>
              <a:rPr lang="en-US" dirty="0" err="1"/>
              <a:t>trường</a:t>
            </a:r>
            <a:r>
              <a:rPr lang="en-US" dirty="0"/>
              <a:t> </a:t>
            </a:r>
            <a:r>
              <a:rPr lang="en-US" dirty="0" err="1"/>
              <a:t>đối</a:t>
            </a:r>
            <a:r>
              <a:rPr lang="en-US" dirty="0"/>
              <a:t> </a:t>
            </a:r>
            <a:r>
              <a:rPr lang="en-US" dirty="0" err="1"/>
              <a:t>với</a:t>
            </a:r>
            <a:r>
              <a:rPr lang="en-US" dirty="0"/>
              <a:t> </a:t>
            </a:r>
            <a:r>
              <a:rPr lang="en-US" dirty="0" err="1"/>
              <a:t>trường</a:t>
            </a:r>
            <a:r>
              <a:rPr lang="en-US" dirty="0"/>
              <a:t> </a:t>
            </a:r>
            <a:r>
              <a:rPr lang="en-US" dirty="0" err="1"/>
              <a:t>trung</a:t>
            </a:r>
            <a:r>
              <a:rPr lang="en-US" dirty="0"/>
              <a:t> </a:t>
            </a:r>
            <a:r>
              <a:rPr lang="en-US" dirty="0" err="1"/>
              <a:t>học</a:t>
            </a:r>
            <a:r>
              <a:rPr lang="en-US" dirty="0"/>
              <a:t> </a:t>
            </a:r>
            <a:r>
              <a:rPr lang="en-US" dirty="0" err="1"/>
              <a:t>công</a:t>
            </a:r>
            <a:r>
              <a:rPr lang="en-US" dirty="0"/>
              <a:t> </a:t>
            </a:r>
            <a:r>
              <a:rPr lang="en-US" dirty="0" err="1"/>
              <a:t>lập</a:t>
            </a:r>
            <a:r>
              <a:rPr lang="en-US" dirty="0"/>
              <a:t>, </a:t>
            </a:r>
            <a:r>
              <a:rPr lang="en-US" dirty="0" err="1"/>
              <a:t>Hội</a:t>
            </a:r>
            <a:r>
              <a:rPr lang="en-US" dirty="0"/>
              <a:t> </a:t>
            </a:r>
            <a:r>
              <a:rPr lang="en-US" dirty="0" err="1" smtClean="0"/>
              <a:t>đồng</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trường</a:t>
            </a:r>
            <a:r>
              <a:rPr lang="en-US" dirty="0" smtClean="0"/>
              <a:t> </a:t>
            </a:r>
            <a:r>
              <a:rPr lang="en-US" dirty="0" err="1" smtClean="0"/>
              <a:t>trung</a:t>
            </a:r>
            <a:r>
              <a:rPr lang="en-US" dirty="0" smtClean="0"/>
              <a:t> </a:t>
            </a:r>
            <a:r>
              <a:rPr lang="en-US" dirty="0" err="1" smtClean="0"/>
              <a:t>học</a:t>
            </a:r>
            <a:r>
              <a:rPr lang="en-US" dirty="0" smtClean="0"/>
              <a:t> </a:t>
            </a:r>
            <a:r>
              <a:rPr lang="en-US" dirty="0" err="1" smtClean="0"/>
              <a:t>tư</a:t>
            </a:r>
            <a:r>
              <a:rPr lang="en-US" dirty="0" smtClean="0"/>
              <a:t> </a:t>
            </a:r>
            <a:r>
              <a:rPr lang="en-US" dirty="0" err="1" smtClean="0"/>
              <a:t>thục</a:t>
            </a:r>
            <a:endParaRPr lang="en-US" dirty="0" smtClean="0"/>
          </a:p>
          <a:p>
            <a:r>
              <a:rPr lang="en-US" dirty="0" err="1"/>
              <a:t>là</a:t>
            </a:r>
            <a:r>
              <a:rPr lang="en-US" dirty="0"/>
              <a:t> </a:t>
            </a:r>
            <a:r>
              <a:rPr lang="en-US" dirty="0" err="1"/>
              <a:t>tổ</a:t>
            </a:r>
            <a:r>
              <a:rPr lang="en-US" dirty="0"/>
              <a:t> </a:t>
            </a:r>
            <a:r>
              <a:rPr lang="en-US" dirty="0" err="1"/>
              <a:t>chức</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quyết</a:t>
            </a:r>
            <a:r>
              <a:rPr lang="en-US" dirty="0"/>
              <a:t> </a:t>
            </a:r>
            <a:r>
              <a:rPr lang="en-US" dirty="0" err="1"/>
              <a:t>định</a:t>
            </a:r>
            <a:r>
              <a:rPr lang="en-US" dirty="0"/>
              <a:t> </a:t>
            </a:r>
            <a:r>
              <a:rPr lang="en-US" dirty="0" err="1"/>
              <a:t>về</a:t>
            </a:r>
            <a:r>
              <a:rPr lang="en-US" dirty="0"/>
              <a:t> </a:t>
            </a:r>
            <a:r>
              <a:rPr lang="en-US" dirty="0" err="1"/>
              <a:t>phương</a:t>
            </a:r>
            <a:r>
              <a:rPr lang="en-US" dirty="0"/>
              <a:t> </a:t>
            </a:r>
            <a:r>
              <a:rPr lang="en-US" dirty="0" err="1"/>
              <a:t>hướng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nhà</a:t>
            </a:r>
            <a:r>
              <a:rPr lang="en-US" dirty="0"/>
              <a:t> </a:t>
            </a:r>
            <a:r>
              <a:rPr lang="en-US" dirty="0" err="1"/>
              <a:t>trường</a:t>
            </a:r>
            <a:r>
              <a:rPr lang="en-US" dirty="0"/>
              <a:t>, </a:t>
            </a:r>
            <a:r>
              <a:rPr lang="en-US" dirty="0" err="1"/>
              <a:t>huy</a:t>
            </a:r>
            <a:r>
              <a:rPr lang="en-US" dirty="0"/>
              <a:t> </a:t>
            </a:r>
            <a:r>
              <a:rPr lang="en-US" dirty="0" err="1"/>
              <a:t>động</a:t>
            </a:r>
            <a:r>
              <a:rPr lang="en-US" dirty="0"/>
              <a:t> </a:t>
            </a:r>
            <a:r>
              <a:rPr lang="en-US" dirty="0" err="1"/>
              <a:t>và</a:t>
            </a:r>
            <a:r>
              <a:rPr lang="en-US" dirty="0"/>
              <a:t> </a:t>
            </a:r>
            <a:r>
              <a:rPr lang="en-US" dirty="0" err="1"/>
              <a:t>giám</a:t>
            </a:r>
            <a:r>
              <a:rPr lang="en-US" dirty="0"/>
              <a:t> </a:t>
            </a:r>
            <a:r>
              <a:rPr lang="en-US" dirty="0" err="1"/>
              <a:t>sát</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nguồn</a:t>
            </a:r>
            <a:r>
              <a:rPr lang="en-US" dirty="0"/>
              <a:t> </a:t>
            </a:r>
            <a:r>
              <a:rPr lang="en-US" dirty="0" err="1"/>
              <a:t>lực</a:t>
            </a:r>
            <a:r>
              <a:rPr lang="en-US" dirty="0"/>
              <a:t> </a:t>
            </a:r>
            <a:r>
              <a:rPr lang="en-US" dirty="0" err="1"/>
              <a:t>dành</a:t>
            </a:r>
            <a:r>
              <a:rPr lang="en-US" dirty="0"/>
              <a:t> </a:t>
            </a:r>
            <a:r>
              <a:rPr lang="en-US" dirty="0" err="1"/>
              <a:t>cho</a:t>
            </a:r>
            <a:r>
              <a:rPr lang="en-US" dirty="0"/>
              <a:t> </a:t>
            </a:r>
            <a:r>
              <a:rPr lang="en-US" dirty="0" err="1"/>
              <a:t>nhà</a:t>
            </a:r>
            <a:r>
              <a:rPr lang="en-US" dirty="0"/>
              <a:t> </a:t>
            </a:r>
            <a:r>
              <a:rPr lang="en-US" dirty="0" err="1"/>
              <a:t>trường</a:t>
            </a:r>
            <a:r>
              <a:rPr lang="en-US" dirty="0"/>
              <a:t>, </a:t>
            </a:r>
            <a:r>
              <a:rPr lang="en-US" dirty="0" err="1"/>
              <a:t>gắn</a:t>
            </a:r>
            <a:r>
              <a:rPr lang="en-US" dirty="0"/>
              <a:t> </a:t>
            </a:r>
            <a:r>
              <a:rPr lang="en-US" dirty="0" err="1"/>
              <a:t>nhà</a:t>
            </a:r>
            <a:r>
              <a:rPr lang="en-US" dirty="0"/>
              <a:t> </a:t>
            </a:r>
            <a:r>
              <a:rPr lang="en-US" dirty="0" err="1"/>
              <a:t>trường</a:t>
            </a:r>
            <a:r>
              <a:rPr lang="en-US" dirty="0"/>
              <a:t> </a:t>
            </a:r>
            <a:r>
              <a:rPr lang="en-US" dirty="0" err="1"/>
              <a:t>với</a:t>
            </a:r>
            <a:r>
              <a:rPr lang="en-US" dirty="0"/>
              <a:t> </a:t>
            </a:r>
            <a:r>
              <a:rPr lang="en-US" dirty="0" err="1"/>
              <a:t>cộng</a:t>
            </a:r>
            <a:r>
              <a:rPr lang="en-US" dirty="0"/>
              <a:t> </a:t>
            </a:r>
            <a:r>
              <a:rPr lang="en-US" dirty="0" err="1"/>
              <a:t>đồng</a:t>
            </a:r>
            <a:r>
              <a:rPr lang="en-US" dirty="0"/>
              <a:t> </a:t>
            </a:r>
            <a:r>
              <a:rPr lang="en-US" dirty="0" err="1"/>
              <a:t>và</a:t>
            </a:r>
            <a:r>
              <a:rPr lang="en-US" dirty="0"/>
              <a:t> </a:t>
            </a:r>
            <a:r>
              <a:rPr lang="en-US" dirty="0" err="1"/>
              <a:t>xã</a:t>
            </a:r>
            <a:r>
              <a:rPr lang="en-US" dirty="0"/>
              <a:t> </a:t>
            </a:r>
            <a:r>
              <a:rPr lang="en-US" dirty="0" err="1"/>
              <a:t>hội</a:t>
            </a:r>
            <a:r>
              <a:rPr lang="en-US" dirty="0"/>
              <a:t>, </a:t>
            </a:r>
            <a:r>
              <a:rPr lang="en-US" dirty="0" err="1"/>
              <a:t>bảo</a:t>
            </a:r>
            <a:r>
              <a:rPr lang="en-US" dirty="0"/>
              <a:t> </a:t>
            </a:r>
            <a:r>
              <a:rPr lang="en-US" dirty="0" err="1"/>
              <a:t>đảm</a:t>
            </a:r>
            <a:r>
              <a:rPr lang="en-US" dirty="0"/>
              <a:t> </a:t>
            </a:r>
            <a:r>
              <a:rPr lang="en-US" dirty="0" err="1"/>
              <a:t>thực</a:t>
            </a:r>
            <a:r>
              <a:rPr lang="en-US" dirty="0"/>
              <a:t> </a:t>
            </a:r>
            <a:r>
              <a:rPr lang="en-US" dirty="0" err="1"/>
              <a:t>hiện</a:t>
            </a:r>
            <a:r>
              <a:rPr lang="en-US" dirty="0"/>
              <a:t> </a:t>
            </a:r>
            <a:r>
              <a:rPr lang="en-US" dirty="0" err="1"/>
              <a:t>mục</a:t>
            </a:r>
            <a:r>
              <a:rPr lang="en-US" dirty="0"/>
              <a:t> </a:t>
            </a:r>
            <a:r>
              <a:rPr lang="en-US" dirty="0" err="1"/>
              <a:t>tiêu</a:t>
            </a:r>
            <a:r>
              <a:rPr lang="en-US" dirty="0"/>
              <a:t> </a:t>
            </a:r>
            <a:r>
              <a:rPr lang="en-US" dirty="0" err="1"/>
              <a:t>giáo</a:t>
            </a:r>
            <a:r>
              <a:rPr lang="en-US" dirty="0"/>
              <a:t> </a:t>
            </a:r>
            <a:r>
              <a:rPr lang="en-US" dirty="0" err="1"/>
              <a:t>dục</a:t>
            </a:r>
            <a:r>
              <a:rPr lang="en-US" dirty="0"/>
              <a:t>.</a:t>
            </a:r>
            <a:endParaRPr lang="en-US" dirty="0" smtClean="0"/>
          </a:p>
          <a:p>
            <a:pPr marL="0" indent="0">
              <a:buNone/>
            </a:pPr>
            <a:r>
              <a:rPr lang="en-US" b="1" dirty="0" smtClean="0"/>
              <a:t>*</a:t>
            </a:r>
            <a:r>
              <a:rPr lang="en-US" b="1" dirty="0" err="1" smtClean="0">
                <a:solidFill>
                  <a:srgbClr val="0070C0"/>
                </a:solidFill>
              </a:rPr>
              <a:t>Cơ</a:t>
            </a:r>
            <a:r>
              <a:rPr lang="en-US" b="1" dirty="0" smtClean="0">
                <a:solidFill>
                  <a:srgbClr val="0070C0"/>
                </a:solidFill>
              </a:rPr>
              <a:t> </a:t>
            </a:r>
            <a:r>
              <a:rPr lang="en-US" b="1" dirty="0" err="1">
                <a:solidFill>
                  <a:srgbClr val="0070C0"/>
                </a:solidFill>
              </a:rPr>
              <a:t>cấu</a:t>
            </a:r>
            <a:r>
              <a:rPr lang="en-US" b="1" dirty="0">
                <a:solidFill>
                  <a:srgbClr val="0070C0"/>
                </a:solidFill>
              </a:rPr>
              <a:t> </a:t>
            </a:r>
            <a:r>
              <a:rPr lang="en-US" b="1" dirty="0" err="1">
                <a:solidFill>
                  <a:srgbClr val="0070C0"/>
                </a:solidFill>
              </a:rPr>
              <a:t>tổ</a:t>
            </a:r>
            <a:r>
              <a:rPr lang="en-US" b="1" dirty="0">
                <a:solidFill>
                  <a:srgbClr val="0070C0"/>
                </a:solidFill>
              </a:rPr>
              <a:t> </a:t>
            </a:r>
            <a:r>
              <a:rPr lang="en-US" b="1" dirty="0" err="1">
                <a:solidFill>
                  <a:srgbClr val="0070C0"/>
                </a:solidFill>
              </a:rPr>
              <a:t>chức</a:t>
            </a:r>
            <a:r>
              <a:rPr lang="en-US" b="1" dirty="0">
                <a:solidFill>
                  <a:srgbClr val="0070C0"/>
                </a:solidFill>
              </a:rPr>
              <a:t> </a:t>
            </a:r>
            <a:r>
              <a:rPr lang="en-US" b="1" dirty="0" err="1">
                <a:solidFill>
                  <a:srgbClr val="0070C0"/>
                </a:solidFill>
              </a:rPr>
              <a:t>của</a:t>
            </a:r>
            <a:r>
              <a:rPr lang="en-US" b="1" dirty="0">
                <a:solidFill>
                  <a:srgbClr val="0070C0"/>
                </a:solidFill>
              </a:rPr>
              <a:t> </a:t>
            </a:r>
            <a:r>
              <a:rPr lang="en-US" b="1" dirty="0" err="1">
                <a:solidFill>
                  <a:srgbClr val="0070C0"/>
                </a:solidFill>
              </a:rPr>
              <a:t>Hội</a:t>
            </a:r>
            <a:r>
              <a:rPr lang="en-US" b="1" dirty="0">
                <a:solidFill>
                  <a:srgbClr val="0070C0"/>
                </a:solidFill>
              </a:rPr>
              <a:t> </a:t>
            </a:r>
            <a:r>
              <a:rPr lang="en-US" b="1" dirty="0" err="1">
                <a:solidFill>
                  <a:srgbClr val="0070C0"/>
                </a:solidFill>
              </a:rPr>
              <a:t>đồng</a:t>
            </a:r>
            <a:r>
              <a:rPr lang="en-US" b="1" dirty="0">
                <a:solidFill>
                  <a:srgbClr val="0070C0"/>
                </a:solidFill>
              </a:rPr>
              <a:t> </a:t>
            </a:r>
            <a:r>
              <a:rPr lang="en-US" b="1" dirty="0" err="1">
                <a:solidFill>
                  <a:srgbClr val="0070C0"/>
                </a:solidFill>
              </a:rPr>
              <a:t>trường</a:t>
            </a:r>
            <a:r>
              <a:rPr lang="en-US" b="1" dirty="0">
                <a:solidFill>
                  <a:srgbClr val="0070C0"/>
                </a:solidFill>
              </a:rPr>
              <a:t> </a:t>
            </a:r>
            <a:r>
              <a:rPr lang="en-US" b="1" dirty="0" err="1">
                <a:solidFill>
                  <a:srgbClr val="0070C0"/>
                </a:solidFill>
              </a:rPr>
              <a:t>trung</a:t>
            </a:r>
            <a:r>
              <a:rPr lang="en-US" b="1" dirty="0">
                <a:solidFill>
                  <a:srgbClr val="0070C0"/>
                </a:solidFill>
              </a:rPr>
              <a:t> </a:t>
            </a:r>
            <a:r>
              <a:rPr lang="en-US" b="1" dirty="0" err="1">
                <a:solidFill>
                  <a:srgbClr val="0070C0"/>
                </a:solidFill>
              </a:rPr>
              <a:t>học</a:t>
            </a:r>
            <a:r>
              <a:rPr lang="en-US" b="1" dirty="0">
                <a:solidFill>
                  <a:srgbClr val="0070C0"/>
                </a:solidFill>
              </a:rPr>
              <a:t> </a:t>
            </a:r>
            <a:r>
              <a:rPr lang="en-US" b="1" dirty="0" err="1">
                <a:solidFill>
                  <a:srgbClr val="0070C0"/>
                </a:solidFill>
              </a:rPr>
              <a:t>công</a:t>
            </a:r>
            <a:r>
              <a:rPr lang="en-US" b="1" dirty="0">
                <a:solidFill>
                  <a:srgbClr val="0070C0"/>
                </a:solidFill>
              </a:rPr>
              <a:t> </a:t>
            </a:r>
            <a:r>
              <a:rPr lang="en-US" b="1" dirty="0" err="1">
                <a:solidFill>
                  <a:srgbClr val="0070C0"/>
                </a:solidFill>
              </a:rPr>
              <a:t>lập</a:t>
            </a:r>
            <a:r>
              <a:rPr lang="en-US" b="1" dirty="0">
                <a:solidFill>
                  <a:srgbClr val="0070C0"/>
                </a:solidFill>
              </a:rPr>
              <a:t>:</a:t>
            </a:r>
          </a:p>
          <a:p>
            <a:r>
              <a:rPr lang="en-US" dirty="0" err="1"/>
              <a:t>Hội</a:t>
            </a:r>
            <a:r>
              <a:rPr lang="en-US" dirty="0"/>
              <a:t> </a:t>
            </a:r>
            <a:r>
              <a:rPr lang="en-US" dirty="0" err="1"/>
              <a:t>đồng</a:t>
            </a:r>
            <a:r>
              <a:rPr lang="en-US" dirty="0"/>
              <a:t> </a:t>
            </a:r>
            <a:r>
              <a:rPr lang="en-US" dirty="0" err="1"/>
              <a:t>trường</a:t>
            </a:r>
            <a:r>
              <a:rPr lang="en-US" dirty="0"/>
              <a:t> </a:t>
            </a:r>
            <a:r>
              <a:rPr lang="en-US" dirty="0" err="1"/>
              <a:t>gồm</a:t>
            </a:r>
            <a:r>
              <a:rPr lang="en-US" dirty="0"/>
              <a:t>: </a:t>
            </a:r>
            <a:r>
              <a:rPr lang="en-US" dirty="0" err="1"/>
              <a:t>đại</a:t>
            </a:r>
            <a:r>
              <a:rPr lang="en-US" dirty="0"/>
              <a:t> </a:t>
            </a:r>
            <a:r>
              <a:rPr lang="en-US" dirty="0" err="1"/>
              <a:t>diện</a:t>
            </a:r>
            <a:r>
              <a:rPr lang="en-US" dirty="0"/>
              <a:t> </a:t>
            </a:r>
            <a:r>
              <a:rPr lang="en-US" dirty="0" err="1"/>
              <a:t>tổ</a:t>
            </a:r>
            <a:r>
              <a:rPr lang="en-US" dirty="0"/>
              <a:t> </a:t>
            </a:r>
            <a:r>
              <a:rPr lang="en-US" dirty="0" err="1"/>
              <a:t>chức</a:t>
            </a:r>
            <a:r>
              <a:rPr lang="en-US" dirty="0"/>
              <a:t> </a:t>
            </a:r>
            <a:r>
              <a:rPr lang="en-US" dirty="0" err="1"/>
              <a:t>Đảng</a:t>
            </a:r>
            <a:r>
              <a:rPr lang="en-US" dirty="0"/>
              <a:t> </a:t>
            </a:r>
            <a:r>
              <a:rPr lang="en-US" dirty="0" err="1"/>
              <a:t>Cộng</a:t>
            </a:r>
            <a:r>
              <a:rPr lang="en-US" dirty="0"/>
              <a:t> </a:t>
            </a:r>
            <a:r>
              <a:rPr lang="en-US" dirty="0" err="1"/>
              <a:t>sản</a:t>
            </a:r>
            <a:r>
              <a:rPr lang="en-US" dirty="0"/>
              <a:t> </a:t>
            </a:r>
            <a:r>
              <a:rPr lang="en-US" dirty="0" err="1"/>
              <a:t>Việt</a:t>
            </a:r>
            <a:r>
              <a:rPr lang="en-US" dirty="0"/>
              <a:t> Nam, Ban </a:t>
            </a:r>
            <a:r>
              <a:rPr lang="en-US" dirty="0" err="1"/>
              <a:t>giám</a:t>
            </a:r>
            <a:r>
              <a:rPr lang="en-US" dirty="0"/>
              <a:t> </a:t>
            </a:r>
            <a:r>
              <a:rPr lang="en-US" dirty="0" err="1"/>
              <a:t>hiệu</a:t>
            </a:r>
            <a:r>
              <a:rPr lang="en-US" dirty="0"/>
              <a:t> </a:t>
            </a:r>
            <a:r>
              <a:rPr lang="en-US" dirty="0" err="1"/>
              <a:t>nhà</a:t>
            </a:r>
            <a:r>
              <a:rPr lang="en-US" dirty="0"/>
              <a:t> </a:t>
            </a:r>
            <a:r>
              <a:rPr lang="en-US" dirty="0" err="1"/>
              <a:t>trường</a:t>
            </a:r>
            <a:r>
              <a:rPr lang="en-US" dirty="0"/>
              <a:t>, </a:t>
            </a:r>
            <a:r>
              <a:rPr lang="en-US" dirty="0" err="1"/>
              <a:t>đại</a:t>
            </a:r>
            <a:r>
              <a:rPr lang="en-US" dirty="0"/>
              <a:t> </a:t>
            </a:r>
            <a:r>
              <a:rPr lang="en-US" dirty="0" err="1"/>
              <a:t>diện</a:t>
            </a:r>
            <a:r>
              <a:rPr lang="en-US" dirty="0"/>
              <a:t> </a:t>
            </a:r>
            <a:r>
              <a:rPr lang="en-US" dirty="0" err="1"/>
              <a:t>Công</a:t>
            </a:r>
            <a:r>
              <a:rPr lang="en-US" dirty="0"/>
              <a:t> </a:t>
            </a:r>
            <a:r>
              <a:rPr lang="en-US" dirty="0" err="1"/>
              <a:t>đoàn</a:t>
            </a:r>
            <a:r>
              <a:rPr lang="en-US" dirty="0"/>
              <a:t>, </a:t>
            </a:r>
            <a:r>
              <a:rPr lang="en-US" dirty="0" err="1"/>
              <a:t>đại</a:t>
            </a:r>
            <a:r>
              <a:rPr lang="en-US" dirty="0"/>
              <a:t> </a:t>
            </a:r>
            <a:r>
              <a:rPr lang="en-US" dirty="0" err="1"/>
              <a:t>diện</a:t>
            </a:r>
            <a:r>
              <a:rPr lang="en-US" dirty="0"/>
              <a:t> </a:t>
            </a:r>
            <a:r>
              <a:rPr lang="en-US" dirty="0" err="1"/>
              <a:t>Đoàn</a:t>
            </a:r>
            <a:r>
              <a:rPr lang="en-US" dirty="0"/>
              <a:t> </a:t>
            </a:r>
            <a:r>
              <a:rPr lang="en-US" dirty="0" err="1"/>
              <a:t>Thanh</a:t>
            </a:r>
            <a:r>
              <a:rPr lang="en-US" dirty="0"/>
              <a:t> </a:t>
            </a:r>
            <a:r>
              <a:rPr lang="en-US" dirty="0" err="1"/>
              <a:t>niên</a:t>
            </a:r>
            <a:r>
              <a:rPr lang="en-US" dirty="0"/>
              <a:t> </a:t>
            </a:r>
            <a:r>
              <a:rPr lang="en-US" dirty="0" err="1"/>
              <a:t>Cộng</a:t>
            </a:r>
            <a:r>
              <a:rPr lang="en-US" dirty="0"/>
              <a:t> </a:t>
            </a:r>
            <a:r>
              <a:rPr lang="en-US" dirty="0" err="1"/>
              <a:t>sản</a:t>
            </a:r>
            <a:r>
              <a:rPr lang="en-US" dirty="0"/>
              <a:t> </a:t>
            </a:r>
            <a:r>
              <a:rPr lang="en-US" dirty="0" err="1"/>
              <a:t>Hồ</a:t>
            </a:r>
            <a:r>
              <a:rPr lang="en-US" dirty="0"/>
              <a:t> </a:t>
            </a:r>
            <a:r>
              <a:rPr lang="en-US" dirty="0" err="1"/>
              <a:t>Chí</a:t>
            </a:r>
            <a:r>
              <a:rPr lang="en-US" dirty="0"/>
              <a:t> Minh (</a:t>
            </a:r>
            <a:r>
              <a:rPr lang="en-US" dirty="0" err="1"/>
              <a:t>nếu</a:t>
            </a:r>
            <a:r>
              <a:rPr lang="en-US" dirty="0"/>
              <a:t> </a:t>
            </a:r>
            <a:r>
              <a:rPr lang="en-US" dirty="0" err="1"/>
              <a:t>có</a:t>
            </a:r>
            <a:r>
              <a:rPr lang="en-US" dirty="0"/>
              <a:t>), </a:t>
            </a:r>
            <a:r>
              <a:rPr lang="en-US" dirty="0" err="1"/>
              <a:t>đại</a:t>
            </a:r>
            <a:r>
              <a:rPr lang="en-US" dirty="0"/>
              <a:t> </a:t>
            </a:r>
            <a:r>
              <a:rPr lang="en-US" dirty="0" err="1"/>
              <a:t>diện</a:t>
            </a:r>
            <a:r>
              <a:rPr lang="en-US" dirty="0"/>
              <a:t> </a:t>
            </a:r>
            <a:r>
              <a:rPr lang="en-US" dirty="0" err="1"/>
              <a:t>các</a:t>
            </a:r>
            <a:r>
              <a:rPr lang="en-US" dirty="0"/>
              <a:t> </a:t>
            </a:r>
            <a:r>
              <a:rPr lang="en-US" dirty="0" err="1"/>
              <a:t>tổ</a:t>
            </a:r>
            <a:r>
              <a:rPr lang="en-US" dirty="0"/>
              <a:t> </a:t>
            </a:r>
            <a:r>
              <a:rPr lang="en-US" dirty="0" err="1"/>
              <a:t>chuyên</a:t>
            </a:r>
            <a:r>
              <a:rPr lang="en-US" dirty="0"/>
              <a:t> </a:t>
            </a:r>
            <a:r>
              <a:rPr lang="en-US" dirty="0" err="1"/>
              <a:t>môn</a:t>
            </a:r>
            <a:r>
              <a:rPr lang="en-US" dirty="0"/>
              <a:t>, </a:t>
            </a:r>
            <a:r>
              <a:rPr lang="en-US" dirty="0" err="1"/>
              <a:t>đại</a:t>
            </a:r>
            <a:r>
              <a:rPr lang="en-US" dirty="0"/>
              <a:t> </a:t>
            </a:r>
            <a:r>
              <a:rPr lang="en-US" dirty="0" err="1"/>
              <a:t>diện</a:t>
            </a:r>
            <a:r>
              <a:rPr lang="en-US" dirty="0"/>
              <a:t> </a:t>
            </a:r>
            <a:r>
              <a:rPr lang="en-US" dirty="0" err="1"/>
              <a:t>tổ</a:t>
            </a:r>
            <a:r>
              <a:rPr lang="en-US" dirty="0"/>
              <a:t> </a:t>
            </a:r>
            <a:r>
              <a:rPr lang="en-US" dirty="0" err="1"/>
              <a:t>Văn</a:t>
            </a:r>
            <a:r>
              <a:rPr lang="en-US" dirty="0"/>
              <a:t> </a:t>
            </a:r>
            <a:r>
              <a:rPr lang="en-US" dirty="0" err="1"/>
              <a:t>phòng</a:t>
            </a:r>
            <a:r>
              <a:rPr lang="en-US" dirty="0" smtClean="0"/>
              <a:t>.</a:t>
            </a:r>
            <a:endParaRPr lang="en-US" dirty="0"/>
          </a:p>
        </p:txBody>
      </p:sp>
    </p:spTree>
    <p:extLst>
      <p:ext uri="{BB962C8B-B14F-4D97-AF65-F5344CB8AC3E}">
        <p14:creationId xmlns:p14="http://schemas.microsoft.com/office/powerpoint/2010/main" val="340226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Hội</a:t>
            </a:r>
            <a:r>
              <a:rPr lang="en-US" dirty="0"/>
              <a:t> </a:t>
            </a:r>
            <a:r>
              <a:rPr lang="en-US" dirty="0" err="1"/>
              <a:t>đồng</a:t>
            </a:r>
            <a:r>
              <a:rPr lang="en-US" dirty="0"/>
              <a:t> </a:t>
            </a:r>
            <a:r>
              <a:rPr lang="en-US" dirty="0" err="1"/>
              <a:t>trường</a:t>
            </a:r>
            <a:r>
              <a:rPr lang="en-US" dirty="0"/>
              <a:t> </a:t>
            </a:r>
            <a:r>
              <a:rPr lang="en-US" dirty="0" err="1"/>
              <a:t>có</a:t>
            </a:r>
            <a:r>
              <a:rPr lang="en-US" dirty="0"/>
              <a:t> </a:t>
            </a:r>
            <a:r>
              <a:rPr lang="en-US" dirty="0" err="1"/>
              <a:t>Chủ</a:t>
            </a:r>
            <a:r>
              <a:rPr lang="en-US" dirty="0"/>
              <a:t> </a:t>
            </a:r>
            <a:r>
              <a:rPr lang="en-US" dirty="0" err="1"/>
              <a:t>tịch</a:t>
            </a:r>
            <a:r>
              <a:rPr lang="en-US" dirty="0"/>
              <a:t>, 1 </a:t>
            </a:r>
            <a:r>
              <a:rPr lang="en-US" dirty="0" err="1"/>
              <a:t>thư</a:t>
            </a:r>
            <a:r>
              <a:rPr lang="en-US" dirty="0"/>
              <a:t> </a:t>
            </a:r>
            <a:r>
              <a:rPr lang="en-US" dirty="0" err="1"/>
              <a:t>ký</a:t>
            </a:r>
            <a:r>
              <a:rPr lang="en-US" dirty="0"/>
              <a:t> </a:t>
            </a:r>
            <a:r>
              <a:rPr lang="en-US" dirty="0" err="1"/>
              <a:t>và</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khác</a:t>
            </a:r>
            <a:r>
              <a:rPr lang="en-US" dirty="0"/>
              <a:t>. </a:t>
            </a:r>
            <a:r>
              <a:rPr lang="en-US" dirty="0" err="1"/>
              <a:t>Tổng</a:t>
            </a:r>
            <a:r>
              <a:rPr lang="en-US" dirty="0"/>
              <a:t> </a:t>
            </a:r>
            <a:r>
              <a:rPr lang="en-US" dirty="0" err="1"/>
              <a:t>số</a:t>
            </a:r>
            <a:r>
              <a:rPr lang="en-US" dirty="0"/>
              <a:t> </a:t>
            </a:r>
            <a:r>
              <a:rPr lang="en-US" dirty="0" err="1"/>
              <a:t>thành</a:t>
            </a:r>
            <a:r>
              <a:rPr lang="en-US" dirty="0"/>
              <a:t> </a:t>
            </a:r>
            <a:r>
              <a:rPr lang="en-US" dirty="0" err="1"/>
              <a:t>viên</a:t>
            </a:r>
            <a:r>
              <a:rPr lang="en-US" dirty="0"/>
              <a:t> </a:t>
            </a:r>
            <a:r>
              <a:rPr lang="en-US" dirty="0" err="1"/>
              <a:t>của</a:t>
            </a:r>
            <a:r>
              <a:rPr lang="en-US" dirty="0"/>
              <a:t> </a:t>
            </a:r>
            <a:r>
              <a:rPr lang="en-US" dirty="0" err="1"/>
              <a:t>Hội</a:t>
            </a:r>
            <a:r>
              <a:rPr lang="en-US" dirty="0"/>
              <a:t> </a:t>
            </a:r>
            <a:r>
              <a:rPr lang="en-US" dirty="0" err="1"/>
              <a:t>đồng</a:t>
            </a:r>
            <a:r>
              <a:rPr lang="en-US" dirty="0"/>
              <a:t> </a:t>
            </a:r>
            <a:r>
              <a:rPr lang="en-US" dirty="0" err="1"/>
              <a:t>trường</a:t>
            </a:r>
            <a:r>
              <a:rPr lang="en-US" dirty="0"/>
              <a:t> </a:t>
            </a:r>
            <a:r>
              <a:rPr lang="en-US" dirty="0" err="1"/>
              <a:t>từ</a:t>
            </a:r>
            <a:r>
              <a:rPr lang="en-US" dirty="0"/>
              <a:t> 9 </a:t>
            </a:r>
            <a:r>
              <a:rPr lang="en-US" dirty="0" err="1"/>
              <a:t>đến</a:t>
            </a:r>
            <a:r>
              <a:rPr lang="en-US" dirty="0"/>
              <a:t> 13 </a:t>
            </a:r>
            <a:r>
              <a:rPr lang="en-US" dirty="0" err="1"/>
              <a:t>người</a:t>
            </a:r>
            <a:r>
              <a:rPr lang="en-US" dirty="0"/>
              <a:t>.</a:t>
            </a:r>
          </a:p>
          <a:p>
            <a:r>
              <a:rPr lang="en-US" dirty="0" err="1" smtClean="0"/>
              <a:t>Các</a:t>
            </a:r>
            <a:r>
              <a:rPr lang="en-US" dirty="0" smtClean="0"/>
              <a:t> </a:t>
            </a:r>
            <a:r>
              <a:rPr lang="en-US" dirty="0" err="1" smtClean="0"/>
              <a:t>tổ</a:t>
            </a:r>
            <a:r>
              <a:rPr lang="en-US" dirty="0" smtClean="0"/>
              <a:t> </a:t>
            </a:r>
            <a:r>
              <a:rPr lang="en-US" dirty="0" err="1"/>
              <a:t>chức</a:t>
            </a:r>
            <a:r>
              <a:rPr lang="en-US" dirty="0"/>
              <a:t> </a:t>
            </a:r>
            <a:r>
              <a:rPr lang="en-US" dirty="0" err="1"/>
              <a:t>đoàn</a:t>
            </a:r>
            <a:r>
              <a:rPr lang="en-US" dirty="0"/>
              <a:t> </a:t>
            </a:r>
            <a:r>
              <a:rPr lang="en-US" dirty="0" err="1"/>
              <a:t>thể</a:t>
            </a:r>
            <a:r>
              <a:rPr lang="en-US" dirty="0"/>
              <a:t> </a:t>
            </a:r>
            <a:r>
              <a:rPr lang="en-US" dirty="0" err="1"/>
              <a:t>trong</a:t>
            </a:r>
            <a:r>
              <a:rPr lang="en-US" dirty="0"/>
              <a:t> </a:t>
            </a:r>
            <a:r>
              <a:rPr lang="en-US" dirty="0" err="1"/>
              <a:t>nhà</a:t>
            </a:r>
            <a:r>
              <a:rPr lang="en-US" dirty="0"/>
              <a:t> </a:t>
            </a:r>
            <a:r>
              <a:rPr lang="en-US" dirty="0" err="1"/>
              <a:t>trường</a:t>
            </a:r>
            <a:r>
              <a:rPr lang="en-US" dirty="0"/>
              <a:t> </a:t>
            </a:r>
            <a:r>
              <a:rPr lang="en-US" dirty="0" err="1"/>
              <a:t>gồm</a:t>
            </a:r>
            <a:r>
              <a:rPr lang="en-US" dirty="0" smtClean="0"/>
              <a:t>: </a:t>
            </a:r>
            <a:r>
              <a:rPr lang="en-US" dirty="0" err="1"/>
              <a:t>Công</a:t>
            </a:r>
            <a:r>
              <a:rPr lang="en-US" dirty="0"/>
              <a:t> </a:t>
            </a:r>
            <a:r>
              <a:rPr lang="en-US" dirty="0" err="1"/>
              <a:t>đoàn</a:t>
            </a:r>
            <a:r>
              <a:rPr lang="en-US" dirty="0"/>
              <a:t>; </a:t>
            </a:r>
            <a:r>
              <a:rPr lang="en-US" dirty="0" err="1"/>
              <a:t>Đội</a:t>
            </a:r>
            <a:r>
              <a:rPr lang="en-US" dirty="0"/>
              <a:t> </a:t>
            </a:r>
            <a:r>
              <a:rPr lang="en-US" dirty="0" err="1"/>
              <a:t>Thiếu</a:t>
            </a:r>
            <a:r>
              <a:rPr lang="en-US" dirty="0"/>
              <a:t> </a:t>
            </a:r>
            <a:r>
              <a:rPr lang="en-US" dirty="0" err="1"/>
              <a:t>niên</a:t>
            </a:r>
            <a:r>
              <a:rPr lang="en-US" dirty="0"/>
              <a:t> </a:t>
            </a:r>
            <a:r>
              <a:rPr lang="en-US" dirty="0" err="1"/>
              <a:t>Tiền</a:t>
            </a:r>
            <a:r>
              <a:rPr lang="en-US" dirty="0"/>
              <a:t> </a:t>
            </a:r>
            <a:r>
              <a:rPr lang="en-US" dirty="0" err="1"/>
              <a:t>phong</a:t>
            </a:r>
            <a:r>
              <a:rPr lang="en-US" dirty="0"/>
              <a:t> </a:t>
            </a:r>
            <a:r>
              <a:rPr lang="en-US" dirty="0" err="1"/>
              <a:t>Hồ</a:t>
            </a:r>
            <a:r>
              <a:rPr lang="en-US" dirty="0"/>
              <a:t> </a:t>
            </a:r>
            <a:r>
              <a:rPr lang="en-US" dirty="0" err="1"/>
              <a:t>Chí</a:t>
            </a:r>
            <a:r>
              <a:rPr lang="en-US" dirty="0"/>
              <a:t> Minh; </a:t>
            </a:r>
            <a:r>
              <a:rPr lang="en-US" dirty="0" err="1"/>
              <a:t>Đoàn</a:t>
            </a:r>
            <a:r>
              <a:rPr lang="en-US" dirty="0"/>
              <a:t> TNCSHCM; </a:t>
            </a:r>
            <a:r>
              <a:rPr lang="en-US" dirty="0" err="1"/>
              <a:t>Tổ</a:t>
            </a:r>
            <a:r>
              <a:rPr lang="en-US" dirty="0"/>
              <a:t> </a:t>
            </a:r>
            <a:r>
              <a:rPr lang="en-US" dirty="0" err="1"/>
              <a:t>chức</a:t>
            </a:r>
            <a:r>
              <a:rPr lang="en-US" dirty="0"/>
              <a:t> </a:t>
            </a:r>
            <a:r>
              <a:rPr lang="en-US" dirty="0" err="1"/>
              <a:t>xã</a:t>
            </a:r>
            <a:r>
              <a:rPr lang="en-US" dirty="0"/>
              <a:t> </a:t>
            </a:r>
            <a:r>
              <a:rPr lang="en-US" dirty="0" err="1"/>
              <a:t>hội</a:t>
            </a:r>
            <a:r>
              <a:rPr lang="en-US" dirty="0"/>
              <a:t> </a:t>
            </a:r>
            <a:r>
              <a:rPr lang="en-US" dirty="0" err="1" smtClean="0"/>
              <a:t>khác</a:t>
            </a:r>
            <a:r>
              <a:rPr lang="en-US" dirty="0" smtClean="0"/>
              <a:t>.</a:t>
            </a:r>
            <a:endParaRPr lang="en-US" dirty="0"/>
          </a:p>
          <a:p>
            <a:endParaRPr lang="en-US" dirty="0"/>
          </a:p>
        </p:txBody>
      </p:sp>
    </p:spTree>
    <p:extLst>
      <p:ext uri="{BB962C8B-B14F-4D97-AF65-F5344CB8AC3E}">
        <p14:creationId xmlns:p14="http://schemas.microsoft.com/office/powerpoint/2010/main" val="147688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26720"/>
            <a:ext cx="7886700" cy="5750243"/>
          </a:xfrm>
        </p:spPr>
        <p:txBody>
          <a:bodyPr/>
          <a:lstStyle/>
          <a:p>
            <a:pPr marL="0" indent="0">
              <a:buNone/>
            </a:pPr>
            <a:r>
              <a:rPr lang="vi-VN" b="1" dirty="0">
                <a:solidFill>
                  <a:srgbClr val="FF0000"/>
                </a:solidFill>
              </a:rPr>
              <a:t>4.1.3. Hoạt động giáo dục trong trường trung </a:t>
            </a:r>
            <a:r>
              <a:rPr lang="vi-VN" b="1" dirty="0" smtClean="0">
                <a:solidFill>
                  <a:srgbClr val="FF0000"/>
                </a:solidFill>
              </a:rPr>
              <a:t>học</a:t>
            </a:r>
            <a:endParaRPr lang="en-US" b="1" dirty="0" smtClean="0">
              <a:solidFill>
                <a:srgbClr val="FF0000"/>
              </a:solidFill>
            </a:endParaRPr>
          </a:p>
          <a:p>
            <a:r>
              <a:rPr lang="vi-VN" b="1" dirty="0">
                <a:solidFill>
                  <a:srgbClr val="0070C0"/>
                </a:solidFill>
              </a:rPr>
              <a:t>Hoạt động giáo dục trên </a:t>
            </a:r>
            <a:r>
              <a:rPr lang="vi-VN" b="1" dirty="0" smtClean="0">
                <a:solidFill>
                  <a:srgbClr val="0070C0"/>
                </a:solidFill>
              </a:rPr>
              <a:t>lớp</a:t>
            </a:r>
            <a:r>
              <a:rPr lang="en-US" b="1" dirty="0" smtClean="0">
                <a:solidFill>
                  <a:srgbClr val="0070C0"/>
                </a:solidFill>
              </a:rPr>
              <a:t>:</a:t>
            </a:r>
            <a:r>
              <a:rPr lang="vi-VN" b="1" dirty="0">
                <a:solidFill>
                  <a:srgbClr val="0070C0"/>
                </a:solidFill>
              </a:rPr>
              <a:t> </a:t>
            </a:r>
            <a:r>
              <a:rPr lang="vi-VN" dirty="0"/>
              <a:t>trong chương trình giáo dục </a:t>
            </a:r>
            <a:endParaRPr lang="en-US" dirty="0" smtClean="0">
              <a:solidFill>
                <a:srgbClr val="FF0000"/>
              </a:solidFill>
            </a:endParaRPr>
          </a:p>
          <a:p>
            <a:r>
              <a:rPr lang="vi-VN" b="1" dirty="0">
                <a:solidFill>
                  <a:srgbClr val="0070C0"/>
                </a:solidFill>
              </a:rPr>
              <a:t>Hoạt động giáo dục ngoài </a:t>
            </a:r>
            <a:r>
              <a:rPr lang="vi-VN" b="1" dirty="0" smtClean="0">
                <a:solidFill>
                  <a:srgbClr val="0070C0"/>
                </a:solidFill>
              </a:rPr>
              <a:t>giờ</a:t>
            </a:r>
            <a:r>
              <a:rPr lang="en-US" b="1" dirty="0" smtClean="0">
                <a:solidFill>
                  <a:srgbClr val="0070C0"/>
                </a:solidFill>
              </a:rPr>
              <a:t>:</a:t>
            </a:r>
            <a:r>
              <a:rPr lang="vi-VN" b="1" dirty="0">
                <a:solidFill>
                  <a:srgbClr val="0070C0"/>
                </a:solidFill>
              </a:rPr>
              <a:t> </a:t>
            </a:r>
            <a:r>
              <a:rPr lang="vi-VN" dirty="0"/>
              <a:t>bao gồm các hoạt động ngoại khoá về khoa học, văn học, nghệ thuật, thể dục thể thao, an toàn giao thông, phòng chống tệ nạn xã hội, giáo dục giới tính, giáo dục pháp luật </a:t>
            </a:r>
            <a:endParaRPr lang="en-US" dirty="0" smtClean="0"/>
          </a:p>
          <a:p>
            <a:r>
              <a:rPr lang="vi-VN" dirty="0"/>
              <a:t>Đánh giá kết quả học tập của học sinh: Đánh giá về học lực qua điểm kiểm tra và điểm thi học kỳ; đánh giá về hạnh kiểm được thực hiện sau mỗi học kỳ</a:t>
            </a:r>
            <a:endParaRPr lang="en-US" dirty="0"/>
          </a:p>
        </p:txBody>
      </p:sp>
    </p:spTree>
    <p:extLst>
      <p:ext uri="{BB962C8B-B14F-4D97-AF65-F5344CB8AC3E}">
        <p14:creationId xmlns:p14="http://schemas.microsoft.com/office/powerpoint/2010/main" val="281856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87680"/>
            <a:ext cx="7886700" cy="5689283"/>
          </a:xfrm>
        </p:spPr>
        <p:txBody>
          <a:bodyPr/>
          <a:lstStyle/>
          <a:p>
            <a:r>
              <a:rPr lang="en-US" b="1" dirty="0" err="1" smtClean="0">
                <a:solidFill>
                  <a:srgbClr val="0070C0"/>
                </a:solidFill>
              </a:rPr>
              <a:t>Giáo</a:t>
            </a:r>
            <a:r>
              <a:rPr lang="en-US" b="1" dirty="0" smtClean="0">
                <a:solidFill>
                  <a:srgbClr val="0070C0"/>
                </a:solidFill>
              </a:rPr>
              <a:t> </a:t>
            </a:r>
            <a:r>
              <a:rPr lang="en-US" b="1" dirty="0" err="1">
                <a:solidFill>
                  <a:srgbClr val="0070C0"/>
                </a:solidFill>
              </a:rPr>
              <a:t>viên</a:t>
            </a:r>
            <a:r>
              <a:rPr lang="en-US" b="1" dirty="0">
                <a:solidFill>
                  <a:srgbClr val="0070C0"/>
                </a:solidFill>
              </a:rPr>
              <a:t> </a:t>
            </a:r>
            <a:r>
              <a:rPr lang="en-US" b="1" dirty="0" err="1">
                <a:solidFill>
                  <a:srgbClr val="0070C0"/>
                </a:solidFill>
              </a:rPr>
              <a:t>trường</a:t>
            </a:r>
            <a:r>
              <a:rPr lang="en-US" b="1" dirty="0">
                <a:solidFill>
                  <a:srgbClr val="0070C0"/>
                </a:solidFill>
              </a:rPr>
              <a:t> </a:t>
            </a:r>
            <a:r>
              <a:rPr lang="en-US" b="1" dirty="0" err="1">
                <a:solidFill>
                  <a:srgbClr val="0070C0"/>
                </a:solidFill>
              </a:rPr>
              <a:t>trung</a:t>
            </a:r>
            <a:r>
              <a:rPr lang="en-US" b="1" dirty="0">
                <a:solidFill>
                  <a:srgbClr val="0070C0"/>
                </a:solidFill>
              </a:rPr>
              <a:t> </a:t>
            </a:r>
            <a:r>
              <a:rPr lang="en-US" b="1" dirty="0" err="1">
                <a:solidFill>
                  <a:srgbClr val="0070C0"/>
                </a:solidFill>
              </a:rPr>
              <a:t>học</a:t>
            </a:r>
            <a:r>
              <a:rPr lang="en-US" b="1" dirty="0">
                <a:solidFill>
                  <a:srgbClr val="0070C0"/>
                </a:solidFill>
              </a:rPr>
              <a:t> </a:t>
            </a:r>
            <a:r>
              <a:rPr lang="en-US" b="1" dirty="0" smtClean="0">
                <a:solidFill>
                  <a:srgbClr val="0070C0"/>
                </a:solidFill>
              </a:rPr>
              <a:t>(</a:t>
            </a:r>
            <a:r>
              <a:rPr lang="en-US" b="1" dirty="0" err="1" smtClean="0">
                <a:solidFill>
                  <a:srgbClr val="0070C0"/>
                </a:solidFill>
              </a:rPr>
              <a:t>Điều</a:t>
            </a:r>
            <a:r>
              <a:rPr lang="en-US" b="1" dirty="0" smtClean="0">
                <a:solidFill>
                  <a:srgbClr val="0070C0"/>
                </a:solidFill>
              </a:rPr>
              <a:t> 30) </a:t>
            </a:r>
            <a:endParaRPr lang="en-US" dirty="0">
              <a:solidFill>
                <a:srgbClr val="0070C0"/>
              </a:solidFill>
            </a:endParaRPr>
          </a:p>
          <a:p>
            <a:pPr algn="just"/>
            <a:r>
              <a:rPr lang="en-US" dirty="0" err="1"/>
              <a:t>Giáo</a:t>
            </a:r>
            <a:r>
              <a:rPr lang="en-US" dirty="0"/>
              <a:t> </a:t>
            </a:r>
            <a:r>
              <a:rPr lang="en-US" dirty="0" err="1"/>
              <a:t>viên</a:t>
            </a:r>
            <a:r>
              <a:rPr lang="en-US" dirty="0"/>
              <a:t> </a:t>
            </a:r>
            <a:r>
              <a:rPr lang="en-US" dirty="0" err="1"/>
              <a:t>trường</a:t>
            </a:r>
            <a:r>
              <a:rPr lang="en-US" dirty="0"/>
              <a:t> </a:t>
            </a:r>
            <a:r>
              <a:rPr lang="en-US" dirty="0" err="1"/>
              <a:t>trung</a:t>
            </a:r>
            <a:r>
              <a:rPr lang="en-US" dirty="0"/>
              <a:t> </a:t>
            </a:r>
            <a:r>
              <a:rPr lang="en-US" dirty="0" err="1"/>
              <a:t>học</a:t>
            </a:r>
            <a:r>
              <a:rPr lang="en-US" dirty="0"/>
              <a:t> </a:t>
            </a:r>
            <a:r>
              <a:rPr lang="en-US" dirty="0" err="1"/>
              <a:t>là</a:t>
            </a:r>
            <a:r>
              <a:rPr lang="en-US" dirty="0"/>
              <a:t> </a:t>
            </a:r>
            <a:r>
              <a:rPr lang="en-US" dirty="0" err="1"/>
              <a:t>người</a:t>
            </a:r>
            <a:r>
              <a:rPr lang="en-US" dirty="0"/>
              <a:t> </a:t>
            </a:r>
            <a:r>
              <a:rPr lang="en-US" dirty="0" err="1"/>
              <a:t>làm</a:t>
            </a:r>
            <a:r>
              <a:rPr lang="en-US" dirty="0"/>
              <a:t> </a:t>
            </a:r>
            <a:r>
              <a:rPr lang="en-US" dirty="0" err="1"/>
              <a:t>nhiệm</a:t>
            </a:r>
            <a:r>
              <a:rPr lang="en-US" dirty="0"/>
              <a:t> </a:t>
            </a:r>
            <a:r>
              <a:rPr lang="en-US" dirty="0" err="1"/>
              <a:t>vụ</a:t>
            </a:r>
            <a:r>
              <a:rPr lang="en-US" dirty="0"/>
              <a:t> </a:t>
            </a:r>
            <a:r>
              <a:rPr lang="en-US" dirty="0" err="1"/>
              <a:t>giảng</a:t>
            </a:r>
            <a:r>
              <a:rPr lang="en-US" dirty="0"/>
              <a:t> </a:t>
            </a:r>
            <a:r>
              <a:rPr lang="en-US" dirty="0" err="1"/>
              <a:t>dạy</a:t>
            </a:r>
            <a:r>
              <a:rPr lang="en-US" dirty="0"/>
              <a:t>, </a:t>
            </a:r>
            <a:r>
              <a:rPr lang="en-US" dirty="0" err="1"/>
              <a:t>giáo</a:t>
            </a:r>
            <a:r>
              <a:rPr lang="en-US" dirty="0"/>
              <a:t> </a:t>
            </a:r>
            <a:r>
              <a:rPr lang="en-US" dirty="0" err="1"/>
              <a:t>dục</a:t>
            </a:r>
            <a:r>
              <a:rPr lang="en-US" dirty="0"/>
              <a:t> </a:t>
            </a:r>
            <a:r>
              <a:rPr lang="en-US" dirty="0" err="1"/>
              <a:t>trong</a:t>
            </a:r>
            <a:r>
              <a:rPr lang="en-US" dirty="0"/>
              <a:t> </a:t>
            </a:r>
            <a:r>
              <a:rPr lang="en-US" dirty="0" err="1"/>
              <a:t>nhà</a:t>
            </a:r>
            <a:r>
              <a:rPr lang="en-US" dirty="0"/>
              <a:t> </a:t>
            </a:r>
            <a:r>
              <a:rPr lang="en-US" dirty="0" err="1"/>
              <a:t>trường</a:t>
            </a:r>
            <a:r>
              <a:rPr lang="en-US" dirty="0"/>
              <a:t>, </a:t>
            </a:r>
            <a:r>
              <a:rPr lang="en-US" dirty="0" err="1"/>
              <a:t>gồm</a:t>
            </a:r>
            <a:r>
              <a:rPr lang="en-US" dirty="0"/>
              <a:t>: </a:t>
            </a:r>
            <a:r>
              <a:rPr lang="en-US" dirty="0" err="1"/>
              <a:t>Hiệu</a:t>
            </a:r>
            <a:r>
              <a:rPr lang="en-US" dirty="0"/>
              <a:t> </a:t>
            </a:r>
            <a:r>
              <a:rPr lang="en-US" dirty="0" err="1"/>
              <a:t>trưởng</a:t>
            </a:r>
            <a:r>
              <a:rPr lang="en-US" dirty="0"/>
              <a:t>, </a:t>
            </a:r>
            <a:r>
              <a:rPr lang="en-US" dirty="0" err="1"/>
              <a:t>Phó</a:t>
            </a:r>
            <a:r>
              <a:rPr lang="en-US" dirty="0"/>
              <a:t> </a:t>
            </a:r>
            <a:r>
              <a:rPr lang="en-US" dirty="0" err="1"/>
              <a:t>Hiệu</a:t>
            </a:r>
            <a:r>
              <a:rPr lang="en-US" dirty="0"/>
              <a:t> </a:t>
            </a:r>
            <a:r>
              <a:rPr lang="en-US" dirty="0" err="1"/>
              <a:t>trưởng</a:t>
            </a:r>
            <a:r>
              <a:rPr lang="en-US" dirty="0"/>
              <a:t>, </a:t>
            </a:r>
            <a:r>
              <a:rPr lang="en-US" dirty="0" err="1"/>
              <a:t>giáo</a:t>
            </a:r>
            <a:r>
              <a:rPr lang="en-US" dirty="0"/>
              <a:t> </a:t>
            </a:r>
            <a:r>
              <a:rPr lang="en-US" dirty="0" err="1"/>
              <a:t>viên</a:t>
            </a:r>
            <a:r>
              <a:rPr lang="en-US" dirty="0"/>
              <a:t> </a:t>
            </a:r>
            <a:r>
              <a:rPr lang="en-US" dirty="0" err="1"/>
              <a:t>bộ</a:t>
            </a:r>
            <a:r>
              <a:rPr lang="en-US" dirty="0"/>
              <a:t> </a:t>
            </a:r>
            <a:r>
              <a:rPr lang="en-US" dirty="0" err="1"/>
              <a:t>môn</a:t>
            </a:r>
            <a:r>
              <a:rPr lang="en-US" dirty="0"/>
              <a:t>, </a:t>
            </a:r>
            <a:r>
              <a:rPr lang="en-US" dirty="0" err="1"/>
              <a:t>giáo</a:t>
            </a:r>
            <a:r>
              <a:rPr lang="en-US" dirty="0"/>
              <a:t> </a:t>
            </a:r>
            <a:r>
              <a:rPr lang="en-US" dirty="0" err="1"/>
              <a:t>viên</a:t>
            </a:r>
            <a:r>
              <a:rPr lang="en-US" dirty="0"/>
              <a:t> </a:t>
            </a:r>
            <a:r>
              <a:rPr lang="en-US" dirty="0" err="1"/>
              <a:t>làm</a:t>
            </a:r>
            <a:r>
              <a:rPr lang="en-US" dirty="0"/>
              <a:t> </a:t>
            </a:r>
            <a:r>
              <a:rPr lang="en-US" dirty="0" err="1"/>
              <a:t>công</a:t>
            </a:r>
            <a:r>
              <a:rPr lang="en-US" dirty="0"/>
              <a:t> </a:t>
            </a:r>
            <a:r>
              <a:rPr lang="en-US" dirty="0" err="1"/>
              <a:t>tác</a:t>
            </a:r>
            <a:r>
              <a:rPr lang="en-US" dirty="0"/>
              <a:t> </a:t>
            </a:r>
            <a:r>
              <a:rPr lang="en-US" dirty="0" err="1"/>
              <a:t>Đoàn</a:t>
            </a:r>
            <a:r>
              <a:rPr lang="en-US" dirty="0"/>
              <a:t> </a:t>
            </a:r>
            <a:r>
              <a:rPr lang="en-US" dirty="0" err="1"/>
              <a:t>thanh</a:t>
            </a:r>
            <a:r>
              <a:rPr lang="en-US" dirty="0"/>
              <a:t> </a:t>
            </a:r>
            <a:r>
              <a:rPr lang="en-US" dirty="0" err="1"/>
              <a:t>niên</a:t>
            </a:r>
            <a:r>
              <a:rPr lang="en-US" dirty="0"/>
              <a:t> </a:t>
            </a:r>
            <a:r>
              <a:rPr lang="en-US" dirty="0" err="1"/>
              <a:t>Cộng</a:t>
            </a:r>
            <a:r>
              <a:rPr lang="en-US" dirty="0"/>
              <a:t> </a:t>
            </a:r>
            <a:r>
              <a:rPr lang="en-US" dirty="0" err="1"/>
              <a:t>sản</a:t>
            </a:r>
            <a:r>
              <a:rPr lang="en-US" dirty="0"/>
              <a:t> </a:t>
            </a:r>
            <a:r>
              <a:rPr lang="en-US" dirty="0" err="1"/>
              <a:t>Hồ</a:t>
            </a:r>
            <a:r>
              <a:rPr lang="en-US" dirty="0"/>
              <a:t> </a:t>
            </a:r>
            <a:r>
              <a:rPr lang="en-US" dirty="0" err="1"/>
              <a:t>Chí</a:t>
            </a:r>
            <a:r>
              <a:rPr lang="en-US" dirty="0"/>
              <a:t> Minh (</a:t>
            </a:r>
            <a:r>
              <a:rPr lang="en-US" dirty="0" err="1"/>
              <a:t>bí</a:t>
            </a:r>
            <a:r>
              <a:rPr lang="en-US" dirty="0"/>
              <a:t> </a:t>
            </a:r>
            <a:r>
              <a:rPr lang="en-US" dirty="0" err="1"/>
              <a:t>thư</a:t>
            </a:r>
            <a:r>
              <a:rPr lang="en-US" dirty="0"/>
              <a:t>, </a:t>
            </a:r>
            <a:r>
              <a:rPr lang="en-US" dirty="0" err="1"/>
              <a:t>phó</a:t>
            </a:r>
            <a:r>
              <a:rPr lang="en-US" dirty="0"/>
              <a:t> </a:t>
            </a:r>
            <a:r>
              <a:rPr lang="en-US" dirty="0" err="1"/>
              <a:t>bí</a:t>
            </a:r>
            <a:r>
              <a:rPr lang="en-US" dirty="0"/>
              <a:t> </a:t>
            </a:r>
            <a:r>
              <a:rPr lang="en-US" dirty="0" err="1"/>
              <a:t>thư</a:t>
            </a:r>
            <a:r>
              <a:rPr lang="en-US" dirty="0"/>
              <a:t> </a:t>
            </a:r>
            <a:r>
              <a:rPr lang="en-US" dirty="0" err="1"/>
              <a:t>hoặc</a:t>
            </a:r>
            <a:r>
              <a:rPr lang="en-US" dirty="0"/>
              <a:t> </a:t>
            </a:r>
            <a:r>
              <a:rPr lang="en-US" dirty="0" err="1"/>
              <a:t>trợ</a:t>
            </a:r>
            <a:r>
              <a:rPr lang="en-US" dirty="0"/>
              <a:t> </a:t>
            </a:r>
            <a:r>
              <a:rPr lang="en-US" dirty="0" err="1"/>
              <a:t>lý</a:t>
            </a:r>
            <a:r>
              <a:rPr lang="en-US" dirty="0"/>
              <a:t> </a:t>
            </a:r>
            <a:r>
              <a:rPr lang="en-US" dirty="0" err="1"/>
              <a:t>thanh</a:t>
            </a:r>
            <a:r>
              <a:rPr lang="en-US" dirty="0"/>
              <a:t> </a:t>
            </a:r>
            <a:r>
              <a:rPr lang="en-US" dirty="0" err="1"/>
              <a:t>niên</a:t>
            </a:r>
            <a:r>
              <a:rPr lang="en-US" dirty="0"/>
              <a:t>, </a:t>
            </a:r>
            <a:r>
              <a:rPr lang="en-US" dirty="0" err="1"/>
              <a:t>cố</a:t>
            </a:r>
            <a:r>
              <a:rPr lang="en-US" dirty="0"/>
              <a:t> </a:t>
            </a:r>
            <a:r>
              <a:rPr lang="en-US" dirty="0" err="1"/>
              <a:t>vấn</a:t>
            </a:r>
            <a:r>
              <a:rPr lang="en-US" dirty="0"/>
              <a:t> </a:t>
            </a:r>
            <a:r>
              <a:rPr lang="en-US" dirty="0" err="1"/>
              <a:t>Đoàn</a:t>
            </a:r>
            <a:r>
              <a:rPr lang="en-US" dirty="0"/>
              <a:t>), </a:t>
            </a:r>
            <a:r>
              <a:rPr lang="en-US" dirty="0" err="1"/>
              <a:t>giáo</a:t>
            </a:r>
            <a:r>
              <a:rPr lang="en-US" dirty="0"/>
              <a:t> </a:t>
            </a:r>
            <a:r>
              <a:rPr lang="en-US" dirty="0" err="1"/>
              <a:t>viên</a:t>
            </a:r>
            <a:r>
              <a:rPr lang="en-US" dirty="0"/>
              <a:t> </a:t>
            </a:r>
            <a:r>
              <a:rPr lang="en-US" dirty="0" err="1"/>
              <a:t>làm</a:t>
            </a:r>
            <a:r>
              <a:rPr lang="en-US" dirty="0"/>
              <a:t> </a:t>
            </a:r>
            <a:r>
              <a:rPr lang="en-US" dirty="0" err="1"/>
              <a:t>tổng</a:t>
            </a:r>
            <a:r>
              <a:rPr lang="en-US" dirty="0"/>
              <a:t> </a:t>
            </a:r>
            <a:r>
              <a:rPr lang="en-US" dirty="0" err="1"/>
              <a:t>phụ</a:t>
            </a:r>
            <a:r>
              <a:rPr lang="en-US" dirty="0"/>
              <a:t> </a:t>
            </a:r>
            <a:r>
              <a:rPr lang="en-US" dirty="0" err="1"/>
              <a:t>trách</a:t>
            </a:r>
            <a:r>
              <a:rPr lang="en-US" dirty="0"/>
              <a:t> </a:t>
            </a:r>
            <a:r>
              <a:rPr lang="en-US" dirty="0" err="1"/>
              <a:t>Đội</a:t>
            </a:r>
            <a:r>
              <a:rPr lang="en-US" dirty="0"/>
              <a:t> </a:t>
            </a:r>
            <a:r>
              <a:rPr lang="en-US" dirty="0" err="1"/>
              <a:t>Thiếu</a:t>
            </a:r>
            <a:r>
              <a:rPr lang="en-US" dirty="0"/>
              <a:t> </a:t>
            </a:r>
            <a:r>
              <a:rPr lang="en-US" dirty="0" err="1"/>
              <a:t>niên</a:t>
            </a:r>
            <a:r>
              <a:rPr lang="en-US" dirty="0"/>
              <a:t> </a:t>
            </a:r>
            <a:r>
              <a:rPr lang="en-US" dirty="0" err="1"/>
              <a:t>Tiền</a:t>
            </a:r>
            <a:r>
              <a:rPr lang="en-US" dirty="0"/>
              <a:t> </a:t>
            </a:r>
            <a:r>
              <a:rPr lang="en-US" dirty="0" err="1"/>
              <a:t>phong</a:t>
            </a:r>
            <a:r>
              <a:rPr lang="en-US" dirty="0"/>
              <a:t> </a:t>
            </a:r>
            <a:r>
              <a:rPr lang="en-US" dirty="0" err="1"/>
              <a:t>Hồ</a:t>
            </a:r>
            <a:r>
              <a:rPr lang="en-US" dirty="0"/>
              <a:t> </a:t>
            </a:r>
            <a:r>
              <a:rPr lang="en-US" dirty="0" err="1"/>
              <a:t>Chí</a:t>
            </a:r>
            <a:r>
              <a:rPr lang="en-US" dirty="0"/>
              <a:t> Minh (</a:t>
            </a:r>
            <a:r>
              <a:rPr lang="en-US" dirty="0" err="1"/>
              <a:t>đối</a:t>
            </a:r>
            <a:r>
              <a:rPr lang="en-US" dirty="0"/>
              <a:t> </a:t>
            </a:r>
            <a:r>
              <a:rPr lang="en-US" dirty="0" err="1"/>
              <a:t>với</a:t>
            </a:r>
            <a:r>
              <a:rPr lang="en-US" dirty="0"/>
              <a:t> </a:t>
            </a:r>
            <a:r>
              <a:rPr lang="en-US" dirty="0" err="1"/>
              <a:t>trường</a:t>
            </a:r>
            <a:r>
              <a:rPr lang="en-US" dirty="0"/>
              <a:t> </a:t>
            </a:r>
            <a:r>
              <a:rPr lang="en-US" dirty="0" err="1"/>
              <a:t>trung</a:t>
            </a:r>
            <a:r>
              <a:rPr lang="en-US" dirty="0"/>
              <a:t> </a:t>
            </a:r>
            <a:r>
              <a:rPr lang="en-US" dirty="0" err="1"/>
              <a:t>học</a:t>
            </a:r>
            <a:r>
              <a:rPr lang="en-US" dirty="0"/>
              <a:t> </a:t>
            </a:r>
            <a:r>
              <a:rPr lang="en-US" dirty="0" err="1"/>
              <a:t>có</a:t>
            </a:r>
            <a:r>
              <a:rPr lang="en-US" dirty="0"/>
              <a:t> </a:t>
            </a:r>
            <a:r>
              <a:rPr lang="en-US" dirty="0" err="1"/>
              <a:t>cấp</a:t>
            </a:r>
            <a:r>
              <a:rPr lang="en-US" dirty="0"/>
              <a:t> </a:t>
            </a:r>
            <a:r>
              <a:rPr lang="en-US" dirty="0" err="1"/>
              <a:t>tiểu</a:t>
            </a:r>
            <a:r>
              <a:rPr lang="en-US" dirty="0"/>
              <a:t> </a:t>
            </a:r>
            <a:r>
              <a:rPr lang="en-US" dirty="0" err="1"/>
              <a:t>học</a:t>
            </a:r>
            <a:r>
              <a:rPr lang="en-US" dirty="0"/>
              <a:t> </a:t>
            </a:r>
            <a:r>
              <a:rPr lang="en-US" dirty="0" err="1"/>
              <a:t>hoặc</a:t>
            </a:r>
            <a:r>
              <a:rPr lang="en-US" dirty="0"/>
              <a:t> </a:t>
            </a:r>
            <a:r>
              <a:rPr lang="en-US" dirty="0" err="1"/>
              <a:t>cấp</a:t>
            </a:r>
            <a:r>
              <a:rPr lang="en-US" dirty="0"/>
              <a:t> THCS), </a:t>
            </a:r>
            <a:r>
              <a:rPr lang="en-US" dirty="0" err="1"/>
              <a:t>giáo</a:t>
            </a:r>
            <a:r>
              <a:rPr lang="en-US" dirty="0"/>
              <a:t> </a:t>
            </a:r>
            <a:r>
              <a:rPr lang="en-US" dirty="0" err="1"/>
              <a:t>viên</a:t>
            </a:r>
            <a:r>
              <a:rPr lang="en-US" dirty="0"/>
              <a:t> </a:t>
            </a:r>
            <a:r>
              <a:rPr lang="en-US" dirty="0" err="1"/>
              <a:t>làm</a:t>
            </a:r>
            <a:r>
              <a:rPr lang="en-US" dirty="0"/>
              <a:t> </a:t>
            </a:r>
            <a:r>
              <a:rPr lang="en-US" dirty="0" err="1"/>
              <a:t>công</a:t>
            </a:r>
            <a:r>
              <a:rPr lang="en-US" dirty="0"/>
              <a:t> </a:t>
            </a:r>
            <a:r>
              <a:rPr lang="en-US" dirty="0" err="1"/>
              <a:t>tác</a:t>
            </a:r>
            <a:r>
              <a:rPr lang="en-US" dirty="0"/>
              <a:t> </a:t>
            </a:r>
            <a:r>
              <a:rPr lang="en-US" dirty="0" err="1"/>
              <a:t>tư</a:t>
            </a:r>
            <a:r>
              <a:rPr lang="en-US" dirty="0"/>
              <a:t> </a:t>
            </a:r>
            <a:r>
              <a:rPr lang="en-US" dirty="0" err="1"/>
              <a:t>vấn</a:t>
            </a:r>
            <a:r>
              <a:rPr lang="en-US" dirty="0"/>
              <a:t> </a:t>
            </a:r>
            <a:r>
              <a:rPr lang="en-US" dirty="0" err="1"/>
              <a:t>cho</a:t>
            </a:r>
            <a:r>
              <a:rPr lang="en-US" dirty="0"/>
              <a:t> </a:t>
            </a:r>
            <a:r>
              <a:rPr lang="en-US" dirty="0" err="1"/>
              <a:t>học</a:t>
            </a:r>
            <a:r>
              <a:rPr lang="en-US" dirty="0"/>
              <a:t> </a:t>
            </a:r>
            <a:r>
              <a:rPr lang="en-US" dirty="0" err="1"/>
              <a:t>sinh</a:t>
            </a:r>
            <a:r>
              <a:rPr lang="en-US" dirty="0"/>
              <a:t>.</a:t>
            </a:r>
          </a:p>
          <a:p>
            <a:endParaRPr lang="en-US" dirty="0"/>
          </a:p>
        </p:txBody>
      </p:sp>
    </p:spTree>
    <p:extLst>
      <p:ext uri="{BB962C8B-B14F-4D97-AF65-F5344CB8AC3E}">
        <p14:creationId xmlns:p14="http://schemas.microsoft.com/office/powerpoint/2010/main" val="283713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86080"/>
            <a:ext cx="7886700" cy="5790883"/>
          </a:xfrm>
        </p:spPr>
        <p:txBody>
          <a:bodyPr>
            <a:normAutofit lnSpcReduction="10000"/>
          </a:bodyPr>
          <a:lstStyle/>
          <a:p>
            <a:pPr marL="0" indent="0">
              <a:buNone/>
            </a:pPr>
            <a:r>
              <a:rPr lang="vi-VN" b="1" dirty="0">
                <a:solidFill>
                  <a:srgbClr val="0070C0"/>
                </a:solidFill>
              </a:rPr>
              <a:t>Trình độ chuẩn đào tạo của giáo viên trường trung học được quy định như sau:</a:t>
            </a:r>
            <a:endParaRPr lang="en-US" b="1" dirty="0">
              <a:solidFill>
                <a:srgbClr val="0070C0"/>
              </a:solidFill>
            </a:endParaRPr>
          </a:p>
          <a:p>
            <a:r>
              <a:rPr lang="vi-VN" dirty="0" smtClean="0"/>
              <a:t>Đối </a:t>
            </a:r>
            <a:r>
              <a:rPr lang="vi-VN" dirty="0"/>
              <a:t>với giáo viên tiểu học: Có bằng tốt nghiệp trung cấp sư phạm.</a:t>
            </a:r>
            <a:endParaRPr lang="en-US" dirty="0"/>
          </a:p>
          <a:p>
            <a:r>
              <a:rPr lang="vi-VN" dirty="0" smtClean="0"/>
              <a:t>Đối </a:t>
            </a:r>
            <a:r>
              <a:rPr lang="vi-VN" dirty="0"/>
              <a:t>với giáo viên THCS: Có bằng tốt nghiệp cao đẳng sư phạm hoặc có bằng tốt nghiệp cao đẳng và chứng chỉ nghiệp vụ sư phạm theo đúng chuyên ngành của các khoa, trường sư phạm.</a:t>
            </a:r>
            <a:endParaRPr lang="en-US" dirty="0"/>
          </a:p>
          <a:p>
            <a:pPr hangingPunct="0"/>
            <a:r>
              <a:rPr lang="vi-VN" dirty="0" smtClean="0"/>
              <a:t>Đối </a:t>
            </a:r>
            <a:r>
              <a:rPr lang="vi-VN" dirty="0"/>
              <a:t>với giáo viên THPT: Có bằng tốt nghiệp đại học sư phạm hoặc có bằng tốt nghiệp đại học và có chứng chỉ bồi dưỡng nghiệp vụ sư phạm theo đúng chuyên ngành tại các khoa, trường đại học sư phạm.</a:t>
            </a:r>
            <a:endParaRPr lang="en-US" dirty="0"/>
          </a:p>
          <a:p>
            <a:endParaRPr lang="en-US" dirty="0"/>
          </a:p>
        </p:txBody>
      </p:sp>
    </p:spTree>
    <p:extLst>
      <p:ext uri="{BB962C8B-B14F-4D97-AF65-F5344CB8AC3E}">
        <p14:creationId xmlns:p14="http://schemas.microsoft.com/office/powerpoint/2010/main" val="18326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64160"/>
            <a:ext cx="7886700" cy="6238240"/>
          </a:xfrm>
        </p:spPr>
        <p:txBody>
          <a:bodyPr>
            <a:normAutofit fontScale="85000" lnSpcReduction="20000"/>
          </a:bodyPr>
          <a:lstStyle/>
          <a:p>
            <a:pPr marL="0" indent="0">
              <a:buNone/>
            </a:pPr>
            <a:r>
              <a:rPr lang="vi-VN" b="1" dirty="0">
                <a:solidFill>
                  <a:srgbClr val="0070C0"/>
                </a:solidFill>
              </a:rPr>
              <a:t>b. Học sinh </a:t>
            </a:r>
            <a:endParaRPr lang="en-US" dirty="0">
              <a:solidFill>
                <a:srgbClr val="0070C0"/>
              </a:solidFill>
            </a:endParaRPr>
          </a:p>
          <a:p>
            <a:r>
              <a:rPr lang="vi-VN" dirty="0"/>
              <a:t>Tuổi của học sinh vào lớp sáu THCS: từ 11 đến 13 tuổi. Tuổi của học sinh vào lớp mười THPT: từ 15 đến 17 tuổi. </a:t>
            </a:r>
            <a:endParaRPr lang="en-US" dirty="0"/>
          </a:p>
          <a:p>
            <a:pPr marL="0" indent="0">
              <a:buNone/>
            </a:pPr>
            <a:r>
              <a:rPr lang="vi-VN" b="1" i="1" dirty="0">
                <a:solidFill>
                  <a:srgbClr val="0070C0"/>
                </a:solidFill>
              </a:rPr>
              <a:t>Các trường hợp sau đây được vào cấp học ở tuổi cao hơn tuổi quy định: </a:t>
            </a:r>
            <a:endParaRPr lang="en-US" b="1" i="1" dirty="0">
              <a:solidFill>
                <a:srgbClr val="0070C0"/>
              </a:solidFill>
            </a:endParaRPr>
          </a:p>
          <a:p>
            <a:r>
              <a:rPr lang="vi-VN" dirty="0" smtClean="0"/>
              <a:t>Được </a:t>
            </a:r>
            <a:r>
              <a:rPr lang="vi-VN" dirty="0"/>
              <a:t>cao hơn 1 tuổi với học sinh nữ, học sinh từ nước ngoài về nước;</a:t>
            </a:r>
            <a:endParaRPr lang="en-US" dirty="0"/>
          </a:p>
          <a:p>
            <a:r>
              <a:rPr lang="vi-VN" dirty="0" smtClean="0"/>
              <a:t>Được </a:t>
            </a:r>
            <a:r>
              <a:rPr lang="vi-VN" dirty="0"/>
              <a:t>cao hơn 2 tuổi với học sinh người dân tộc thiểu số, học sinh ở vùng kinh tế - xã hội khó khăn, học sinh khuyết tật, tàn tật, kém phát triển thể lực và trí tuệ, học sinh mồ côi không nơi nương tựa, học sinh trong diện hộ đói nghèo theo quy định của nhà nước;</a:t>
            </a:r>
            <a:endParaRPr lang="en-US" dirty="0"/>
          </a:p>
          <a:p>
            <a:pPr fontAlgn="base" hangingPunct="0"/>
            <a:r>
              <a:rPr lang="vi-VN" dirty="0" smtClean="0"/>
              <a:t>Nếu </a:t>
            </a:r>
            <a:r>
              <a:rPr lang="vi-VN" dirty="0"/>
              <a:t>thuộc nhiều trường hợp chỉ được áp dụng 1 quy định cho một trong các trường hợp đó.</a:t>
            </a:r>
            <a:endParaRPr lang="en-US" dirty="0"/>
          </a:p>
          <a:p>
            <a:pPr fontAlgn="base" hangingPunct="0"/>
            <a:r>
              <a:rPr lang="vi-VN" dirty="0" smtClean="0"/>
              <a:t>Học </a:t>
            </a:r>
            <a:r>
              <a:rPr lang="vi-VN" dirty="0"/>
              <a:t>sinh có thể lực tốt và phát triển sớm về trí tuệ có thể vào học trước tuổi hoặc học vượt lớp nếu được nhà trường đề nghị và theo các quy định sau: </a:t>
            </a:r>
            <a:endParaRPr lang="en-US" dirty="0"/>
          </a:p>
          <a:p>
            <a:pPr fontAlgn="base" hangingPunct="0"/>
            <a:r>
              <a:rPr lang="vi-VN" dirty="0" smtClean="0"/>
              <a:t>Việc </a:t>
            </a:r>
            <a:r>
              <a:rPr lang="vi-VN" dirty="0"/>
              <a:t>cho học vượt lớp chỉ áp dụng trong phạm vi cấp học;</a:t>
            </a:r>
            <a:endParaRPr lang="en-US" dirty="0"/>
          </a:p>
          <a:p>
            <a:endParaRPr lang="en-US" dirty="0"/>
          </a:p>
        </p:txBody>
      </p:sp>
    </p:spTree>
    <p:extLst>
      <p:ext uri="{BB962C8B-B14F-4D97-AF65-F5344CB8AC3E}">
        <p14:creationId xmlns:p14="http://schemas.microsoft.com/office/powerpoint/2010/main" val="25561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04800"/>
            <a:ext cx="7886700" cy="5872163"/>
          </a:xfrm>
        </p:spPr>
        <p:txBody>
          <a:bodyPr>
            <a:normAutofit lnSpcReduction="10000"/>
          </a:bodyPr>
          <a:lstStyle/>
          <a:p>
            <a:pPr marL="0" indent="0">
              <a:buNone/>
            </a:pPr>
            <a:r>
              <a:rPr lang="vi-VN" b="1" dirty="0">
                <a:solidFill>
                  <a:srgbClr val="FF0000"/>
                </a:solidFill>
              </a:rPr>
              <a:t>4.1.5. Cơ sở vật chất và quan hệ xã hội </a:t>
            </a:r>
            <a:endParaRPr lang="en-US" dirty="0">
              <a:solidFill>
                <a:srgbClr val="FF0000"/>
              </a:solidFill>
            </a:endParaRPr>
          </a:p>
          <a:p>
            <a:pPr marL="0" indent="0">
              <a:buNone/>
            </a:pPr>
            <a:r>
              <a:rPr lang="vi-VN" b="1" dirty="0">
                <a:solidFill>
                  <a:srgbClr val="0070C0"/>
                </a:solidFill>
              </a:rPr>
              <a:t>a. Cơ sở vật chất </a:t>
            </a:r>
            <a:endParaRPr lang="en-US" dirty="0">
              <a:solidFill>
                <a:srgbClr val="0070C0"/>
              </a:solidFill>
            </a:endParaRPr>
          </a:p>
          <a:p>
            <a:pPr algn="just"/>
            <a:r>
              <a:rPr lang="vi-VN" dirty="0" smtClean="0"/>
              <a:t>Trường </a:t>
            </a:r>
            <a:r>
              <a:rPr lang="vi-VN" dirty="0"/>
              <a:t>học là một khu riêng được đặt trong môi trường thuận lợi cho giáo dục. Trường phải có tường bao quanh, có cổng trường và biển trường. Tổng diện tích mặt bằng của trường tính theo đầu học sinh của trường ít nhất phải đạt: 6 m</a:t>
            </a:r>
            <a:r>
              <a:rPr lang="vi-VN" baseline="30000" dirty="0"/>
              <a:t>2</a:t>
            </a:r>
            <a:r>
              <a:rPr lang="vi-VN" dirty="0"/>
              <a:t>/ học sinh đối với nội thành, nội thị; 10 m</a:t>
            </a:r>
            <a:r>
              <a:rPr lang="vi-VN" baseline="30000" dirty="0"/>
              <a:t>2</a:t>
            </a:r>
            <a:r>
              <a:rPr lang="vi-VN" dirty="0"/>
              <a:t>/ học sinh đối với các vùng còn lại.</a:t>
            </a:r>
            <a:endParaRPr lang="en-US" dirty="0"/>
          </a:p>
          <a:p>
            <a:pPr algn="just"/>
            <a:r>
              <a:rPr lang="vi-VN" dirty="0" smtClean="0"/>
              <a:t>Phải </a:t>
            </a:r>
            <a:r>
              <a:rPr lang="vi-VN" dirty="0"/>
              <a:t>có đủ cơ cấu các khối công trình, gồm: Khối phòng học, phòng học bộ môn; khối phục vụ học tập; khối phòng hành chính; khu sân chơi, bãi tập; khu vệ sinh và khu để xe theo đúng quy định.</a:t>
            </a:r>
            <a:endParaRPr lang="en-US" dirty="0"/>
          </a:p>
          <a:p>
            <a:endParaRPr lang="en-US" dirty="0"/>
          </a:p>
        </p:txBody>
      </p:sp>
    </p:spTree>
    <p:extLst>
      <p:ext uri="{BB962C8B-B14F-4D97-AF65-F5344CB8AC3E}">
        <p14:creationId xmlns:p14="http://schemas.microsoft.com/office/powerpoint/2010/main" val="242450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50240"/>
            <a:ext cx="7886700" cy="5526723"/>
          </a:xfrm>
        </p:spPr>
        <p:txBody>
          <a:bodyPr/>
          <a:lstStyle/>
          <a:p>
            <a:pPr marL="0" indent="0">
              <a:buNone/>
            </a:pPr>
            <a:r>
              <a:rPr lang="vi-VN" b="1" dirty="0">
                <a:solidFill>
                  <a:srgbClr val="0070C0"/>
                </a:solidFill>
              </a:rPr>
              <a:t>b. Quan hệ xã hội </a:t>
            </a:r>
            <a:endParaRPr lang="en-US" dirty="0">
              <a:solidFill>
                <a:srgbClr val="0070C0"/>
              </a:solidFill>
            </a:endParaRPr>
          </a:p>
          <a:p>
            <a:pPr marL="0" indent="0">
              <a:buNone/>
            </a:pPr>
            <a:r>
              <a:rPr lang="vi-VN" dirty="0"/>
              <a:t>Nhà trường phải chủ động phối hợp với gia đình và xã hội để thực hiện mục tiêu giáo dục. Nghĩa là phải thống nhất quan điểm, nội dung và phương pháp giáo dục giữa nhà trường, gia đình và xã hội.</a:t>
            </a:r>
            <a:endParaRPr lang="en-US" dirty="0"/>
          </a:p>
          <a:p>
            <a:endParaRPr lang="en-US" dirty="0"/>
          </a:p>
        </p:txBody>
      </p:sp>
    </p:spTree>
    <p:extLst>
      <p:ext uri="{BB962C8B-B14F-4D97-AF65-F5344CB8AC3E}">
        <p14:creationId xmlns:p14="http://schemas.microsoft.com/office/powerpoint/2010/main" val="10463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87680"/>
            <a:ext cx="7886700" cy="5689283"/>
          </a:xfrm>
        </p:spPr>
        <p:txBody>
          <a:bodyPr/>
          <a:lstStyle/>
          <a:p>
            <a:pPr marL="0" indent="0">
              <a:buNone/>
            </a:pPr>
            <a:r>
              <a:rPr lang="vi-VN" b="1" dirty="0">
                <a:solidFill>
                  <a:srgbClr val="FF0000"/>
                </a:solidFill>
              </a:rPr>
              <a:t>4.2</a:t>
            </a:r>
            <a:r>
              <a:rPr lang="vi-VN" dirty="0">
                <a:solidFill>
                  <a:srgbClr val="FF0000"/>
                </a:solidFill>
              </a:rPr>
              <a:t>.</a:t>
            </a:r>
            <a:r>
              <a:rPr lang="vi-VN" b="1" dirty="0">
                <a:solidFill>
                  <a:srgbClr val="FF0000"/>
                </a:solidFill>
              </a:rPr>
              <a:t> QUY ĐỊNH VỀ THANH TRA, KIỂM TRA TRƯỜNG PHỔ THÔNG </a:t>
            </a:r>
            <a:endParaRPr lang="en-US" dirty="0">
              <a:solidFill>
                <a:srgbClr val="FF0000"/>
              </a:solidFill>
            </a:endParaRPr>
          </a:p>
          <a:p>
            <a:r>
              <a:rPr lang="vi-VN" b="1" dirty="0" smtClean="0">
                <a:solidFill>
                  <a:srgbClr val="FF0000"/>
                </a:solidFill>
              </a:rPr>
              <a:t>4.2.1</a:t>
            </a:r>
            <a:r>
              <a:rPr lang="vi-VN" b="1" dirty="0">
                <a:solidFill>
                  <a:srgbClr val="FF0000"/>
                </a:solidFill>
              </a:rPr>
              <a:t>. Thanh tra toàn diện một trường phổ thông</a:t>
            </a:r>
            <a:endParaRPr lang="en-US" dirty="0">
              <a:solidFill>
                <a:srgbClr val="FF0000"/>
              </a:solidFill>
            </a:endParaRPr>
          </a:p>
          <a:p>
            <a:r>
              <a:rPr lang="vi-VN" dirty="0" smtClean="0"/>
              <a:t>Nội dung </a:t>
            </a:r>
            <a:r>
              <a:rPr lang="vi-VN" dirty="0">
                <a:solidFill>
                  <a:srgbClr val="FF0000"/>
                </a:solidFill>
              </a:rPr>
              <a:t>thanh tra toàn diện </a:t>
            </a:r>
            <a:r>
              <a:rPr lang="en-US" dirty="0" err="1"/>
              <a:t>cơ</a:t>
            </a:r>
            <a:r>
              <a:rPr lang="en-US" dirty="0"/>
              <a:t> </a:t>
            </a:r>
            <a:r>
              <a:rPr lang="en-US" dirty="0" err="1"/>
              <a:t>sở</a:t>
            </a:r>
            <a:r>
              <a:rPr lang="en-US" dirty="0"/>
              <a:t> </a:t>
            </a:r>
            <a:r>
              <a:rPr lang="en-US" dirty="0" err="1"/>
              <a:t>giáo</a:t>
            </a:r>
            <a:r>
              <a:rPr lang="en-US" dirty="0"/>
              <a:t> </a:t>
            </a:r>
            <a:r>
              <a:rPr lang="en-US" dirty="0" err="1"/>
              <a:t>dục</a:t>
            </a:r>
            <a:r>
              <a:rPr lang="vi-VN" dirty="0"/>
              <a:t> </a:t>
            </a:r>
            <a:r>
              <a:rPr lang="vi-VN" dirty="0" smtClean="0"/>
              <a:t>gồm</a:t>
            </a:r>
            <a:r>
              <a:rPr lang="en-US" dirty="0" smtClean="0"/>
              <a:t>:</a:t>
            </a:r>
          </a:p>
          <a:p>
            <a:r>
              <a:rPr lang="vi-VN" dirty="0"/>
              <a:t>Đội ngũ giảng viên, cán bộ và nhân viên</a:t>
            </a:r>
            <a:r>
              <a:rPr lang="vi-VN" dirty="0" smtClean="0"/>
              <a:t>;</a:t>
            </a:r>
            <a:endParaRPr lang="en-US" dirty="0" smtClean="0"/>
          </a:p>
          <a:p>
            <a:r>
              <a:rPr lang="vi-VN" dirty="0" smtClean="0"/>
              <a:t>Cơ </a:t>
            </a:r>
            <a:r>
              <a:rPr lang="vi-VN" dirty="0"/>
              <a:t>sở vật chất kỹ thuật; </a:t>
            </a:r>
            <a:endParaRPr lang="en-US" dirty="0" smtClean="0"/>
          </a:p>
          <a:p>
            <a:r>
              <a:rPr lang="vi-VN" dirty="0" smtClean="0"/>
              <a:t>Tình </a:t>
            </a:r>
            <a:r>
              <a:rPr lang="vi-VN" dirty="0"/>
              <a:t>hình thực hiện các nhiệm vụ của nhà trường; </a:t>
            </a:r>
            <a:endParaRPr lang="en-US" dirty="0" smtClean="0"/>
          </a:p>
          <a:p>
            <a:r>
              <a:rPr lang="vi-VN" dirty="0" smtClean="0"/>
              <a:t>Công </a:t>
            </a:r>
            <a:r>
              <a:rPr lang="vi-VN" dirty="0"/>
              <a:t>tác quản lý của Hiệu trưởng.</a:t>
            </a:r>
            <a:endParaRPr lang="en-US" dirty="0"/>
          </a:p>
        </p:txBody>
      </p:sp>
    </p:spTree>
    <p:extLst>
      <p:ext uri="{BB962C8B-B14F-4D97-AF65-F5344CB8AC3E}">
        <p14:creationId xmlns:p14="http://schemas.microsoft.com/office/powerpoint/2010/main" val="87137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28320"/>
            <a:ext cx="7886700" cy="5648643"/>
          </a:xfrm>
        </p:spPr>
        <p:txBody>
          <a:bodyPr/>
          <a:lstStyle/>
          <a:p>
            <a:pPr marL="0" indent="0">
              <a:buNone/>
            </a:pPr>
            <a:r>
              <a:rPr lang="vi-VN" b="1" dirty="0"/>
              <a:t> </a:t>
            </a:r>
            <a:r>
              <a:rPr lang="vi-VN" b="1" dirty="0">
                <a:solidFill>
                  <a:srgbClr val="FF0000"/>
                </a:solidFill>
              </a:rPr>
              <a:t>4.2.2. Thanh tra hoạt động sư phạm của giáo viên phổ </a:t>
            </a:r>
            <a:r>
              <a:rPr lang="vi-VN" b="1" dirty="0" smtClean="0">
                <a:solidFill>
                  <a:srgbClr val="FF0000"/>
                </a:solidFill>
              </a:rPr>
              <a:t>thông</a:t>
            </a:r>
            <a:endParaRPr lang="en-US" b="1" dirty="0" smtClean="0">
              <a:solidFill>
                <a:srgbClr val="FF0000"/>
              </a:solidFill>
            </a:endParaRPr>
          </a:p>
          <a:p>
            <a:r>
              <a:rPr lang="vi-VN" dirty="0"/>
              <a:t>Trình độ nghiệp vụ sư phạm; </a:t>
            </a:r>
            <a:endParaRPr lang="en-US" dirty="0" smtClean="0"/>
          </a:p>
          <a:p>
            <a:r>
              <a:rPr lang="vi-VN" dirty="0" smtClean="0"/>
              <a:t>Việc </a:t>
            </a:r>
            <a:r>
              <a:rPr lang="vi-VN" dirty="0"/>
              <a:t>thực hiện quy chế chuyên môn; </a:t>
            </a:r>
            <a:endParaRPr lang="en-US" dirty="0" smtClean="0"/>
          </a:p>
          <a:p>
            <a:r>
              <a:rPr lang="vi-VN" dirty="0" smtClean="0"/>
              <a:t>Kết </a:t>
            </a:r>
            <a:r>
              <a:rPr lang="vi-VN" dirty="0"/>
              <a:t>quả học tập</a:t>
            </a:r>
            <a:r>
              <a:rPr lang="vi-VN" dirty="0" smtClean="0"/>
              <a:t>.</a:t>
            </a:r>
            <a:endParaRPr lang="en-US" dirty="0" smtClean="0"/>
          </a:p>
          <a:p>
            <a:r>
              <a:rPr lang="vi-VN" dirty="0"/>
              <a:t>Việc thực hiện các nhiệm vụ khác</a:t>
            </a:r>
            <a:endParaRPr lang="en-US" dirty="0"/>
          </a:p>
        </p:txBody>
      </p:sp>
    </p:spTree>
    <p:extLst>
      <p:ext uri="{BB962C8B-B14F-4D97-AF65-F5344CB8AC3E}">
        <p14:creationId xmlns:p14="http://schemas.microsoft.com/office/powerpoint/2010/main" val="6960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42901"/>
            <a:ext cx="8699500" cy="5834064"/>
          </a:xfrm>
        </p:spPr>
        <p:txBody>
          <a:bodyPr>
            <a:normAutofit fontScale="92500"/>
          </a:bodyPr>
          <a:lstStyle/>
          <a:p>
            <a:pPr marL="0" indent="0">
              <a:buNone/>
            </a:pPr>
            <a:r>
              <a:rPr lang="vi-VN" b="1" dirty="0">
                <a:solidFill>
                  <a:srgbClr val="FF0000"/>
                </a:solidFill>
              </a:rPr>
              <a:t>4.1.1. Những quy định chung </a:t>
            </a:r>
            <a:endParaRPr lang="en-US" dirty="0">
              <a:solidFill>
                <a:srgbClr val="FF0000"/>
              </a:solidFill>
            </a:endParaRPr>
          </a:p>
          <a:p>
            <a:r>
              <a:rPr lang="en-US" dirty="0" err="1"/>
              <a:t>Trường</a:t>
            </a:r>
            <a:r>
              <a:rPr lang="en-US" dirty="0"/>
              <a:t> </a:t>
            </a:r>
            <a:r>
              <a:rPr lang="en-US" dirty="0" err="1"/>
              <a:t>trung</a:t>
            </a:r>
            <a:r>
              <a:rPr lang="en-US" dirty="0"/>
              <a:t> </a:t>
            </a:r>
            <a:r>
              <a:rPr lang="en-US" dirty="0" err="1" smtClean="0"/>
              <a:t>học</a:t>
            </a:r>
            <a:r>
              <a:rPr lang="en-US" dirty="0" smtClean="0"/>
              <a:t>: </a:t>
            </a:r>
            <a:r>
              <a:rPr lang="en-US" dirty="0" err="1" smtClean="0"/>
              <a:t>là</a:t>
            </a:r>
            <a:r>
              <a:rPr lang="en-US" dirty="0" smtClean="0"/>
              <a:t> </a:t>
            </a:r>
            <a:r>
              <a:rPr lang="en-US" dirty="0" err="1"/>
              <a:t>cơ</a:t>
            </a:r>
            <a:r>
              <a:rPr lang="en-US" dirty="0"/>
              <a:t> </a:t>
            </a:r>
            <a:r>
              <a:rPr lang="en-US" dirty="0" err="1"/>
              <a:t>sở</a:t>
            </a:r>
            <a:r>
              <a:rPr lang="en-US" dirty="0"/>
              <a:t> </a:t>
            </a:r>
            <a:r>
              <a:rPr lang="en-US" dirty="0" err="1"/>
              <a:t>giáo</a:t>
            </a:r>
            <a:r>
              <a:rPr lang="en-US" dirty="0"/>
              <a:t> </a:t>
            </a:r>
            <a:r>
              <a:rPr lang="en-US" dirty="0" err="1"/>
              <a:t>dục</a:t>
            </a:r>
            <a:r>
              <a:rPr lang="en-US" dirty="0"/>
              <a:t> </a:t>
            </a:r>
            <a:r>
              <a:rPr lang="en-US" dirty="0" err="1"/>
              <a:t>phổ</a:t>
            </a:r>
            <a:r>
              <a:rPr lang="en-US" dirty="0"/>
              <a:t> </a:t>
            </a:r>
            <a:r>
              <a:rPr lang="en-US" dirty="0" err="1"/>
              <a:t>thông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giáo</a:t>
            </a:r>
            <a:r>
              <a:rPr lang="en-US" dirty="0"/>
              <a:t> </a:t>
            </a:r>
            <a:r>
              <a:rPr lang="en-US" dirty="0" err="1"/>
              <a:t>dục</a:t>
            </a:r>
            <a:r>
              <a:rPr lang="en-US" dirty="0"/>
              <a:t> </a:t>
            </a:r>
            <a:r>
              <a:rPr lang="en-US" dirty="0" err="1"/>
              <a:t>quốc</a:t>
            </a:r>
            <a:r>
              <a:rPr lang="en-US" dirty="0"/>
              <a:t> </a:t>
            </a:r>
            <a:r>
              <a:rPr lang="en-US" dirty="0" err="1"/>
              <a:t>dân</a:t>
            </a:r>
            <a:r>
              <a:rPr lang="en-US" dirty="0"/>
              <a:t>. </a:t>
            </a:r>
            <a:r>
              <a:rPr lang="en-US" dirty="0" err="1"/>
              <a:t>Trường</a:t>
            </a:r>
            <a:r>
              <a:rPr lang="en-US" dirty="0"/>
              <a:t> </a:t>
            </a:r>
            <a:r>
              <a:rPr lang="en-US" dirty="0" err="1"/>
              <a:t>có</a:t>
            </a:r>
            <a:r>
              <a:rPr lang="en-US" dirty="0"/>
              <a:t> </a:t>
            </a:r>
            <a:r>
              <a:rPr lang="en-US" dirty="0" err="1"/>
              <a:t>tư</a:t>
            </a:r>
            <a:r>
              <a:rPr lang="en-US" dirty="0"/>
              <a:t> </a:t>
            </a:r>
            <a:r>
              <a:rPr lang="en-US" dirty="0" err="1"/>
              <a:t>cách</a:t>
            </a:r>
            <a:r>
              <a:rPr lang="en-US" dirty="0"/>
              <a:t> </a:t>
            </a:r>
            <a:r>
              <a:rPr lang="en-US" dirty="0" err="1"/>
              <a:t>pháp</a:t>
            </a:r>
            <a:r>
              <a:rPr lang="en-US" dirty="0"/>
              <a:t> </a:t>
            </a:r>
            <a:r>
              <a:rPr lang="en-US" dirty="0" err="1"/>
              <a:t>nhân</a:t>
            </a:r>
            <a:r>
              <a:rPr lang="en-US" dirty="0"/>
              <a:t>, </a:t>
            </a:r>
            <a:r>
              <a:rPr lang="en-US" dirty="0" err="1"/>
              <a:t>có</a:t>
            </a:r>
            <a:r>
              <a:rPr lang="en-US" dirty="0"/>
              <a:t> </a:t>
            </a:r>
            <a:r>
              <a:rPr lang="en-US" dirty="0" err="1"/>
              <a:t>tài</a:t>
            </a:r>
            <a:r>
              <a:rPr lang="en-US" dirty="0"/>
              <a:t> </a:t>
            </a:r>
            <a:r>
              <a:rPr lang="en-US" dirty="0" err="1"/>
              <a:t>khoản</a:t>
            </a:r>
            <a:r>
              <a:rPr lang="en-US" dirty="0"/>
              <a:t> </a:t>
            </a:r>
            <a:r>
              <a:rPr lang="en-US" dirty="0" err="1"/>
              <a:t>và</a:t>
            </a:r>
            <a:r>
              <a:rPr lang="en-US" dirty="0"/>
              <a:t> con </a:t>
            </a:r>
            <a:r>
              <a:rPr lang="en-US" dirty="0" err="1"/>
              <a:t>dấu</a:t>
            </a:r>
            <a:r>
              <a:rPr lang="en-US" dirty="0"/>
              <a:t> </a:t>
            </a:r>
            <a:r>
              <a:rPr lang="en-US" dirty="0" err="1"/>
              <a:t>riêng</a:t>
            </a:r>
            <a:r>
              <a:rPr lang="en-US" dirty="0" smtClean="0"/>
              <a:t>. (</a:t>
            </a:r>
            <a:r>
              <a:rPr lang="en-US" dirty="0" err="1" smtClean="0"/>
              <a:t>Điêu</a:t>
            </a:r>
            <a:r>
              <a:rPr lang="en-US" dirty="0" smtClean="0"/>
              <a:t> 2. TT 12/2011-BGDĐT)</a:t>
            </a:r>
            <a:endParaRPr lang="en-US" dirty="0"/>
          </a:p>
          <a:p>
            <a:pPr marL="0" indent="0">
              <a:buNone/>
            </a:pPr>
            <a:r>
              <a:rPr lang="en-US" b="1" dirty="0" err="1">
                <a:solidFill>
                  <a:srgbClr val="FF0000"/>
                </a:solidFill>
              </a:rPr>
              <a:t>Nhiệm</a:t>
            </a:r>
            <a:r>
              <a:rPr lang="en-US" b="1" dirty="0">
                <a:solidFill>
                  <a:srgbClr val="FF0000"/>
                </a:solidFill>
              </a:rPr>
              <a:t> </a:t>
            </a:r>
            <a:r>
              <a:rPr lang="en-US" b="1" dirty="0" err="1">
                <a:solidFill>
                  <a:srgbClr val="FF0000"/>
                </a:solidFill>
              </a:rPr>
              <a:t>vụ</a:t>
            </a:r>
            <a:r>
              <a:rPr lang="en-US" b="1" dirty="0">
                <a:solidFill>
                  <a:srgbClr val="FF0000"/>
                </a:solidFill>
              </a:rPr>
              <a:t> </a:t>
            </a:r>
            <a:r>
              <a:rPr lang="en-US" b="1" dirty="0" err="1">
                <a:solidFill>
                  <a:srgbClr val="FF0000"/>
                </a:solidFill>
              </a:rPr>
              <a:t>và</a:t>
            </a:r>
            <a:r>
              <a:rPr lang="en-US" b="1" dirty="0">
                <a:solidFill>
                  <a:srgbClr val="FF0000"/>
                </a:solidFill>
              </a:rPr>
              <a:t> </a:t>
            </a:r>
            <a:r>
              <a:rPr lang="en-US" b="1" dirty="0" err="1">
                <a:solidFill>
                  <a:srgbClr val="FF0000"/>
                </a:solidFill>
              </a:rPr>
              <a:t>quyền</a:t>
            </a:r>
            <a:r>
              <a:rPr lang="en-US" b="1" dirty="0">
                <a:solidFill>
                  <a:srgbClr val="FF0000"/>
                </a:solidFill>
              </a:rPr>
              <a:t> </a:t>
            </a:r>
            <a:r>
              <a:rPr lang="en-US" b="1" dirty="0" err="1">
                <a:solidFill>
                  <a:srgbClr val="FF0000"/>
                </a:solidFill>
              </a:rPr>
              <a:t>hạn</a:t>
            </a:r>
            <a:r>
              <a:rPr lang="en-US" b="1" dirty="0">
                <a:solidFill>
                  <a:srgbClr val="FF0000"/>
                </a:solidFill>
              </a:rPr>
              <a:t> </a:t>
            </a:r>
            <a:r>
              <a:rPr lang="en-US" b="1" dirty="0" err="1">
                <a:solidFill>
                  <a:srgbClr val="FF0000"/>
                </a:solidFill>
              </a:rPr>
              <a:t>của</a:t>
            </a:r>
            <a:r>
              <a:rPr lang="en-US" b="1" dirty="0">
                <a:solidFill>
                  <a:srgbClr val="FF0000"/>
                </a:solidFill>
              </a:rPr>
              <a:t> </a:t>
            </a:r>
            <a:r>
              <a:rPr lang="en-US" b="1" dirty="0" err="1">
                <a:solidFill>
                  <a:srgbClr val="FF0000"/>
                </a:solidFill>
              </a:rPr>
              <a:t>trường</a:t>
            </a:r>
            <a:r>
              <a:rPr lang="en-US" b="1" dirty="0">
                <a:solidFill>
                  <a:srgbClr val="FF0000"/>
                </a:solidFill>
              </a:rPr>
              <a:t> </a:t>
            </a:r>
            <a:r>
              <a:rPr lang="en-US" b="1" dirty="0" err="1">
                <a:solidFill>
                  <a:srgbClr val="FF0000"/>
                </a:solidFill>
              </a:rPr>
              <a:t>trung</a:t>
            </a:r>
            <a:r>
              <a:rPr lang="en-US" b="1" dirty="0">
                <a:solidFill>
                  <a:srgbClr val="FF0000"/>
                </a:solidFill>
              </a:rPr>
              <a:t> </a:t>
            </a:r>
            <a:r>
              <a:rPr lang="en-US" b="1" dirty="0" err="1">
                <a:solidFill>
                  <a:srgbClr val="FF0000"/>
                </a:solidFill>
              </a:rPr>
              <a:t>học</a:t>
            </a:r>
            <a:r>
              <a:rPr lang="en-US" b="1" dirty="0">
                <a:solidFill>
                  <a:srgbClr val="FF0000"/>
                </a:solidFill>
              </a:rPr>
              <a:t> </a:t>
            </a:r>
            <a:endParaRPr lang="en-US" dirty="0">
              <a:solidFill>
                <a:srgbClr val="FF0000"/>
              </a:solidFill>
            </a:endParaRPr>
          </a:p>
          <a:p>
            <a:pPr marL="0" indent="0">
              <a:buNone/>
            </a:pPr>
            <a:r>
              <a:rPr lang="en-US" dirty="0" smtClean="0"/>
              <a:t>1</a:t>
            </a:r>
            <a:r>
              <a:rPr lang="en-US" dirty="0"/>
              <a:t>. </a:t>
            </a:r>
            <a:r>
              <a:rPr lang="en-US" dirty="0" err="1"/>
              <a:t>Tổ</a:t>
            </a:r>
            <a:r>
              <a:rPr lang="en-US" dirty="0"/>
              <a:t> </a:t>
            </a:r>
            <a:r>
              <a:rPr lang="en-US" dirty="0" err="1"/>
              <a:t>chức</a:t>
            </a:r>
            <a:r>
              <a:rPr lang="en-US" dirty="0"/>
              <a:t> </a:t>
            </a:r>
            <a:r>
              <a:rPr lang="en-US" dirty="0" err="1"/>
              <a:t>giảng</a:t>
            </a:r>
            <a:r>
              <a:rPr lang="en-US" dirty="0"/>
              <a:t> </a:t>
            </a:r>
            <a:r>
              <a:rPr lang="en-US" dirty="0" err="1"/>
              <a:t>dạy</a:t>
            </a:r>
            <a:r>
              <a:rPr lang="en-US" dirty="0"/>
              <a:t>, </a:t>
            </a:r>
            <a:r>
              <a:rPr lang="en-US" dirty="0" err="1"/>
              <a:t>học</a:t>
            </a:r>
            <a:r>
              <a:rPr lang="en-US" dirty="0"/>
              <a:t> </a:t>
            </a:r>
            <a:r>
              <a:rPr lang="en-US" dirty="0" err="1"/>
              <a:t>tập</a:t>
            </a:r>
            <a:r>
              <a:rPr lang="en-US" dirty="0"/>
              <a:t> </a:t>
            </a:r>
            <a:r>
              <a:rPr lang="en-US" dirty="0" err="1"/>
              <a:t>và</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giáo</a:t>
            </a:r>
            <a:r>
              <a:rPr lang="en-US" dirty="0"/>
              <a:t> </a:t>
            </a:r>
            <a:r>
              <a:rPr lang="en-US" dirty="0" err="1"/>
              <a:t>dục</a:t>
            </a:r>
            <a:r>
              <a:rPr lang="en-US" dirty="0"/>
              <a:t> </a:t>
            </a:r>
            <a:r>
              <a:rPr lang="en-US" dirty="0" err="1"/>
              <a:t>khác</a:t>
            </a:r>
            <a:r>
              <a:rPr lang="en-US" dirty="0"/>
              <a:t> </a:t>
            </a:r>
            <a:r>
              <a:rPr lang="en-US" dirty="0" err="1"/>
              <a:t>theo</a:t>
            </a:r>
            <a:r>
              <a:rPr lang="en-US" dirty="0"/>
              <a:t> </a:t>
            </a:r>
            <a:r>
              <a:rPr lang="en-US" dirty="0" err="1"/>
              <a:t>mục</a:t>
            </a:r>
            <a:r>
              <a:rPr lang="en-US" dirty="0"/>
              <a:t> </a:t>
            </a:r>
            <a:r>
              <a:rPr lang="en-US" dirty="0" err="1"/>
              <a:t>tiêu</a:t>
            </a:r>
            <a:r>
              <a:rPr lang="en-US" dirty="0"/>
              <a:t>, </a:t>
            </a:r>
            <a:r>
              <a:rPr lang="en-US" dirty="0" err="1"/>
              <a:t>chương</a:t>
            </a:r>
            <a:r>
              <a:rPr lang="en-US" dirty="0"/>
              <a:t> </a:t>
            </a:r>
            <a:r>
              <a:rPr lang="en-US" dirty="0" err="1"/>
              <a:t>trình</a:t>
            </a:r>
            <a:r>
              <a:rPr lang="en-US" dirty="0"/>
              <a:t> </a:t>
            </a:r>
            <a:r>
              <a:rPr lang="en-US" dirty="0" err="1"/>
              <a:t>giáo</a:t>
            </a:r>
            <a:r>
              <a:rPr lang="en-US" dirty="0"/>
              <a:t> </a:t>
            </a:r>
            <a:r>
              <a:rPr lang="en-US" dirty="0" err="1"/>
              <a:t>dục</a:t>
            </a:r>
            <a:r>
              <a:rPr lang="en-US" dirty="0"/>
              <a:t> </a:t>
            </a:r>
            <a:r>
              <a:rPr lang="en-US" dirty="0" err="1"/>
              <a:t>phổ</a:t>
            </a:r>
            <a:r>
              <a:rPr lang="en-US" dirty="0"/>
              <a:t> </a:t>
            </a:r>
            <a:r>
              <a:rPr lang="en-US" dirty="0" err="1"/>
              <a:t>thông</a:t>
            </a:r>
            <a:r>
              <a:rPr lang="en-US" dirty="0"/>
              <a:t> </a:t>
            </a:r>
            <a:r>
              <a:rPr lang="en-US" dirty="0" err="1"/>
              <a:t>dành</a:t>
            </a:r>
            <a:r>
              <a:rPr lang="en-US" dirty="0"/>
              <a:t> </a:t>
            </a:r>
            <a:r>
              <a:rPr lang="en-US" dirty="0" err="1"/>
              <a:t>cho</a:t>
            </a:r>
            <a:r>
              <a:rPr lang="en-US" dirty="0"/>
              <a:t> </a:t>
            </a:r>
            <a:r>
              <a:rPr lang="en-US" dirty="0" err="1"/>
              <a:t>cấp</a:t>
            </a:r>
            <a:r>
              <a:rPr lang="en-US" dirty="0"/>
              <a:t> THCS </a:t>
            </a:r>
            <a:r>
              <a:rPr lang="en-US" dirty="0" err="1"/>
              <a:t>và</a:t>
            </a:r>
            <a:r>
              <a:rPr lang="en-US" dirty="0"/>
              <a:t> </a:t>
            </a:r>
            <a:r>
              <a:rPr lang="en-US" dirty="0" err="1"/>
              <a:t>cấp</a:t>
            </a:r>
            <a:r>
              <a:rPr lang="en-US" dirty="0"/>
              <a:t> THPT do </a:t>
            </a:r>
            <a:r>
              <a:rPr lang="en-US" dirty="0" err="1"/>
              <a:t>Bộ</a:t>
            </a:r>
            <a:r>
              <a:rPr lang="en-US" dirty="0"/>
              <a:t> </a:t>
            </a:r>
            <a:r>
              <a:rPr lang="en-US" dirty="0" err="1"/>
              <a:t>trư­ởng</a:t>
            </a:r>
            <a:r>
              <a:rPr lang="en-US" dirty="0"/>
              <a:t> </a:t>
            </a:r>
            <a:r>
              <a:rPr lang="en-US" dirty="0" err="1"/>
              <a:t>Bộ</a:t>
            </a:r>
            <a:r>
              <a:rPr lang="en-US" dirty="0"/>
              <a:t> </a:t>
            </a:r>
            <a:r>
              <a:rPr lang="en-US" dirty="0" err="1"/>
              <a:t>Giáo</a:t>
            </a:r>
            <a:r>
              <a:rPr lang="en-US" dirty="0"/>
              <a:t> </a:t>
            </a:r>
            <a:r>
              <a:rPr lang="en-US" dirty="0" err="1"/>
              <a:t>dục</a:t>
            </a:r>
            <a:r>
              <a:rPr lang="en-US" dirty="0"/>
              <a:t> </a:t>
            </a:r>
            <a:r>
              <a:rPr lang="en-US" dirty="0" err="1"/>
              <a:t>và</a:t>
            </a:r>
            <a:r>
              <a:rPr lang="en-US" dirty="0"/>
              <a:t> </a:t>
            </a:r>
            <a:r>
              <a:rPr lang="en-US" dirty="0" err="1"/>
              <a:t>Đào</a:t>
            </a:r>
            <a:r>
              <a:rPr lang="en-US" dirty="0"/>
              <a:t> </a:t>
            </a:r>
            <a:r>
              <a:rPr lang="en-US" dirty="0" err="1"/>
              <a:t>tạo</a:t>
            </a:r>
            <a:r>
              <a:rPr lang="en-US" dirty="0"/>
              <a:t> ban </a:t>
            </a:r>
            <a:r>
              <a:rPr lang="en-US" dirty="0" err="1"/>
              <a:t>hành</a:t>
            </a:r>
            <a:r>
              <a:rPr lang="en-US" dirty="0"/>
              <a:t>. </a:t>
            </a:r>
            <a:endParaRPr lang="en-US" dirty="0" smtClean="0"/>
          </a:p>
          <a:p>
            <a:pPr marL="0" indent="0">
              <a:buNone/>
            </a:pPr>
            <a:r>
              <a:rPr lang="en-US" dirty="0" smtClean="0"/>
              <a:t>2</a:t>
            </a:r>
            <a:r>
              <a:rPr lang="en-US" dirty="0"/>
              <a:t>. </a:t>
            </a:r>
            <a:r>
              <a:rPr lang="en-US" dirty="0" err="1"/>
              <a:t>Quản</a:t>
            </a:r>
            <a:r>
              <a:rPr lang="en-US" dirty="0"/>
              <a:t> </a:t>
            </a:r>
            <a:r>
              <a:rPr lang="en-US" dirty="0" err="1"/>
              <a:t>lý</a:t>
            </a:r>
            <a:r>
              <a:rPr lang="en-US" dirty="0"/>
              <a:t> </a:t>
            </a:r>
            <a:r>
              <a:rPr lang="en-US" dirty="0" err="1"/>
              <a:t>giáo</a:t>
            </a:r>
            <a:r>
              <a:rPr lang="en-US" dirty="0"/>
              <a:t> </a:t>
            </a:r>
            <a:r>
              <a:rPr lang="en-US" dirty="0" err="1"/>
              <a:t>viên</a:t>
            </a:r>
            <a:r>
              <a:rPr lang="en-US" dirty="0"/>
              <a:t>, </a:t>
            </a:r>
            <a:r>
              <a:rPr lang="en-US" dirty="0" err="1"/>
              <a:t>cán</a:t>
            </a:r>
            <a:r>
              <a:rPr lang="en-US" dirty="0"/>
              <a:t> </a:t>
            </a:r>
            <a:r>
              <a:rPr lang="en-US" dirty="0" err="1"/>
              <a:t>bộ</a:t>
            </a:r>
            <a:r>
              <a:rPr lang="en-US" dirty="0"/>
              <a:t>, </a:t>
            </a:r>
            <a:r>
              <a:rPr lang="en-US" dirty="0" err="1"/>
              <a:t>nhân</a:t>
            </a:r>
            <a:r>
              <a:rPr lang="en-US" dirty="0"/>
              <a:t> </a:t>
            </a:r>
            <a:r>
              <a:rPr lang="en-US" dirty="0" err="1"/>
              <a:t>viên</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của</a:t>
            </a:r>
            <a:r>
              <a:rPr lang="en-US" dirty="0"/>
              <a:t> </a:t>
            </a:r>
            <a:r>
              <a:rPr lang="en-US" dirty="0" err="1"/>
              <a:t>pháp</a:t>
            </a:r>
            <a:r>
              <a:rPr lang="en-US" dirty="0"/>
              <a:t> </a:t>
            </a:r>
            <a:r>
              <a:rPr lang="en-US" dirty="0" err="1"/>
              <a:t>luật</a:t>
            </a:r>
            <a:r>
              <a:rPr lang="en-US" dirty="0"/>
              <a:t>.</a:t>
            </a:r>
          </a:p>
          <a:p>
            <a:pPr marL="0" indent="0">
              <a:buNone/>
            </a:pPr>
            <a:r>
              <a:rPr lang="en-US" dirty="0"/>
              <a:t>3. </a:t>
            </a:r>
            <a:r>
              <a:rPr lang="en-US" dirty="0" err="1"/>
              <a:t>Tuyển</a:t>
            </a:r>
            <a:r>
              <a:rPr lang="en-US" dirty="0"/>
              <a:t> </a:t>
            </a:r>
            <a:r>
              <a:rPr lang="en-US" dirty="0" err="1"/>
              <a:t>sinh</a:t>
            </a:r>
            <a:r>
              <a:rPr lang="en-US" dirty="0"/>
              <a:t> </a:t>
            </a:r>
            <a:r>
              <a:rPr lang="en-US" dirty="0" err="1"/>
              <a:t>và</a:t>
            </a:r>
            <a:r>
              <a:rPr lang="en-US" dirty="0"/>
              <a:t> </a:t>
            </a:r>
            <a:r>
              <a:rPr lang="en-US" dirty="0" err="1"/>
              <a:t>tiếp</a:t>
            </a:r>
            <a:r>
              <a:rPr lang="en-US" dirty="0"/>
              <a:t> </a:t>
            </a:r>
            <a:r>
              <a:rPr lang="en-US" dirty="0" err="1"/>
              <a:t>nhận</a:t>
            </a:r>
            <a:r>
              <a:rPr lang="en-US" dirty="0"/>
              <a:t> </a:t>
            </a:r>
            <a:r>
              <a:rPr lang="en-US" dirty="0" err="1"/>
              <a:t>học</a:t>
            </a:r>
            <a:r>
              <a:rPr lang="en-US" dirty="0"/>
              <a:t> </a:t>
            </a:r>
            <a:r>
              <a:rPr lang="en-US" dirty="0" err="1"/>
              <a:t>sinh</a:t>
            </a:r>
            <a:r>
              <a:rPr lang="en-US" dirty="0"/>
              <a:t>; </a:t>
            </a:r>
            <a:r>
              <a:rPr lang="en-US" dirty="0" err="1"/>
              <a:t>vận</a:t>
            </a:r>
            <a:r>
              <a:rPr lang="en-US" dirty="0"/>
              <a:t> </a:t>
            </a:r>
            <a:r>
              <a:rPr lang="en-US" dirty="0" err="1"/>
              <a:t>động</a:t>
            </a:r>
            <a:r>
              <a:rPr lang="en-US" dirty="0"/>
              <a:t> </a:t>
            </a:r>
            <a:r>
              <a:rPr lang="en-US" dirty="0" err="1"/>
              <a:t>học</a:t>
            </a:r>
            <a:r>
              <a:rPr lang="en-US" dirty="0"/>
              <a:t> </a:t>
            </a:r>
            <a:r>
              <a:rPr lang="en-US" dirty="0" err="1"/>
              <a:t>sinh</a:t>
            </a:r>
            <a:r>
              <a:rPr lang="en-US" dirty="0"/>
              <a:t> </a:t>
            </a:r>
            <a:r>
              <a:rPr lang="en-US" dirty="0" err="1"/>
              <a:t>đến</a:t>
            </a:r>
            <a:r>
              <a:rPr lang="en-US" dirty="0"/>
              <a:t> </a:t>
            </a:r>
            <a:r>
              <a:rPr lang="en-US" dirty="0" err="1"/>
              <a:t>trường</a:t>
            </a:r>
            <a:r>
              <a:rPr lang="en-US" dirty="0"/>
              <a:t>; </a:t>
            </a:r>
            <a:r>
              <a:rPr lang="en-US" dirty="0" err="1"/>
              <a:t>quản</a:t>
            </a:r>
            <a:r>
              <a:rPr lang="en-US" dirty="0"/>
              <a:t> </a:t>
            </a:r>
            <a:r>
              <a:rPr lang="en-US" dirty="0" err="1"/>
              <a:t>lý</a:t>
            </a:r>
            <a:r>
              <a:rPr lang="en-US" dirty="0"/>
              <a:t> </a:t>
            </a:r>
            <a:r>
              <a:rPr lang="en-US" dirty="0" err="1"/>
              <a:t>học</a:t>
            </a:r>
            <a:r>
              <a:rPr lang="en-US" dirty="0"/>
              <a:t> </a:t>
            </a:r>
            <a:r>
              <a:rPr lang="en-US" dirty="0" err="1"/>
              <a:t>sinh</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của</a:t>
            </a:r>
            <a:r>
              <a:rPr lang="en-US" dirty="0"/>
              <a:t> </a:t>
            </a:r>
            <a:r>
              <a:rPr lang="en-US" dirty="0" err="1"/>
              <a:t>Bộ</a:t>
            </a:r>
            <a:r>
              <a:rPr lang="en-US" dirty="0"/>
              <a:t> </a:t>
            </a:r>
            <a:r>
              <a:rPr lang="en-US" dirty="0" err="1"/>
              <a:t>Giáo</a:t>
            </a:r>
            <a:r>
              <a:rPr lang="en-US" dirty="0"/>
              <a:t> </a:t>
            </a:r>
            <a:r>
              <a:rPr lang="en-US" dirty="0" err="1"/>
              <a:t>dục</a:t>
            </a:r>
            <a:r>
              <a:rPr lang="en-US" dirty="0"/>
              <a:t> </a:t>
            </a:r>
            <a:r>
              <a:rPr lang="en-US" dirty="0" err="1"/>
              <a:t>và</a:t>
            </a:r>
            <a:r>
              <a:rPr lang="en-US" dirty="0"/>
              <a:t> </a:t>
            </a:r>
            <a:r>
              <a:rPr lang="en-US" dirty="0" err="1"/>
              <a:t>Đào</a:t>
            </a:r>
            <a:r>
              <a:rPr lang="en-US" dirty="0"/>
              <a:t> </a:t>
            </a:r>
            <a:r>
              <a:rPr lang="en-US" dirty="0" err="1"/>
              <a:t>tạo</a:t>
            </a:r>
            <a:r>
              <a:rPr lang="en-US" dirty="0"/>
              <a:t>. </a:t>
            </a:r>
          </a:p>
        </p:txBody>
      </p:sp>
    </p:spTree>
    <p:extLst>
      <p:ext uri="{BB962C8B-B14F-4D97-AF65-F5344CB8AC3E}">
        <p14:creationId xmlns:p14="http://schemas.microsoft.com/office/powerpoint/2010/main" val="207703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09600"/>
            <a:ext cx="7886700" cy="5709920"/>
          </a:xfrm>
        </p:spPr>
        <p:txBody>
          <a:bodyPr>
            <a:noAutofit/>
          </a:bodyPr>
          <a:lstStyle/>
          <a:p>
            <a:pPr marL="0" indent="0">
              <a:buNone/>
            </a:pPr>
            <a:r>
              <a:rPr lang="en-US" sz="2600" b="1" dirty="0" err="1" smtClean="0">
                <a:solidFill>
                  <a:srgbClr val="FF0000"/>
                </a:solidFill>
              </a:rPr>
              <a:t>Thanh</a:t>
            </a:r>
            <a:r>
              <a:rPr lang="en-US" sz="2600" b="1" dirty="0" smtClean="0">
                <a:solidFill>
                  <a:srgbClr val="FF0000"/>
                </a:solidFill>
              </a:rPr>
              <a:t> </a:t>
            </a:r>
            <a:r>
              <a:rPr lang="en-US" sz="2600" b="1" dirty="0" err="1" smtClean="0">
                <a:solidFill>
                  <a:srgbClr val="FF0000"/>
                </a:solidFill>
              </a:rPr>
              <a:t>tra</a:t>
            </a:r>
            <a:r>
              <a:rPr lang="en-US" sz="2600" b="1" dirty="0" smtClean="0">
                <a:solidFill>
                  <a:srgbClr val="FF0000"/>
                </a:solidFill>
              </a:rPr>
              <a:t> </a:t>
            </a:r>
            <a:r>
              <a:rPr lang="en-US" sz="2600" b="1" dirty="0" err="1" smtClean="0">
                <a:solidFill>
                  <a:srgbClr val="FF0000"/>
                </a:solidFill>
              </a:rPr>
              <a:t>công</a:t>
            </a:r>
            <a:r>
              <a:rPr lang="en-US" sz="2600" b="1" dirty="0" smtClean="0">
                <a:solidFill>
                  <a:srgbClr val="FF0000"/>
                </a:solidFill>
              </a:rPr>
              <a:t> </a:t>
            </a:r>
            <a:r>
              <a:rPr lang="en-US" sz="2600" b="1" dirty="0" err="1">
                <a:solidFill>
                  <a:srgbClr val="FF0000"/>
                </a:solidFill>
              </a:rPr>
              <a:t>tác</a:t>
            </a:r>
            <a:r>
              <a:rPr lang="en-US" sz="2600" b="1" dirty="0">
                <a:solidFill>
                  <a:srgbClr val="FF0000"/>
                </a:solidFill>
              </a:rPr>
              <a:t> </a:t>
            </a:r>
            <a:r>
              <a:rPr lang="en-US" sz="2600" b="1" dirty="0" err="1">
                <a:solidFill>
                  <a:srgbClr val="FF0000"/>
                </a:solidFill>
              </a:rPr>
              <a:t>quản</a:t>
            </a:r>
            <a:r>
              <a:rPr lang="en-US" sz="2600" b="1" dirty="0">
                <a:solidFill>
                  <a:srgbClr val="FF0000"/>
                </a:solidFill>
              </a:rPr>
              <a:t> </a:t>
            </a:r>
            <a:r>
              <a:rPr lang="en-US" sz="2600" b="1" dirty="0" err="1">
                <a:solidFill>
                  <a:srgbClr val="FF0000"/>
                </a:solidFill>
              </a:rPr>
              <a:t>lý</a:t>
            </a:r>
            <a:r>
              <a:rPr lang="en-US" sz="2600" b="1" dirty="0">
                <a:solidFill>
                  <a:srgbClr val="FF0000"/>
                </a:solidFill>
              </a:rPr>
              <a:t> </a:t>
            </a:r>
            <a:r>
              <a:rPr lang="en-US" sz="2600" b="1" dirty="0" err="1">
                <a:solidFill>
                  <a:srgbClr val="FF0000"/>
                </a:solidFill>
              </a:rPr>
              <a:t>của</a:t>
            </a:r>
            <a:r>
              <a:rPr lang="en-US" sz="2600" b="1" dirty="0">
                <a:solidFill>
                  <a:srgbClr val="FF0000"/>
                </a:solidFill>
              </a:rPr>
              <a:t> </a:t>
            </a:r>
            <a:r>
              <a:rPr lang="en-US" sz="2600" b="1" dirty="0" err="1">
                <a:solidFill>
                  <a:srgbClr val="FF0000"/>
                </a:solidFill>
              </a:rPr>
              <a:t>thủ</a:t>
            </a:r>
            <a:r>
              <a:rPr lang="en-US" sz="2600" b="1" dirty="0">
                <a:solidFill>
                  <a:srgbClr val="FF0000"/>
                </a:solidFill>
              </a:rPr>
              <a:t> </a:t>
            </a:r>
            <a:r>
              <a:rPr lang="en-US" sz="2600" b="1" dirty="0" err="1">
                <a:solidFill>
                  <a:srgbClr val="FF0000"/>
                </a:solidFill>
              </a:rPr>
              <a:t>trưởng</a:t>
            </a:r>
            <a:r>
              <a:rPr lang="en-US" sz="2600" b="1" dirty="0">
                <a:solidFill>
                  <a:srgbClr val="FF0000"/>
                </a:solidFill>
              </a:rPr>
              <a:t> </a:t>
            </a:r>
            <a:r>
              <a:rPr lang="en-US" sz="2600" b="1" dirty="0" err="1">
                <a:solidFill>
                  <a:srgbClr val="FF0000"/>
                </a:solidFill>
              </a:rPr>
              <a:t>cơ</a:t>
            </a:r>
            <a:r>
              <a:rPr lang="en-US" sz="2600" b="1" dirty="0">
                <a:solidFill>
                  <a:srgbClr val="FF0000"/>
                </a:solidFill>
              </a:rPr>
              <a:t> </a:t>
            </a:r>
            <a:r>
              <a:rPr lang="en-US" sz="2600" b="1" dirty="0" err="1">
                <a:solidFill>
                  <a:srgbClr val="FF0000"/>
                </a:solidFill>
              </a:rPr>
              <a:t>sở</a:t>
            </a:r>
            <a:r>
              <a:rPr lang="en-US" sz="2600" b="1" dirty="0">
                <a:solidFill>
                  <a:srgbClr val="FF0000"/>
                </a:solidFill>
              </a:rPr>
              <a:t> </a:t>
            </a:r>
            <a:r>
              <a:rPr lang="en-US" sz="2600" b="1" dirty="0" err="1">
                <a:solidFill>
                  <a:srgbClr val="FF0000"/>
                </a:solidFill>
              </a:rPr>
              <a:t>giáo</a:t>
            </a:r>
            <a:r>
              <a:rPr lang="en-US" sz="2600" b="1" dirty="0">
                <a:solidFill>
                  <a:srgbClr val="FF0000"/>
                </a:solidFill>
              </a:rPr>
              <a:t> </a:t>
            </a:r>
            <a:r>
              <a:rPr lang="en-US" sz="2600" b="1" dirty="0" err="1">
                <a:solidFill>
                  <a:srgbClr val="FF0000"/>
                </a:solidFill>
              </a:rPr>
              <a:t>dục</a:t>
            </a:r>
            <a:r>
              <a:rPr lang="en-US" sz="2600" b="1" dirty="0">
                <a:solidFill>
                  <a:srgbClr val="FF0000"/>
                </a:solidFill>
              </a:rPr>
              <a:t> </a:t>
            </a:r>
            <a:r>
              <a:rPr lang="en-US" sz="2600" b="1" dirty="0" err="1">
                <a:solidFill>
                  <a:srgbClr val="FF0000"/>
                </a:solidFill>
              </a:rPr>
              <a:t>gồm</a:t>
            </a:r>
            <a:r>
              <a:rPr lang="vi-VN" sz="2600" b="1" dirty="0" smtClean="0">
                <a:solidFill>
                  <a:srgbClr val="FF0000"/>
                </a:solidFill>
              </a:rPr>
              <a:t>:</a:t>
            </a:r>
            <a:endParaRPr lang="en-US" sz="2600" b="1" dirty="0" smtClean="0">
              <a:solidFill>
                <a:srgbClr val="FF0000"/>
              </a:solidFill>
            </a:endParaRPr>
          </a:p>
          <a:p>
            <a:r>
              <a:rPr lang="vi-VN" sz="2600" dirty="0"/>
              <a:t>Xây dựng kế hoạch </a:t>
            </a:r>
            <a:r>
              <a:rPr lang="en-US" sz="2600" dirty="0" err="1"/>
              <a:t>giáo</a:t>
            </a:r>
            <a:r>
              <a:rPr lang="en-US" sz="2600" dirty="0"/>
              <a:t> </a:t>
            </a:r>
            <a:r>
              <a:rPr lang="en-US" sz="2600" dirty="0" err="1"/>
              <a:t>dục</a:t>
            </a:r>
            <a:r>
              <a:rPr lang="en-US" sz="2600" dirty="0"/>
              <a:t>;</a:t>
            </a:r>
            <a:r>
              <a:rPr lang="vi-VN" sz="2600" dirty="0"/>
              <a:t> </a:t>
            </a:r>
            <a:endParaRPr lang="en-US" sz="2600" dirty="0" smtClean="0"/>
          </a:p>
          <a:p>
            <a:r>
              <a:rPr lang="vi-VN" sz="2600" dirty="0" smtClean="0"/>
              <a:t>Quản </a:t>
            </a:r>
            <a:r>
              <a:rPr lang="vi-VN" sz="2600" dirty="0"/>
              <a:t>lý cán bộ, </a:t>
            </a:r>
            <a:r>
              <a:rPr lang="en-US" sz="2600" dirty="0" err="1"/>
              <a:t>nhà</a:t>
            </a:r>
            <a:r>
              <a:rPr lang="en-US" sz="2600" dirty="0"/>
              <a:t> </a:t>
            </a:r>
            <a:r>
              <a:rPr lang="vi-VN" sz="2600" dirty="0"/>
              <a:t>giáo, nhân viên</a:t>
            </a:r>
            <a:r>
              <a:rPr lang="en-US" sz="2600" dirty="0"/>
              <a:t> </a:t>
            </a:r>
            <a:r>
              <a:rPr lang="en-US" sz="2600" dirty="0" err="1"/>
              <a:t>và</a:t>
            </a:r>
            <a:r>
              <a:rPr lang="en-US" sz="2600" dirty="0"/>
              <a:t> </a:t>
            </a:r>
            <a:r>
              <a:rPr lang="en-US" sz="2600" dirty="0" err="1"/>
              <a:t>người</a:t>
            </a:r>
            <a:r>
              <a:rPr lang="en-US" sz="2600" dirty="0"/>
              <a:t> </a:t>
            </a:r>
            <a:r>
              <a:rPr lang="en-US" sz="2600" dirty="0" err="1"/>
              <a:t>học</a:t>
            </a:r>
            <a:r>
              <a:rPr lang="en-US" sz="2600" dirty="0"/>
              <a:t>; </a:t>
            </a:r>
            <a:endParaRPr lang="en-US" sz="2600" dirty="0" smtClean="0"/>
          </a:p>
          <a:p>
            <a:r>
              <a:rPr lang="vi-VN" sz="2600" dirty="0"/>
              <a:t>Quản lý hành chính, tài chính, tài sản của nhà trường</a:t>
            </a:r>
            <a:endParaRPr lang="en-US" sz="2600" dirty="0" smtClean="0"/>
          </a:p>
          <a:p>
            <a:r>
              <a:rPr lang="en-US" sz="2600" dirty="0" err="1" smtClean="0"/>
              <a:t>Thực</a:t>
            </a:r>
            <a:r>
              <a:rPr lang="en-US" sz="2600" dirty="0" smtClean="0"/>
              <a:t> </a:t>
            </a:r>
            <a:r>
              <a:rPr lang="en-US" sz="2600" dirty="0" err="1"/>
              <a:t>hiện</a:t>
            </a:r>
            <a:r>
              <a:rPr lang="en-US" sz="2600" dirty="0"/>
              <a:t> </a:t>
            </a:r>
            <a:r>
              <a:rPr lang="en-US" sz="2600" dirty="0" err="1"/>
              <a:t>quy</a:t>
            </a:r>
            <a:r>
              <a:rPr lang="en-US" sz="2600" dirty="0"/>
              <a:t> </a:t>
            </a:r>
            <a:r>
              <a:rPr lang="en-US" sz="2600" dirty="0" err="1"/>
              <a:t>chế</a:t>
            </a:r>
            <a:r>
              <a:rPr lang="en-US" sz="2600" dirty="0"/>
              <a:t> </a:t>
            </a:r>
            <a:r>
              <a:rPr lang="en-US" sz="2600" dirty="0" err="1"/>
              <a:t>dân</a:t>
            </a:r>
            <a:r>
              <a:rPr lang="en-US" sz="2600" dirty="0"/>
              <a:t> </a:t>
            </a:r>
            <a:r>
              <a:rPr lang="en-US" sz="2600" dirty="0" err="1"/>
              <a:t>chủ</a:t>
            </a:r>
            <a:r>
              <a:rPr lang="vi-VN" sz="2600" dirty="0" smtClean="0"/>
              <a:t>.</a:t>
            </a:r>
            <a:endParaRPr lang="en-US" sz="2600" dirty="0" smtClean="0"/>
          </a:p>
          <a:p>
            <a:r>
              <a:rPr lang="vi-VN" sz="2600" dirty="0" smtClean="0"/>
              <a:t>Công </a:t>
            </a:r>
            <a:r>
              <a:rPr lang="vi-VN" sz="2600" dirty="0"/>
              <a:t>tác tham mưu với cơ quan quản lý cấp trên, với chính quyền địa phương và công tác xã hội hóa giáo dục</a:t>
            </a:r>
            <a:r>
              <a:rPr lang="vi-VN" sz="2600" dirty="0" smtClean="0"/>
              <a:t>.</a:t>
            </a:r>
            <a:endParaRPr lang="en-US" sz="2600" dirty="0" smtClean="0"/>
          </a:p>
          <a:p>
            <a:r>
              <a:rPr lang="vi-VN" sz="2600" dirty="0"/>
              <a:t>Quản lý và tổ chức giáo dục học </a:t>
            </a:r>
            <a:r>
              <a:rPr lang="vi-VN" sz="2600" dirty="0" smtClean="0"/>
              <a:t>sinh</a:t>
            </a:r>
            <a:endParaRPr lang="en-US" sz="2600" dirty="0" smtClean="0"/>
          </a:p>
          <a:p>
            <a:r>
              <a:rPr lang="vi-VN" sz="2600" dirty="0"/>
              <a:t>Phối hợp công tác giữa nhà trường với các đoàn thể quần chúng</a:t>
            </a:r>
            <a:endParaRPr lang="en-US" sz="2600" dirty="0"/>
          </a:p>
        </p:txBody>
      </p:sp>
    </p:spTree>
    <p:extLst>
      <p:ext uri="{BB962C8B-B14F-4D97-AF65-F5344CB8AC3E}">
        <p14:creationId xmlns:p14="http://schemas.microsoft.com/office/powerpoint/2010/main" val="27293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26720"/>
            <a:ext cx="7886700" cy="5750243"/>
          </a:xfrm>
        </p:spPr>
        <p:txBody>
          <a:bodyPr>
            <a:normAutofit/>
          </a:bodyPr>
          <a:lstStyle/>
          <a:p>
            <a:pPr marL="0" indent="0">
              <a:buNone/>
            </a:pPr>
            <a:r>
              <a:rPr lang="en-US" sz="3000" b="1" dirty="0" err="1" smtClean="0">
                <a:solidFill>
                  <a:srgbClr val="0070C0"/>
                </a:solidFill>
                <a:latin typeface="Times New Roman" panose="02020603050405020304" pitchFamily="18" charset="0"/>
                <a:cs typeface="Times New Roman" panose="02020603050405020304" pitchFamily="18" charset="0"/>
              </a:rPr>
              <a:t>Thanh</a:t>
            </a:r>
            <a:r>
              <a:rPr lang="en-US" sz="3000" b="1" dirty="0" smtClean="0">
                <a:solidFill>
                  <a:srgbClr val="0070C0"/>
                </a:solidFill>
                <a:latin typeface="Times New Roman" panose="02020603050405020304" pitchFamily="18" charset="0"/>
                <a:cs typeface="Times New Roman" panose="02020603050405020304" pitchFamily="18" charset="0"/>
              </a:rPr>
              <a:t> </a:t>
            </a:r>
            <a:r>
              <a:rPr lang="en-US" sz="3000" b="1" dirty="0" err="1" smtClean="0">
                <a:solidFill>
                  <a:srgbClr val="0070C0"/>
                </a:solidFill>
                <a:latin typeface="Times New Roman" panose="02020603050405020304" pitchFamily="18" charset="0"/>
                <a:cs typeface="Times New Roman" panose="02020603050405020304" pitchFamily="18" charset="0"/>
              </a:rPr>
              <a:t>tra</a:t>
            </a:r>
            <a:r>
              <a:rPr lang="en-US" sz="3000" b="1" dirty="0" smtClean="0">
                <a:solidFill>
                  <a:srgbClr val="0070C0"/>
                </a:solidFill>
                <a:latin typeface="Times New Roman" panose="02020603050405020304" pitchFamily="18" charset="0"/>
                <a:cs typeface="Times New Roman" panose="02020603050405020304" pitchFamily="18" charset="0"/>
              </a:rPr>
              <a:t> </a:t>
            </a:r>
            <a:r>
              <a:rPr lang="en-US" sz="3000" b="1" dirty="0" err="1" smtClean="0">
                <a:solidFill>
                  <a:srgbClr val="0070C0"/>
                </a:solidFill>
                <a:latin typeface="Times New Roman" panose="02020603050405020304" pitchFamily="18" charset="0"/>
                <a:cs typeface="Times New Roman" panose="02020603050405020304" pitchFamily="18" charset="0"/>
              </a:rPr>
              <a:t>công</a:t>
            </a:r>
            <a:r>
              <a:rPr lang="en-US" sz="3000" b="1" dirty="0" smtClean="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tác</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quản</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lý</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của</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thủ</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trưởng</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cơ</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sở</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giáo</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dục</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về</a:t>
            </a:r>
            <a:r>
              <a:rPr lang="en-US" sz="3000" b="1" dirty="0">
                <a:solidFill>
                  <a:srgbClr val="0070C0"/>
                </a:solidFill>
                <a:latin typeface="Times New Roman" panose="02020603050405020304" pitchFamily="18" charset="0"/>
                <a:cs typeface="Times New Roman" panose="02020603050405020304" pitchFamily="18" charset="0"/>
              </a:rPr>
              <a:t> q</a:t>
            </a:r>
            <a:r>
              <a:rPr lang="vi-VN" sz="3000" b="1" dirty="0">
                <a:solidFill>
                  <a:srgbClr val="0070C0"/>
                </a:solidFill>
                <a:latin typeface="Times New Roman" panose="02020603050405020304" pitchFamily="18" charset="0"/>
                <a:cs typeface="Times New Roman" panose="02020603050405020304" pitchFamily="18" charset="0"/>
              </a:rPr>
              <a:t>uản lý hành chính, tài chính, tài sản </a:t>
            </a:r>
            <a:r>
              <a:rPr lang="en-US" sz="3000" b="1" dirty="0" err="1">
                <a:solidFill>
                  <a:srgbClr val="0070C0"/>
                </a:solidFill>
                <a:latin typeface="Times New Roman" panose="02020603050405020304" pitchFamily="18" charset="0"/>
                <a:cs typeface="Times New Roman" panose="02020603050405020304" pitchFamily="18" charset="0"/>
              </a:rPr>
              <a:t>gồm</a:t>
            </a:r>
            <a:r>
              <a:rPr lang="vi-VN" sz="3000" b="1" dirty="0" smtClean="0">
                <a:solidFill>
                  <a:srgbClr val="0070C0"/>
                </a:solidFill>
                <a:latin typeface="Times New Roman" panose="02020603050405020304" pitchFamily="18" charset="0"/>
                <a:cs typeface="Times New Roman" panose="02020603050405020304" pitchFamily="18" charset="0"/>
              </a:rPr>
              <a:t>:</a:t>
            </a:r>
            <a:endParaRPr lang="en-US" sz="3000" b="1" dirty="0" smtClean="0">
              <a:solidFill>
                <a:srgbClr val="0070C0"/>
              </a:solidFill>
              <a:latin typeface="Times New Roman" panose="02020603050405020304" pitchFamily="18" charset="0"/>
              <a:cs typeface="Times New Roman" panose="02020603050405020304" pitchFamily="18" charset="0"/>
            </a:endParaRPr>
          </a:p>
          <a:p>
            <a:r>
              <a:rPr lang="vi-VN" sz="3000" dirty="0">
                <a:latin typeface="Times New Roman" panose="02020603050405020304" pitchFamily="18" charset="0"/>
                <a:cs typeface="Times New Roman" panose="02020603050405020304" pitchFamily="18" charset="0"/>
              </a:rPr>
              <a:t>Công tác quản lý hành </a:t>
            </a:r>
            <a:r>
              <a:rPr lang="vi-VN" sz="3000" dirty="0" smtClean="0">
                <a:latin typeface="Times New Roman" panose="02020603050405020304" pitchFamily="18" charset="0"/>
                <a:cs typeface="Times New Roman" panose="02020603050405020304" pitchFamily="18" charset="0"/>
              </a:rPr>
              <a:t>chính</a:t>
            </a:r>
            <a:endParaRPr lang="en-US" sz="3000" dirty="0" smtClean="0">
              <a:latin typeface="Times New Roman" panose="02020603050405020304" pitchFamily="18" charset="0"/>
              <a:cs typeface="Times New Roman" panose="02020603050405020304" pitchFamily="18" charset="0"/>
            </a:endParaRPr>
          </a:p>
          <a:p>
            <a:r>
              <a:rPr lang="en-US" sz="3000" dirty="0" err="1" smtClean="0">
                <a:latin typeface="Times New Roman" panose="02020603050405020304" pitchFamily="18" charset="0"/>
                <a:cs typeface="Times New Roman" panose="02020603050405020304" pitchFamily="18" charset="0"/>
              </a:rPr>
              <a:t>Hồ</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sách</a:t>
            </a:r>
            <a:r>
              <a:rPr lang="en-US" sz="3000" dirty="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Thu </a:t>
            </a:r>
            <a:r>
              <a:rPr lang="en-US" sz="3000" dirty="0">
                <a:latin typeface="Times New Roman" panose="02020603050405020304" pitchFamily="18" charset="0"/>
                <a:cs typeface="Times New Roman" panose="02020603050405020304" pitchFamily="18" charset="0"/>
              </a:rPr>
              <a:t>chi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nguồn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r>
              <a:rPr lang="en-US" sz="3000" dirty="0" err="1" smtClean="0">
                <a:latin typeface="Times New Roman" panose="02020603050405020304" pitchFamily="18" charset="0"/>
                <a:cs typeface="Times New Roman" panose="02020603050405020304" pitchFamily="18" charset="0"/>
              </a:rPr>
              <a:t>Đầu</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bảo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công</a:t>
            </a:r>
            <a:endParaRPr lang="en-US" sz="3000" dirty="0" smtClean="0">
              <a:latin typeface="Times New Roman" panose="02020603050405020304" pitchFamily="18" charset="0"/>
              <a:cs typeface="Times New Roman" panose="02020603050405020304" pitchFamily="18" charset="0"/>
            </a:endParaRPr>
          </a:p>
          <a:p>
            <a:r>
              <a:rPr lang="vi-VN" sz="3000" dirty="0">
                <a:latin typeface="Times New Roman" panose="02020603050405020304" pitchFamily="18" charset="0"/>
                <a:cs typeface="Times New Roman" panose="02020603050405020304" pitchFamily="18" charset="0"/>
              </a:rPr>
              <a:t>Thực hiện chế độ chính sách của nhà nước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3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11200"/>
            <a:ext cx="7886700" cy="5465763"/>
          </a:xfrm>
        </p:spPr>
        <p:txBody>
          <a:bodyPr>
            <a:normAutofit/>
          </a:bodyPr>
          <a:lstStyle/>
          <a:p>
            <a:pPr marL="0" indent="0">
              <a:buNone/>
            </a:pPr>
            <a:r>
              <a:rPr lang="vi-VN" b="1" dirty="0">
                <a:solidFill>
                  <a:srgbClr val="FF0000"/>
                </a:solidFill>
                <a:latin typeface="+mj-lt"/>
              </a:rPr>
              <a:t>4.3</a:t>
            </a:r>
            <a:r>
              <a:rPr lang="vi-VN" dirty="0">
                <a:solidFill>
                  <a:srgbClr val="FF0000"/>
                </a:solidFill>
                <a:latin typeface="+mj-lt"/>
              </a:rPr>
              <a:t>.</a:t>
            </a:r>
            <a:r>
              <a:rPr lang="vi-VN" b="1" dirty="0">
                <a:solidFill>
                  <a:srgbClr val="FF0000"/>
                </a:solidFill>
                <a:latin typeface="+mj-lt"/>
              </a:rPr>
              <a:t> QUY CHẾ CÔNG NHẬN TRƯỜNG TRUNG HỌC ĐẠT CHUẨN QUỐC GIA </a:t>
            </a:r>
            <a:endParaRPr lang="en-US" dirty="0">
              <a:solidFill>
                <a:srgbClr val="FF0000"/>
              </a:solidFill>
              <a:latin typeface="+mj-lt"/>
            </a:endParaRPr>
          </a:p>
          <a:p>
            <a:r>
              <a:rPr lang="vi-VN" dirty="0">
                <a:solidFill>
                  <a:srgbClr val="0070C0"/>
                </a:solidFill>
                <a:latin typeface="Times New Roman (Headings)"/>
              </a:rPr>
              <a:t>T</a:t>
            </a:r>
            <a:r>
              <a:rPr lang="en-US" dirty="0" err="1">
                <a:solidFill>
                  <a:srgbClr val="0070C0"/>
                </a:solidFill>
                <a:latin typeface="Times New Roman (Headings)"/>
              </a:rPr>
              <a:t>iêu</a:t>
            </a:r>
            <a:r>
              <a:rPr lang="en-US" dirty="0">
                <a:solidFill>
                  <a:srgbClr val="0070C0"/>
                </a:solidFill>
                <a:latin typeface="Times New Roman (Headings)"/>
              </a:rPr>
              <a:t> </a:t>
            </a:r>
            <a:r>
              <a:rPr lang="en-US" dirty="0" err="1">
                <a:solidFill>
                  <a:srgbClr val="0070C0"/>
                </a:solidFill>
                <a:latin typeface="Times New Roman (Headings)"/>
              </a:rPr>
              <a:t>chuẩn</a:t>
            </a:r>
            <a:r>
              <a:rPr lang="vi-VN" dirty="0">
                <a:solidFill>
                  <a:srgbClr val="0070C0"/>
                </a:solidFill>
                <a:latin typeface="Times New Roman (Headings)"/>
              </a:rPr>
              <a:t> trường trung học đạt chuẩn quốc gia </a:t>
            </a:r>
            <a:r>
              <a:rPr lang="en-US" dirty="0" err="1" smtClean="0">
                <a:solidFill>
                  <a:srgbClr val="0070C0"/>
                </a:solidFill>
                <a:latin typeface="Times New Roman (Headings)"/>
              </a:rPr>
              <a:t>gồm</a:t>
            </a:r>
            <a:r>
              <a:rPr lang="en-US" dirty="0" smtClean="0">
                <a:solidFill>
                  <a:srgbClr val="0070C0"/>
                </a:solidFill>
                <a:latin typeface="Times New Roman (Headings)"/>
              </a:rPr>
              <a:t>:</a:t>
            </a:r>
          </a:p>
          <a:p>
            <a:r>
              <a:rPr lang="vi-VN" sz="3000" dirty="0" smtClean="0">
                <a:latin typeface="+mj-lt"/>
              </a:rPr>
              <a:t>Tổ </a:t>
            </a:r>
            <a:r>
              <a:rPr lang="vi-VN" sz="3000" dirty="0">
                <a:latin typeface="+mj-lt"/>
              </a:rPr>
              <a:t>chức </a:t>
            </a:r>
            <a:r>
              <a:rPr lang="en-US" sz="3000" dirty="0" err="1">
                <a:latin typeface="+mj-lt"/>
              </a:rPr>
              <a:t>và</a:t>
            </a:r>
            <a:r>
              <a:rPr lang="en-US" sz="3000" dirty="0">
                <a:latin typeface="+mj-lt"/>
              </a:rPr>
              <a:t> </a:t>
            </a:r>
            <a:r>
              <a:rPr lang="en-US" sz="3000" dirty="0" err="1">
                <a:latin typeface="+mj-lt"/>
              </a:rPr>
              <a:t>quản</a:t>
            </a:r>
            <a:r>
              <a:rPr lang="en-US" sz="3000" dirty="0">
                <a:latin typeface="+mj-lt"/>
              </a:rPr>
              <a:t> </a:t>
            </a:r>
            <a:r>
              <a:rPr lang="en-US" sz="3000" dirty="0" err="1">
                <a:latin typeface="+mj-lt"/>
              </a:rPr>
              <a:t>lý</a:t>
            </a:r>
            <a:r>
              <a:rPr lang="en-US" sz="3000" dirty="0">
                <a:latin typeface="+mj-lt"/>
              </a:rPr>
              <a:t> </a:t>
            </a:r>
            <a:r>
              <a:rPr lang="vi-VN" sz="3000" dirty="0">
                <a:latin typeface="+mj-lt"/>
              </a:rPr>
              <a:t>nhà trường; </a:t>
            </a:r>
            <a:endParaRPr lang="en-US" sz="3000" dirty="0" smtClean="0">
              <a:latin typeface="+mj-lt"/>
            </a:endParaRPr>
          </a:p>
          <a:p>
            <a:r>
              <a:rPr lang="vi-VN" sz="3000" dirty="0" smtClean="0">
                <a:latin typeface="+mj-lt"/>
              </a:rPr>
              <a:t>Cán </a:t>
            </a:r>
            <a:r>
              <a:rPr lang="vi-VN" sz="3000" dirty="0">
                <a:latin typeface="+mj-lt"/>
              </a:rPr>
              <a:t>bộ quản lý, giáo viên và nhân viên; </a:t>
            </a:r>
            <a:endParaRPr lang="en-US" sz="3000" dirty="0" smtClean="0">
              <a:latin typeface="+mj-lt"/>
            </a:endParaRPr>
          </a:p>
          <a:p>
            <a:r>
              <a:rPr lang="vi-VN" sz="3000" dirty="0" smtClean="0">
                <a:latin typeface="+mj-lt"/>
              </a:rPr>
              <a:t>Chất </a:t>
            </a:r>
            <a:r>
              <a:rPr lang="vi-VN" sz="3000" dirty="0">
                <a:latin typeface="+mj-lt"/>
              </a:rPr>
              <a:t>lượng giáo dục; </a:t>
            </a:r>
            <a:endParaRPr lang="en-US" sz="3000" dirty="0" smtClean="0">
              <a:latin typeface="+mj-lt"/>
            </a:endParaRPr>
          </a:p>
          <a:p>
            <a:r>
              <a:rPr lang="en-US" sz="3000" dirty="0" err="1" smtClean="0">
                <a:latin typeface="+mj-lt"/>
              </a:rPr>
              <a:t>Tài</a:t>
            </a:r>
            <a:r>
              <a:rPr lang="en-US" sz="3000" dirty="0" smtClean="0">
                <a:latin typeface="+mj-lt"/>
              </a:rPr>
              <a:t> </a:t>
            </a:r>
            <a:r>
              <a:rPr lang="en-US" sz="3000" dirty="0" err="1">
                <a:latin typeface="+mj-lt"/>
              </a:rPr>
              <a:t>chính</a:t>
            </a:r>
            <a:r>
              <a:rPr lang="en-US" sz="3000" dirty="0">
                <a:latin typeface="+mj-lt"/>
              </a:rPr>
              <a:t>, c</a:t>
            </a:r>
            <a:r>
              <a:rPr lang="vi-VN" sz="3000" dirty="0">
                <a:latin typeface="+mj-lt"/>
              </a:rPr>
              <a:t>ơ sở vật chất và thiết bị</a:t>
            </a:r>
            <a:r>
              <a:rPr lang="en-US" sz="3000" dirty="0">
                <a:latin typeface="+mj-lt"/>
              </a:rPr>
              <a:t> </a:t>
            </a:r>
            <a:r>
              <a:rPr lang="en-US" sz="3000" dirty="0" err="1">
                <a:latin typeface="+mj-lt"/>
              </a:rPr>
              <a:t>dạy</a:t>
            </a:r>
            <a:r>
              <a:rPr lang="en-US" sz="3000" dirty="0">
                <a:latin typeface="+mj-lt"/>
              </a:rPr>
              <a:t> </a:t>
            </a:r>
            <a:r>
              <a:rPr lang="en-US" sz="3000" dirty="0" err="1">
                <a:latin typeface="+mj-lt"/>
              </a:rPr>
              <a:t>học</a:t>
            </a:r>
            <a:r>
              <a:rPr lang="vi-VN" sz="3000" dirty="0">
                <a:latin typeface="+mj-lt"/>
              </a:rPr>
              <a:t>; </a:t>
            </a:r>
            <a:endParaRPr lang="en-US" sz="3000" dirty="0" smtClean="0">
              <a:latin typeface="+mj-lt"/>
            </a:endParaRPr>
          </a:p>
          <a:p>
            <a:r>
              <a:rPr lang="vi-VN" sz="3000" dirty="0">
                <a:latin typeface="+mj-lt"/>
              </a:rPr>
              <a:t>Hệ thống thông tin </a:t>
            </a:r>
            <a:endParaRPr lang="en-US" sz="3000" dirty="0" smtClean="0">
              <a:latin typeface="+mj-lt"/>
            </a:endParaRPr>
          </a:p>
          <a:p>
            <a:r>
              <a:rPr lang="en-US" sz="3000" dirty="0" err="1" smtClean="0">
                <a:latin typeface="+mj-lt"/>
              </a:rPr>
              <a:t>Quan</a:t>
            </a:r>
            <a:r>
              <a:rPr lang="en-US" sz="3000" dirty="0" smtClean="0">
                <a:latin typeface="+mj-lt"/>
              </a:rPr>
              <a:t> </a:t>
            </a:r>
            <a:r>
              <a:rPr lang="en-US" sz="3000" dirty="0" err="1">
                <a:latin typeface="+mj-lt"/>
              </a:rPr>
              <a:t>hệ</a:t>
            </a:r>
            <a:r>
              <a:rPr lang="en-US" sz="3000" dirty="0">
                <a:latin typeface="+mj-lt"/>
              </a:rPr>
              <a:t> </a:t>
            </a:r>
            <a:r>
              <a:rPr lang="en-US" sz="3000" dirty="0" err="1">
                <a:latin typeface="+mj-lt"/>
              </a:rPr>
              <a:t>giữa</a:t>
            </a:r>
            <a:r>
              <a:rPr lang="en-US" sz="3000" dirty="0">
                <a:latin typeface="+mj-lt"/>
              </a:rPr>
              <a:t> </a:t>
            </a:r>
            <a:r>
              <a:rPr lang="en-US" sz="3000" dirty="0" err="1">
                <a:latin typeface="+mj-lt"/>
              </a:rPr>
              <a:t>nhà</a:t>
            </a:r>
            <a:r>
              <a:rPr lang="en-US" sz="3000" dirty="0">
                <a:latin typeface="+mj-lt"/>
              </a:rPr>
              <a:t> </a:t>
            </a:r>
            <a:r>
              <a:rPr lang="en-US" sz="3000" dirty="0" err="1">
                <a:latin typeface="+mj-lt"/>
              </a:rPr>
              <a:t>trường</a:t>
            </a:r>
            <a:r>
              <a:rPr lang="en-US" sz="3000" dirty="0">
                <a:latin typeface="+mj-lt"/>
              </a:rPr>
              <a:t>, </a:t>
            </a:r>
            <a:r>
              <a:rPr lang="en-US" sz="3000" dirty="0" err="1">
                <a:latin typeface="+mj-lt"/>
              </a:rPr>
              <a:t>gia</a:t>
            </a:r>
            <a:r>
              <a:rPr lang="en-US" sz="3000" dirty="0">
                <a:latin typeface="+mj-lt"/>
              </a:rPr>
              <a:t> </a:t>
            </a:r>
            <a:r>
              <a:rPr lang="en-US" sz="3000" dirty="0" err="1">
                <a:latin typeface="+mj-lt"/>
              </a:rPr>
              <a:t>đình</a:t>
            </a:r>
            <a:r>
              <a:rPr lang="en-US" sz="3000" dirty="0">
                <a:latin typeface="+mj-lt"/>
              </a:rPr>
              <a:t> </a:t>
            </a:r>
            <a:r>
              <a:rPr lang="en-US" sz="3000" dirty="0" err="1">
                <a:latin typeface="+mj-lt"/>
              </a:rPr>
              <a:t>và</a:t>
            </a:r>
            <a:r>
              <a:rPr lang="en-US" sz="3000" dirty="0">
                <a:latin typeface="+mj-lt"/>
              </a:rPr>
              <a:t> </a:t>
            </a:r>
            <a:r>
              <a:rPr lang="en-US" sz="3000" dirty="0" err="1">
                <a:latin typeface="+mj-lt"/>
              </a:rPr>
              <a:t>xã</a:t>
            </a:r>
            <a:r>
              <a:rPr lang="en-US" sz="3000" dirty="0">
                <a:latin typeface="+mj-lt"/>
              </a:rPr>
              <a:t> </a:t>
            </a:r>
            <a:r>
              <a:rPr lang="en-US" sz="3000" dirty="0" err="1">
                <a:latin typeface="+mj-lt"/>
              </a:rPr>
              <a:t>hội</a:t>
            </a:r>
            <a:r>
              <a:rPr lang="vi-VN" sz="3000" dirty="0">
                <a:latin typeface="+mj-lt"/>
              </a:rPr>
              <a:t>. </a:t>
            </a:r>
            <a:endParaRPr lang="en-US" sz="3000" dirty="0">
              <a:latin typeface="+mj-lt"/>
            </a:endParaRPr>
          </a:p>
          <a:p>
            <a:endParaRPr lang="en-US" dirty="0">
              <a:latin typeface="+mj-lt"/>
            </a:endParaRPr>
          </a:p>
        </p:txBody>
      </p:sp>
    </p:spTree>
    <p:extLst>
      <p:ext uri="{BB962C8B-B14F-4D97-AF65-F5344CB8AC3E}">
        <p14:creationId xmlns:p14="http://schemas.microsoft.com/office/powerpoint/2010/main" val="260221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48640"/>
            <a:ext cx="7886700" cy="5628323"/>
          </a:xfrm>
        </p:spPr>
        <p:txBody>
          <a:bodyPr/>
          <a:lstStyle/>
          <a:p>
            <a:pPr marL="0" indent="0">
              <a:buNone/>
            </a:pPr>
            <a:r>
              <a:rPr lang="vi-VN" b="1" dirty="0">
                <a:solidFill>
                  <a:srgbClr val="0070C0"/>
                </a:solidFill>
              </a:rPr>
              <a:t>T</a:t>
            </a:r>
            <a:r>
              <a:rPr lang="en-US" b="1" dirty="0">
                <a:solidFill>
                  <a:srgbClr val="0070C0"/>
                </a:solidFill>
              </a:rPr>
              <a:t>ổ </a:t>
            </a:r>
            <a:r>
              <a:rPr lang="en-US" b="1" dirty="0" err="1">
                <a:solidFill>
                  <a:srgbClr val="0070C0"/>
                </a:solidFill>
              </a:rPr>
              <a:t>chức</a:t>
            </a:r>
            <a:r>
              <a:rPr lang="en-US" b="1" dirty="0">
                <a:solidFill>
                  <a:srgbClr val="0070C0"/>
                </a:solidFill>
              </a:rPr>
              <a:t> </a:t>
            </a:r>
            <a:r>
              <a:rPr lang="en-US" b="1" dirty="0" err="1">
                <a:solidFill>
                  <a:srgbClr val="0070C0"/>
                </a:solidFill>
              </a:rPr>
              <a:t>và</a:t>
            </a:r>
            <a:r>
              <a:rPr lang="en-US" b="1" dirty="0">
                <a:solidFill>
                  <a:srgbClr val="0070C0"/>
                </a:solidFill>
              </a:rPr>
              <a:t> </a:t>
            </a:r>
            <a:r>
              <a:rPr lang="en-US" b="1" dirty="0" err="1">
                <a:solidFill>
                  <a:srgbClr val="0070C0"/>
                </a:solidFill>
              </a:rPr>
              <a:t>quản</a:t>
            </a:r>
            <a:r>
              <a:rPr lang="en-US" b="1" dirty="0">
                <a:solidFill>
                  <a:srgbClr val="0070C0"/>
                </a:solidFill>
              </a:rPr>
              <a:t> </a:t>
            </a:r>
            <a:r>
              <a:rPr lang="en-US" b="1" dirty="0" err="1">
                <a:solidFill>
                  <a:srgbClr val="0070C0"/>
                </a:solidFill>
              </a:rPr>
              <a:t>lý</a:t>
            </a:r>
            <a:r>
              <a:rPr lang="en-US" b="1" dirty="0">
                <a:solidFill>
                  <a:srgbClr val="0070C0"/>
                </a:solidFill>
              </a:rPr>
              <a:t> </a:t>
            </a:r>
            <a:r>
              <a:rPr lang="en-US" b="1" dirty="0" err="1">
                <a:solidFill>
                  <a:srgbClr val="0070C0"/>
                </a:solidFill>
              </a:rPr>
              <a:t>nhà</a:t>
            </a:r>
            <a:r>
              <a:rPr lang="en-US" b="1" dirty="0">
                <a:solidFill>
                  <a:srgbClr val="0070C0"/>
                </a:solidFill>
              </a:rPr>
              <a:t> </a:t>
            </a:r>
            <a:r>
              <a:rPr lang="en-US" b="1" dirty="0" err="1">
                <a:solidFill>
                  <a:srgbClr val="0070C0"/>
                </a:solidFill>
              </a:rPr>
              <a:t>trường</a:t>
            </a:r>
            <a:r>
              <a:rPr lang="en-US" b="1" dirty="0">
                <a:solidFill>
                  <a:srgbClr val="0070C0"/>
                </a:solidFill>
              </a:rPr>
              <a:t> </a:t>
            </a:r>
            <a:r>
              <a:rPr lang="en-US" b="1" dirty="0" smtClean="0">
                <a:solidFill>
                  <a:srgbClr val="0070C0"/>
                </a:solidFill>
              </a:rPr>
              <a:t> </a:t>
            </a:r>
            <a:r>
              <a:rPr lang="en-US" b="1" dirty="0" err="1">
                <a:solidFill>
                  <a:srgbClr val="0070C0"/>
                </a:solidFill>
              </a:rPr>
              <a:t>trung</a:t>
            </a:r>
            <a:r>
              <a:rPr lang="en-US" b="1" dirty="0">
                <a:solidFill>
                  <a:srgbClr val="0070C0"/>
                </a:solidFill>
              </a:rPr>
              <a:t> </a:t>
            </a:r>
            <a:r>
              <a:rPr lang="en-US" b="1" dirty="0" err="1">
                <a:solidFill>
                  <a:srgbClr val="0070C0"/>
                </a:solidFill>
              </a:rPr>
              <a:t>học</a:t>
            </a:r>
            <a:r>
              <a:rPr lang="en-US" b="1" dirty="0">
                <a:solidFill>
                  <a:srgbClr val="0070C0"/>
                </a:solidFill>
              </a:rPr>
              <a:t> </a:t>
            </a:r>
            <a:r>
              <a:rPr lang="en-US" b="1" dirty="0" err="1">
                <a:solidFill>
                  <a:srgbClr val="0070C0"/>
                </a:solidFill>
              </a:rPr>
              <a:t>đạt</a:t>
            </a:r>
            <a:r>
              <a:rPr lang="en-US" b="1" dirty="0">
                <a:solidFill>
                  <a:srgbClr val="0070C0"/>
                </a:solidFill>
              </a:rPr>
              <a:t> </a:t>
            </a:r>
            <a:r>
              <a:rPr lang="en-US" b="1" dirty="0" err="1">
                <a:solidFill>
                  <a:srgbClr val="0070C0"/>
                </a:solidFill>
              </a:rPr>
              <a:t>chuẩn</a:t>
            </a:r>
            <a:r>
              <a:rPr lang="en-US" b="1" dirty="0">
                <a:solidFill>
                  <a:srgbClr val="0070C0"/>
                </a:solidFill>
              </a:rPr>
              <a:t> </a:t>
            </a:r>
            <a:r>
              <a:rPr lang="en-US" b="1" dirty="0" err="1">
                <a:solidFill>
                  <a:srgbClr val="0070C0"/>
                </a:solidFill>
              </a:rPr>
              <a:t>quốc</a:t>
            </a:r>
            <a:r>
              <a:rPr lang="en-US" b="1" dirty="0">
                <a:solidFill>
                  <a:srgbClr val="0070C0"/>
                </a:solidFill>
              </a:rPr>
              <a:t> </a:t>
            </a:r>
            <a:r>
              <a:rPr lang="en-US" b="1" dirty="0" err="1">
                <a:solidFill>
                  <a:srgbClr val="0070C0"/>
                </a:solidFill>
              </a:rPr>
              <a:t>gia</a:t>
            </a:r>
            <a:r>
              <a:rPr lang="en-US" b="1" dirty="0">
                <a:solidFill>
                  <a:srgbClr val="0070C0"/>
                </a:solidFill>
              </a:rPr>
              <a:t> </a:t>
            </a:r>
            <a:r>
              <a:rPr lang="en-US" b="1" dirty="0" err="1">
                <a:solidFill>
                  <a:srgbClr val="0070C0"/>
                </a:solidFill>
              </a:rPr>
              <a:t>bao</a:t>
            </a:r>
            <a:r>
              <a:rPr lang="en-US" b="1" dirty="0">
                <a:solidFill>
                  <a:srgbClr val="0070C0"/>
                </a:solidFill>
              </a:rPr>
              <a:t> </a:t>
            </a:r>
            <a:r>
              <a:rPr lang="en-US" b="1" dirty="0" err="1">
                <a:solidFill>
                  <a:srgbClr val="0070C0"/>
                </a:solidFill>
              </a:rPr>
              <a:t>gồm</a:t>
            </a:r>
            <a:r>
              <a:rPr lang="en-US" b="1" dirty="0">
                <a:solidFill>
                  <a:srgbClr val="0070C0"/>
                </a:solidFill>
              </a:rPr>
              <a:t>:</a:t>
            </a:r>
          </a:p>
          <a:p>
            <a:r>
              <a:rPr lang="vi-VN" dirty="0"/>
              <a:t>Lớp học; </a:t>
            </a:r>
            <a:endParaRPr lang="en-US" dirty="0" smtClean="0"/>
          </a:p>
          <a:p>
            <a:r>
              <a:rPr lang="vi-VN" dirty="0" smtClean="0"/>
              <a:t>Tổ </a:t>
            </a:r>
            <a:r>
              <a:rPr lang="vi-VN" dirty="0"/>
              <a:t>chuyên môn; </a:t>
            </a:r>
            <a:endParaRPr lang="en-US" dirty="0" smtClean="0"/>
          </a:p>
          <a:p>
            <a:r>
              <a:rPr lang="vi-VN" dirty="0" smtClean="0"/>
              <a:t>Tổ </a:t>
            </a:r>
            <a:r>
              <a:rPr lang="vi-VN" dirty="0"/>
              <a:t>văn phòng; </a:t>
            </a:r>
            <a:endParaRPr lang="en-US" dirty="0" smtClean="0"/>
          </a:p>
          <a:p>
            <a:r>
              <a:rPr lang="vi-VN" dirty="0" smtClean="0"/>
              <a:t>Hội </a:t>
            </a:r>
            <a:r>
              <a:rPr lang="vi-VN" dirty="0"/>
              <a:t>đồng trường</a:t>
            </a:r>
            <a:r>
              <a:rPr lang="en-US" dirty="0"/>
              <a:t>; </a:t>
            </a:r>
            <a:endParaRPr lang="en-US" dirty="0" smtClean="0"/>
          </a:p>
          <a:p>
            <a:r>
              <a:rPr lang="vi-VN" dirty="0" smtClean="0"/>
              <a:t>Tổ </a:t>
            </a:r>
            <a:r>
              <a:rPr lang="vi-VN" dirty="0"/>
              <a:t>chức Đảng</a:t>
            </a:r>
            <a:r>
              <a:rPr lang="en-US" dirty="0"/>
              <a:t>,</a:t>
            </a:r>
            <a:r>
              <a:rPr lang="vi-VN" dirty="0"/>
              <a:t> đoàn thể. </a:t>
            </a:r>
            <a:endParaRPr lang="en-US" dirty="0"/>
          </a:p>
        </p:txBody>
      </p:sp>
    </p:spTree>
    <p:extLst>
      <p:ext uri="{BB962C8B-B14F-4D97-AF65-F5344CB8AC3E}">
        <p14:creationId xmlns:p14="http://schemas.microsoft.com/office/powerpoint/2010/main" val="418627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22400"/>
            <a:ext cx="7886700" cy="4754563"/>
          </a:xfrm>
        </p:spPr>
        <p:txBody>
          <a:bodyPr/>
          <a:lstStyle/>
          <a:p>
            <a:r>
              <a:rPr lang="en-US" dirty="0" err="1" smtClean="0"/>
              <a:t>Trường</a:t>
            </a:r>
            <a:r>
              <a:rPr lang="en-US" dirty="0" smtClean="0"/>
              <a:t> THPT </a:t>
            </a:r>
            <a:r>
              <a:rPr lang="en-US" dirty="0"/>
              <a:t>do </a:t>
            </a:r>
            <a:r>
              <a:rPr lang="en-US" dirty="0" err="1"/>
              <a:t>Chủ</a:t>
            </a:r>
            <a:r>
              <a:rPr lang="en-US" dirty="0"/>
              <a:t> </a:t>
            </a:r>
            <a:r>
              <a:rPr lang="en-US" dirty="0" err="1"/>
              <a:t>tịch</a:t>
            </a:r>
            <a:r>
              <a:rPr lang="en-US" dirty="0"/>
              <a:t> UBND </a:t>
            </a:r>
            <a:r>
              <a:rPr lang="en-US" dirty="0" err="1"/>
              <a:t>cấp</a:t>
            </a:r>
            <a:r>
              <a:rPr lang="en-US" dirty="0"/>
              <a:t> </a:t>
            </a:r>
            <a:r>
              <a:rPr lang="en-US" dirty="0" err="1" smtClean="0"/>
              <a:t>tỉnh</a:t>
            </a:r>
            <a:r>
              <a:rPr lang="en-US" dirty="0"/>
              <a:t> </a:t>
            </a:r>
            <a:r>
              <a:rPr lang="en-US" dirty="0" err="1" smtClean="0"/>
              <a:t>ký</a:t>
            </a:r>
            <a:r>
              <a:rPr lang="en-US" dirty="0" smtClean="0"/>
              <a:t> </a:t>
            </a:r>
            <a:r>
              <a:rPr lang="en-US" dirty="0" err="1"/>
              <a:t>quyết</a:t>
            </a:r>
            <a:r>
              <a:rPr lang="en-US" dirty="0"/>
              <a:t> </a:t>
            </a:r>
            <a:r>
              <a:rPr lang="en-US" dirty="0" err="1"/>
              <a:t>định</a:t>
            </a:r>
            <a:r>
              <a:rPr lang="en-US" dirty="0"/>
              <a:t> </a:t>
            </a:r>
            <a:r>
              <a:rPr lang="en-US" dirty="0" err="1"/>
              <a:t>thành</a:t>
            </a:r>
            <a:r>
              <a:rPr lang="en-US" dirty="0"/>
              <a:t> </a:t>
            </a:r>
            <a:r>
              <a:rPr lang="en-US" dirty="0" err="1"/>
              <a:t>lập</a:t>
            </a:r>
            <a:r>
              <a:rPr lang="en-US" dirty="0"/>
              <a:t> </a:t>
            </a:r>
            <a:r>
              <a:rPr lang="en-US" dirty="0" err="1"/>
              <a:t>hoặc</a:t>
            </a:r>
            <a:r>
              <a:rPr lang="en-US" dirty="0"/>
              <a:t> </a:t>
            </a:r>
            <a:r>
              <a:rPr lang="en-US" dirty="0" err="1"/>
              <a:t>cho</a:t>
            </a:r>
            <a:r>
              <a:rPr lang="en-US" dirty="0"/>
              <a:t> </a:t>
            </a:r>
            <a:r>
              <a:rPr lang="en-US" dirty="0" err="1"/>
              <a:t>phép</a:t>
            </a:r>
            <a:r>
              <a:rPr lang="en-US" dirty="0"/>
              <a:t> </a:t>
            </a:r>
            <a:r>
              <a:rPr lang="en-US" dirty="0" err="1"/>
              <a:t>thành</a:t>
            </a:r>
            <a:r>
              <a:rPr lang="en-US" dirty="0"/>
              <a:t> </a:t>
            </a:r>
            <a:r>
              <a:rPr lang="en-US" dirty="0" err="1" smtClean="0"/>
              <a:t>lập</a:t>
            </a:r>
            <a:r>
              <a:rPr lang="en-US" dirty="0" smtClean="0"/>
              <a:t>.</a:t>
            </a:r>
          </a:p>
          <a:p>
            <a:r>
              <a:rPr lang="en-US" dirty="0" err="1" smtClean="0"/>
              <a:t>Trường</a:t>
            </a:r>
            <a:r>
              <a:rPr lang="en-US" dirty="0" smtClean="0"/>
              <a:t> THCS </a:t>
            </a:r>
            <a:r>
              <a:rPr lang="en-US" dirty="0"/>
              <a:t>do </a:t>
            </a:r>
            <a:r>
              <a:rPr lang="en-US" dirty="0" err="1"/>
              <a:t>Chủ</a:t>
            </a:r>
            <a:r>
              <a:rPr lang="en-US" dirty="0"/>
              <a:t> </a:t>
            </a:r>
            <a:r>
              <a:rPr lang="en-US" dirty="0" err="1"/>
              <a:t>tịch</a:t>
            </a:r>
            <a:r>
              <a:rPr lang="en-US" dirty="0"/>
              <a:t> UBND </a:t>
            </a:r>
            <a:r>
              <a:rPr lang="en-US" dirty="0" err="1"/>
              <a:t>cấp</a:t>
            </a:r>
            <a:r>
              <a:rPr lang="en-US" dirty="0"/>
              <a:t> </a:t>
            </a:r>
            <a:r>
              <a:rPr lang="en-US" dirty="0" err="1" smtClean="0"/>
              <a:t>huyện</a:t>
            </a:r>
            <a:r>
              <a:rPr lang="en-US" dirty="0" smtClean="0"/>
              <a:t> </a:t>
            </a:r>
            <a:r>
              <a:rPr lang="en-US" dirty="0" err="1" smtClean="0"/>
              <a:t>ký</a:t>
            </a:r>
            <a:r>
              <a:rPr lang="en-US" dirty="0" smtClean="0"/>
              <a:t> </a:t>
            </a:r>
            <a:r>
              <a:rPr lang="en-US" dirty="0" err="1"/>
              <a:t>quyết</a:t>
            </a:r>
            <a:r>
              <a:rPr lang="en-US" dirty="0"/>
              <a:t> </a:t>
            </a:r>
            <a:r>
              <a:rPr lang="en-US" dirty="0" err="1"/>
              <a:t>định</a:t>
            </a:r>
            <a:r>
              <a:rPr lang="en-US" dirty="0"/>
              <a:t> </a:t>
            </a:r>
            <a:r>
              <a:rPr lang="en-US" dirty="0" err="1"/>
              <a:t>thành</a:t>
            </a:r>
            <a:r>
              <a:rPr lang="en-US" dirty="0"/>
              <a:t> </a:t>
            </a:r>
            <a:r>
              <a:rPr lang="en-US" dirty="0" err="1"/>
              <a:t>lập</a:t>
            </a:r>
            <a:r>
              <a:rPr lang="en-US" dirty="0"/>
              <a:t> </a:t>
            </a:r>
            <a:r>
              <a:rPr lang="en-US" dirty="0" err="1"/>
              <a:t>hoặc</a:t>
            </a:r>
            <a:r>
              <a:rPr lang="en-US" dirty="0"/>
              <a:t> </a:t>
            </a:r>
            <a:r>
              <a:rPr lang="en-US" dirty="0" err="1"/>
              <a:t>cho</a:t>
            </a:r>
            <a:r>
              <a:rPr lang="en-US" dirty="0"/>
              <a:t> </a:t>
            </a:r>
            <a:r>
              <a:rPr lang="en-US" dirty="0" err="1"/>
              <a:t>phép</a:t>
            </a:r>
            <a:r>
              <a:rPr lang="en-US" dirty="0"/>
              <a:t> </a:t>
            </a:r>
            <a:r>
              <a:rPr lang="en-US" dirty="0" err="1"/>
              <a:t>thành</a:t>
            </a:r>
            <a:r>
              <a:rPr lang="en-US" dirty="0"/>
              <a:t> </a:t>
            </a:r>
            <a:r>
              <a:rPr lang="en-US" dirty="0" err="1"/>
              <a:t>lập</a:t>
            </a:r>
            <a:endParaRPr lang="en-US" dirty="0"/>
          </a:p>
        </p:txBody>
      </p:sp>
    </p:spTree>
    <p:extLst>
      <p:ext uri="{BB962C8B-B14F-4D97-AF65-F5344CB8AC3E}">
        <p14:creationId xmlns:p14="http://schemas.microsoft.com/office/powerpoint/2010/main" val="17968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04800"/>
            <a:ext cx="7886700" cy="6299200"/>
          </a:xfrm>
        </p:spPr>
        <p:txBody>
          <a:bodyPr>
            <a:noAutofit/>
          </a:bodyPr>
          <a:lstStyle/>
          <a:p>
            <a:pPr marL="0" indent="0">
              <a:buNone/>
            </a:pPr>
            <a:r>
              <a:rPr lang="vi-VN" sz="2600" b="1" dirty="0">
                <a:solidFill>
                  <a:srgbClr val="FF0000"/>
                </a:solidFill>
                <a:latin typeface="Times New Roman (Headings)"/>
              </a:rPr>
              <a:t>4.4.</a:t>
            </a:r>
            <a:r>
              <a:rPr lang="vi-VN" sz="2600" dirty="0">
                <a:solidFill>
                  <a:srgbClr val="FF0000"/>
                </a:solidFill>
                <a:latin typeface="Times New Roman (Headings)"/>
              </a:rPr>
              <a:t> </a:t>
            </a:r>
            <a:r>
              <a:rPr lang="vi-VN" sz="2600" b="1" dirty="0">
                <a:solidFill>
                  <a:srgbClr val="FF0000"/>
                </a:solidFill>
                <a:latin typeface="Times New Roman (Headings)"/>
              </a:rPr>
              <a:t>ĐIỀU LỆ TRƯỜNG CAO ĐẲNG  </a:t>
            </a:r>
            <a:endParaRPr lang="en-US" sz="2600" dirty="0">
              <a:solidFill>
                <a:srgbClr val="FF0000"/>
              </a:solidFill>
              <a:latin typeface="Times New Roman (Headings)"/>
            </a:endParaRPr>
          </a:p>
          <a:p>
            <a:pPr marL="0" indent="0">
              <a:buNone/>
            </a:pPr>
            <a:r>
              <a:rPr lang="en-US" sz="2600" dirty="0">
                <a:solidFill>
                  <a:srgbClr val="0070C0"/>
                </a:solidFill>
                <a:latin typeface="Times New Roman (Headings)"/>
              </a:rPr>
              <a:t> </a:t>
            </a:r>
            <a:r>
              <a:rPr lang="vi-VN" sz="2600" b="1" dirty="0">
                <a:solidFill>
                  <a:srgbClr val="0070C0"/>
                </a:solidFill>
                <a:latin typeface="Times New Roman (Headings)"/>
              </a:rPr>
              <a:t>4.4.1. Các loại hình trường cao đẳng</a:t>
            </a:r>
            <a:endParaRPr lang="en-US" sz="2600" dirty="0">
              <a:solidFill>
                <a:srgbClr val="0070C0"/>
              </a:solidFill>
              <a:latin typeface="Times New Roman (Headings)"/>
            </a:endParaRPr>
          </a:p>
          <a:p>
            <a:r>
              <a:rPr lang="vi-VN" sz="2600" dirty="0">
                <a:latin typeface="Times New Roman (Headings)"/>
              </a:rPr>
              <a:t>Trường cao đẳng công lập</a:t>
            </a:r>
            <a:r>
              <a:rPr lang="en-US" sz="2600" dirty="0">
                <a:latin typeface="Times New Roman (Headings)"/>
              </a:rPr>
              <a:t>; </a:t>
            </a:r>
            <a:r>
              <a:rPr lang="en-US" sz="2600" dirty="0" smtClean="0">
                <a:latin typeface="Times New Roman (Headings)"/>
              </a:rPr>
              <a:t>(</a:t>
            </a:r>
            <a:r>
              <a:rPr lang="vi-VN" sz="2600" dirty="0">
                <a:latin typeface="Times New Roman (Headings)"/>
              </a:rPr>
              <a:t>do Chủ tịch UBND cấp tỉnh</a:t>
            </a:r>
            <a:r>
              <a:rPr lang="vi-VN" sz="2600" dirty="0" smtClean="0">
                <a:latin typeface="Times New Roman (Headings)"/>
              </a:rPr>
              <a:t> </a:t>
            </a:r>
            <a:r>
              <a:rPr lang="vi-VN" sz="2600" dirty="0">
                <a:latin typeface="Times New Roman (Headings)"/>
              </a:rPr>
              <a:t>quyết định </a:t>
            </a:r>
            <a:r>
              <a:rPr lang="en-US" sz="2600" dirty="0" err="1">
                <a:latin typeface="Times New Roman (Headings)"/>
              </a:rPr>
              <a:t>bổ</a:t>
            </a:r>
            <a:r>
              <a:rPr lang="en-US" sz="2600" dirty="0">
                <a:latin typeface="Times New Roman (Headings)"/>
              </a:rPr>
              <a:t> </a:t>
            </a:r>
            <a:r>
              <a:rPr lang="en-US" sz="2600" dirty="0" err="1">
                <a:latin typeface="Times New Roman (Headings)"/>
              </a:rPr>
              <a:t>nhiệm</a:t>
            </a:r>
            <a:r>
              <a:rPr lang="en-US" sz="2600" dirty="0">
                <a:latin typeface="Times New Roman (Headings)"/>
              </a:rPr>
              <a:t> </a:t>
            </a:r>
            <a:r>
              <a:rPr lang="en-US" sz="2600" dirty="0" err="1">
                <a:latin typeface="Times New Roman (Headings)"/>
              </a:rPr>
              <a:t>hiệu</a:t>
            </a:r>
            <a:r>
              <a:rPr lang="en-US" sz="2600" dirty="0">
                <a:latin typeface="Times New Roman (Headings)"/>
              </a:rPr>
              <a:t> </a:t>
            </a:r>
            <a:r>
              <a:rPr lang="en-US" sz="2600" dirty="0" err="1" smtClean="0">
                <a:latin typeface="Times New Roman (Headings)"/>
              </a:rPr>
              <a:t>trưởng</a:t>
            </a:r>
            <a:r>
              <a:rPr lang="en-US" sz="2600" dirty="0" smtClean="0">
                <a:latin typeface="Times New Roman (Headings)"/>
              </a:rPr>
              <a:t>)</a:t>
            </a:r>
          </a:p>
          <a:p>
            <a:r>
              <a:rPr lang="en-US" sz="2600" dirty="0" smtClean="0">
                <a:latin typeface="Times New Roman (Headings)"/>
              </a:rPr>
              <a:t>T</a:t>
            </a:r>
            <a:r>
              <a:rPr lang="vi-VN" sz="2600" dirty="0">
                <a:latin typeface="Times New Roman (Headings)"/>
              </a:rPr>
              <a:t>rường cao đẳng tư thục. </a:t>
            </a:r>
            <a:r>
              <a:rPr lang="en-US" sz="2600" dirty="0" smtClean="0">
                <a:latin typeface="Times New Roman (Headings)"/>
              </a:rPr>
              <a:t>(</a:t>
            </a:r>
            <a:r>
              <a:rPr lang="vi-VN" sz="2600" dirty="0" smtClean="0">
                <a:latin typeface="Times New Roman (Headings)"/>
              </a:rPr>
              <a:t>do </a:t>
            </a:r>
            <a:r>
              <a:rPr lang="vi-VN" sz="2600" dirty="0">
                <a:latin typeface="Times New Roman (Headings)"/>
              </a:rPr>
              <a:t>Bộ trưởng Bộ </a:t>
            </a:r>
            <a:r>
              <a:rPr lang="en-US" sz="2600" dirty="0">
                <a:latin typeface="Times New Roman (Headings)"/>
              </a:rPr>
              <a:t>Lao </a:t>
            </a:r>
            <a:r>
              <a:rPr lang="en-US" sz="2600" dirty="0" err="1">
                <a:latin typeface="Times New Roman (Headings)"/>
              </a:rPr>
              <a:t>động</a:t>
            </a:r>
            <a:r>
              <a:rPr lang="en-US" sz="2600" dirty="0">
                <a:latin typeface="Times New Roman (Headings)"/>
              </a:rPr>
              <a:t> </a:t>
            </a:r>
            <a:r>
              <a:rPr lang="en-US" sz="2600" dirty="0" err="1">
                <a:latin typeface="Times New Roman (Headings)"/>
              </a:rPr>
              <a:t>Thương</a:t>
            </a:r>
            <a:r>
              <a:rPr lang="en-US" sz="2600" dirty="0">
                <a:latin typeface="Times New Roman (Headings)"/>
              </a:rPr>
              <a:t> </a:t>
            </a:r>
            <a:r>
              <a:rPr lang="en-US" sz="2600" dirty="0" err="1">
                <a:latin typeface="Times New Roman (Headings)"/>
              </a:rPr>
              <a:t>binh</a:t>
            </a:r>
            <a:r>
              <a:rPr lang="en-US" sz="2600" dirty="0">
                <a:latin typeface="Times New Roman (Headings)"/>
              </a:rPr>
              <a:t> – </a:t>
            </a:r>
            <a:r>
              <a:rPr lang="en-US" sz="2600" dirty="0" err="1">
                <a:latin typeface="Times New Roman (Headings)"/>
              </a:rPr>
              <a:t>Xã</a:t>
            </a:r>
            <a:r>
              <a:rPr lang="en-US" sz="2600" dirty="0">
                <a:latin typeface="Times New Roman (Headings)"/>
              </a:rPr>
              <a:t> </a:t>
            </a:r>
            <a:r>
              <a:rPr lang="en-US" sz="2600" dirty="0" err="1">
                <a:latin typeface="Times New Roman (Headings)"/>
              </a:rPr>
              <a:t>hội</a:t>
            </a:r>
            <a:r>
              <a:rPr lang="vi-VN" sz="2600" dirty="0">
                <a:latin typeface="Times New Roman (Headings)"/>
              </a:rPr>
              <a:t> </a:t>
            </a:r>
            <a:r>
              <a:rPr lang="vi-VN" sz="2600" dirty="0" smtClean="0">
                <a:latin typeface="Times New Roman (Headings)"/>
              </a:rPr>
              <a:t>quyết </a:t>
            </a:r>
            <a:r>
              <a:rPr lang="vi-VN" sz="2600" dirty="0">
                <a:latin typeface="Times New Roman (Headings)"/>
              </a:rPr>
              <a:t>định </a:t>
            </a:r>
            <a:r>
              <a:rPr lang="en-US" sz="2600" dirty="0" err="1">
                <a:latin typeface="Times New Roman (Headings)"/>
              </a:rPr>
              <a:t>công</a:t>
            </a:r>
            <a:r>
              <a:rPr lang="en-US" sz="2600" dirty="0">
                <a:latin typeface="Times New Roman (Headings)"/>
              </a:rPr>
              <a:t> </a:t>
            </a:r>
            <a:r>
              <a:rPr lang="en-US" sz="2600" dirty="0" err="1">
                <a:latin typeface="Times New Roman (Headings)"/>
              </a:rPr>
              <a:t>nhận</a:t>
            </a:r>
            <a:r>
              <a:rPr lang="en-US" sz="2600" dirty="0">
                <a:latin typeface="Times New Roman (Headings)"/>
              </a:rPr>
              <a:t> </a:t>
            </a:r>
            <a:r>
              <a:rPr lang="en-US" sz="2600" dirty="0" err="1">
                <a:latin typeface="Times New Roman (Headings)"/>
              </a:rPr>
              <a:t>hiệu</a:t>
            </a:r>
            <a:r>
              <a:rPr lang="en-US" sz="2600" dirty="0">
                <a:latin typeface="Times New Roman (Headings)"/>
              </a:rPr>
              <a:t> </a:t>
            </a:r>
            <a:r>
              <a:rPr lang="en-US" sz="2600" dirty="0" err="1" smtClean="0">
                <a:latin typeface="Times New Roman (Headings)"/>
              </a:rPr>
              <a:t>trưởng</a:t>
            </a:r>
            <a:r>
              <a:rPr lang="en-US" sz="2600" dirty="0" smtClean="0">
                <a:latin typeface="Times New Roman (Headings)"/>
              </a:rPr>
              <a:t>)</a:t>
            </a:r>
          </a:p>
          <a:p>
            <a:pPr hangingPunct="0"/>
            <a:r>
              <a:rPr lang="vi-VN" sz="2600" dirty="0">
                <a:latin typeface="Times New Roman (Headings)"/>
              </a:rPr>
              <a:t>Trường cao đẳng chịu sự quản lý nhà nước về giáo dục của Bộ Giáo dục và Đào tạo. </a:t>
            </a:r>
            <a:endParaRPr lang="en-US" sz="2600" dirty="0">
              <a:latin typeface="Times New Roman (Headings)"/>
            </a:endParaRPr>
          </a:p>
          <a:p>
            <a:pPr hangingPunct="0"/>
            <a:r>
              <a:rPr lang="vi-VN" sz="2600" dirty="0" smtClean="0">
                <a:latin typeface="Times New Roman (Headings)"/>
              </a:rPr>
              <a:t>Trường </a:t>
            </a:r>
            <a:r>
              <a:rPr lang="vi-VN" sz="2600" dirty="0">
                <a:latin typeface="Times New Roman (Headings)"/>
              </a:rPr>
              <a:t>cao đẳng chịu sự quản lý hành chính theo lãnh thổ của UBND tỉnh, thành phố trực thuộc trung ương nơi trường đặt trụ sở. </a:t>
            </a:r>
            <a:endParaRPr lang="en-US" sz="2600" dirty="0" smtClean="0">
              <a:latin typeface="Times New Roman (Headings)"/>
            </a:endParaRPr>
          </a:p>
          <a:p>
            <a:r>
              <a:rPr lang="vi-VN" sz="2600" dirty="0">
                <a:latin typeface="Times New Roman (Headings)"/>
              </a:rPr>
              <a:t>Giảng viên các trường cao đẳng phải có trình độ từ đại học trở lên phù hợp với các môn học của ngành đào tạo.</a:t>
            </a:r>
            <a:endParaRPr lang="en-US" sz="2600" dirty="0">
              <a:latin typeface="Times New Roman (Headings)"/>
            </a:endParaRPr>
          </a:p>
        </p:txBody>
      </p:sp>
    </p:spTree>
    <p:extLst>
      <p:ext uri="{BB962C8B-B14F-4D97-AF65-F5344CB8AC3E}">
        <p14:creationId xmlns:p14="http://schemas.microsoft.com/office/powerpoint/2010/main" val="44009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08000"/>
            <a:ext cx="7886700" cy="5953760"/>
          </a:xfrm>
        </p:spPr>
        <p:txBody>
          <a:bodyPr>
            <a:normAutofit fontScale="85000" lnSpcReduction="10000"/>
          </a:bodyPr>
          <a:lstStyle/>
          <a:p>
            <a:pPr marL="0" indent="0">
              <a:buNone/>
            </a:pPr>
            <a:r>
              <a:rPr lang="vi-VN" sz="3200" b="1" dirty="0">
                <a:solidFill>
                  <a:srgbClr val="FF0000"/>
                </a:solidFill>
                <a:latin typeface="+mj-lt"/>
              </a:rPr>
              <a:t>4.5.</a:t>
            </a:r>
            <a:r>
              <a:rPr lang="vi-VN" sz="3200" dirty="0">
                <a:solidFill>
                  <a:srgbClr val="FF0000"/>
                </a:solidFill>
                <a:latin typeface="+mj-lt"/>
              </a:rPr>
              <a:t> </a:t>
            </a:r>
            <a:r>
              <a:rPr lang="vi-VN" sz="3200" b="1" dirty="0">
                <a:solidFill>
                  <a:srgbClr val="FF0000"/>
                </a:solidFill>
                <a:latin typeface="+mj-lt"/>
              </a:rPr>
              <a:t>ĐIỀU LỆ TRƯỜNG ĐẠI HỌC  </a:t>
            </a:r>
            <a:endParaRPr lang="en-US" sz="3200" dirty="0">
              <a:solidFill>
                <a:srgbClr val="FF0000"/>
              </a:solidFill>
              <a:latin typeface="+mj-lt"/>
            </a:endParaRPr>
          </a:p>
          <a:p>
            <a:pPr marL="0" indent="0">
              <a:buNone/>
            </a:pPr>
            <a:r>
              <a:rPr lang="vi-VN" sz="3200" dirty="0">
                <a:solidFill>
                  <a:srgbClr val="002060"/>
                </a:solidFill>
                <a:latin typeface="+mj-lt"/>
              </a:rPr>
              <a:t>Điều lệ trường Đại học được ban hành </a:t>
            </a:r>
            <a:r>
              <a:rPr lang="en-US" sz="3200" dirty="0" err="1" smtClean="0">
                <a:solidFill>
                  <a:srgbClr val="002060"/>
                </a:solidFill>
                <a:latin typeface="+mj-lt"/>
              </a:rPr>
              <a:t>kèm</a:t>
            </a:r>
            <a:r>
              <a:rPr lang="en-US" sz="3200" dirty="0" smtClean="0">
                <a:solidFill>
                  <a:srgbClr val="002060"/>
                </a:solidFill>
                <a:latin typeface="+mj-lt"/>
              </a:rPr>
              <a:t> </a:t>
            </a:r>
            <a:r>
              <a:rPr lang="en-US" sz="3200" dirty="0" err="1" smtClean="0">
                <a:solidFill>
                  <a:srgbClr val="002060"/>
                </a:solidFill>
                <a:latin typeface="+mj-lt"/>
              </a:rPr>
              <a:t>theo</a:t>
            </a:r>
            <a:r>
              <a:rPr lang="en-US" sz="3200" dirty="0" smtClean="0">
                <a:solidFill>
                  <a:srgbClr val="002060"/>
                </a:solidFill>
                <a:latin typeface="+mj-lt"/>
              </a:rPr>
              <a:t> </a:t>
            </a:r>
            <a:r>
              <a:rPr lang="en-US" sz="3200" dirty="0" err="1" smtClean="0">
                <a:solidFill>
                  <a:srgbClr val="002060"/>
                </a:solidFill>
                <a:latin typeface="+mj-lt"/>
              </a:rPr>
              <a:t>Quyết</a:t>
            </a:r>
            <a:r>
              <a:rPr lang="en-US" sz="3200" dirty="0" smtClean="0">
                <a:solidFill>
                  <a:srgbClr val="002060"/>
                </a:solidFill>
                <a:latin typeface="+mj-lt"/>
              </a:rPr>
              <a:t> </a:t>
            </a:r>
            <a:r>
              <a:rPr lang="en-US" sz="3200" dirty="0" err="1" smtClean="0">
                <a:solidFill>
                  <a:srgbClr val="002060"/>
                </a:solidFill>
                <a:latin typeface="+mj-lt"/>
              </a:rPr>
              <a:t>định</a:t>
            </a:r>
            <a:r>
              <a:rPr lang="en-US" sz="3200" dirty="0" smtClean="0">
                <a:solidFill>
                  <a:srgbClr val="002060"/>
                </a:solidFill>
                <a:latin typeface="+mj-lt"/>
              </a:rPr>
              <a:t> </a:t>
            </a:r>
            <a:r>
              <a:rPr lang="en-US" sz="3200" dirty="0" err="1" smtClean="0">
                <a:solidFill>
                  <a:srgbClr val="002060"/>
                </a:solidFill>
                <a:latin typeface="+mj-lt"/>
              </a:rPr>
              <a:t>số</a:t>
            </a:r>
            <a:r>
              <a:rPr lang="en-US" sz="3200" dirty="0" smtClean="0">
                <a:solidFill>
                  <a:srgbClr val="002060"/>
                </a:solidFill>
                <a:latin typeface="+mj-lt"/>
              </a:rPr>
              <a:t> 70 </a:t>
            </a:r>
            <a:r>
              <a:rPr lang="en-US" sz="3200" dirty="0" err="1" smtClean="0">
                <a:solidFill>
                  <a:srgbClr val="002060"/>
                </a:solidFill>
                <a:latin typeface="+mj-lt"/>
              </a:rPr>
              <a:t>năm</a:t>
            </a:r>
            <a:r>
              <a:rPr lang="en-US" sz="3200" dirty="0" smtClean="0">
                <a:solidFill>
                  <a:srgbClr val="002060"/>
                </a:solidFill>
                <a:latin typeface="+mj-lt"/>
              </a:rPr>
              <a:t> </a:t>
            </a:r>
            <a:r>
              <a:rPr lang="vi-VN" sz="3200" dirty="0">
                <a:solidFill>
                  <a:srgbClr val="002060"/>
                </a:solidFill>
                <a:latin typeface="+mj-lt"/>
              </a:rPr>
              <a:t>201</a:t>
            </a:r>
            <a:r>
              <a:rPr lang="en-US" sz="3200" dirty="0" smtClean="0">
                <a:solidFill>
                  <a:srgbClr val="002060"/>
                </a:solidFill>
                <a:latin typeface="+mj-lt"/>
              </a:rPr>
              <a:t>4 </a:t>
            </a:r>
            <a:r>
              <a:rPr lang="en-US" sz="3200" dirty="0" err="1" smtClean="0">
                <a:solidFill>
                  <a:srgbClr val="002060"/>
                </a:solidFill>
                <a:latin typeface="+mj-lt"/>
              </a:rPr>
              <a:t>của</a:t>
            </a:r>
            <a:r>
              <a:rPr lang="en-US" sz="3200" dirty="0" smtClean="0">
                <a:solidFill>
                  <a:srgbClr val="002060"/>
                </a:solidFill>
                <a:latin typeface="+mj-lt"/>
              </a:rPr>
              <a:t> </a:t>
            </a:r>
            <a:r>
              <a:rPr lang="en-US" sz="3200" dirty="0" err="1" smtClean="0">
                <a:solidFill>
                  <a:srgbClr val="002060"/>
                </a:solidFill>
                <a:latin typeface="+mj-lt"/>
              </a:rPr>
              <a:t>Thủ</a:t>
            </a:r>
            <a:r>
              <a:rPr lang="en-US" sz="3200" dirty="0" smtClean="0">
                <a:solidFill>
                  <a:srgbClr val="002060"/>
                </a:solidFill>
                <a:latin typeface="+mj-lt"/>
              </a:rPr>
              <a:t> </a:t>
            </a:r>
            <a:r>
              <a:rPr lang="en-US" sz="3200" dirty="0" err="1" smtClean="0">
                <a:solidFill>
                  <a:srgbClr val="002060"/>
                </a:solidFill>
                <a:latin typeface="+mj-lt"/>
              </a:rPr>
              <a:t>tướng</a:t>
            </a:r>
            <a:r>
              <a:rPr lang="en-US" sz="3200" dirty="0" smtClean="0">
                <a:solidFill>
                  <a:srgbClr val="002060"/>
                </a:solidFill>
                <a:latin typeface="+mj-lt"/>
              </a:rPr>
              <a:t> </a:t>
            </a:r>
            <a:r>
              <a:rPr lang="en-US" sz="3200" dirty="0" err="1" smtClean="0">
                <a:solidFill>
                  <a:srgbClr val="002060"/>
                </a:solidFill>
                <a:latin typeface="+mj-lt"/>
              </a:rPr>
              <a:t>chính</a:t>
            </a:r>
            <a:r>
              <a:rPr lang="en-US" sz="3200" dirty="0" smtClean="0">
                <a:solidFill>
                  <a:srgbClr val="002060"/>
                </a:solidFill>
                <a:latin typeface="+mj-lt"/>
              </a:rPr>
              <a:t> </a:t>
            </a:r>
            <a:r>
              <a:rPr lang="en-US" sz="3200" dirty="0" err="1" smtClean="0">
                <a:solidFill>
                  <a:srgbClr val="002060"/>
                </a:solidFill>
                <a:latin typeface="+mj-lt"/>
              </a:rPr>
              <a:t>phủ</a:t>
            </a:r>
            <a:r>
              <a:rPr lang="en-US" sz="3200" dirty="0" smtClean="0">
                <a:solidFill>
                  <a:srgbClr val="002060"/>
                </a:solidFill>
                <a:latin typeface="+mj-lt"/>
              </a:rPr>
              <a:t>.</a:t>
            </a:r>
            <a:endParaRPr lang="en-US" sz="3200" dirty="0" smtClean="0">
              <a:solidFill>
                <a:srgbClr val="002060"/>
              </a:solidFill>
              <a:latin typeface="+mj-lt"/>
            </a:endParaRPr>
          </a:p>
          <a:p>
            <a:r>
              <a:rPr lang="en-US" sz="3200" b="1" dirty="0" err="1" smtClean="0">
                <a:latin typeface="+mj-lt"/>
              </a:rPr>
              <a:t>Trường</a:t>
            </a:r>
            <a:r>
              <a:rPr lang="en-US" sz="3200" b="1" dirty="0" smtClean="0">
                <a:latin typeface="+mj-lt"/>
              </a:rPr>
              <a:t> </a:t>
            </a:r>
            <a:r>
              <a:rPr lang="en-US" sz="3200" b="1" dirty="0" err="1" smtClean="0">
                <a:latin typeface="+mj-lt"/>
              </a:rPr>
              <a:t>đại</a:t>
            </a:r>
            <a:r>
              <a:rPr lang="en-US" sz="3200" b="1" dirty="0" smtClean="0">
                <a:latin typeface="+mj-lt"/>
              </a:rPr>
              <a:t> </a:t>
            </a:r>
            <a:r>
              <a:rPr lang="en-US" sz="3200" b="1" dirty="0" err="1">
                <a:latin typeface="+mj-lt"/>
              </a:rPr>
              <a:t>học</a:t>
            </a:r>
            <a:r>
              <a:rPr lang="en-US" sz="3200" b="1" dirty="0">
                <a:latin typeface="+mj-lt"/>
              </a:rPr>
              <a:t> </a:t>
            </a:r>
            <a:r>
              <a:rPr lang="en-US" sz="3200" b="1" dirty="0" err="1" smtClean="0">
                <a:latin typeface="+mj-lt"/>
              </a:rPr>
              <a:t>có</a:t>
            </a:r>
            <a:r>
              <a:rPr lang="en-US" sz="3200" b="1" dirty="0" smtClean="0">
                <a:latin typeface="+mj-lt"/>
              </a:rPr>
              <a:t> 2 </a:t>
            </a:r>
            <a:r>
              <a:rPr lang="en-US" sz="3200" b="1" dirty="0" err="1" smtClean="0">
                <a:latin typeface="+mj-lt"/>
              </a:rPr>
              <a:t>loại</a:t>
            </a:r>
            <a:r>
              <a:rPr lang="en-US" sz="3200" b="1" dirty="0" smtClean="0">
                <a:latin typeface="+mj-lt"/>
              </a:rPr>
              <a:t>: </a:t>
            </a:r>
            <a:r>
              <a:rPr lang="en-US" sz="3200" dirty="0" err="1" smtClean="0">
                <a:latin typeface="+mj-lt"/>
              </a:rPr>
              <a:t>công</a:t>
            </a:r>
            <a:r>
              <a:rPr lang="en-US" sz="3200" dirty="0" smtClean="0">
                <a:latin typeface="+mj-lt"/>
              </a:rPr>
              <a:t> </a:t>
            </a:r>
            <a:r>
              <a:rPr lang="en-US" sz="3200" dirty="0" err="1" smtClean="0">
                <a:latin typeface="+mj-lt"/>
              </a:rPr>
              <a:t>lập</a:t>
            </a:r>
            <a:r>
              <a:rPr lang="en-US" sz="3200" dirty="0" smtClean="0">
                <a:latin typeface="+mj-lt"/>
              </a:rPr>
              <a:t> </a:t>
            </a:r>
            <a:r>
              <a:rPr lang="en-US" sz="3200" dirty="0" err="1" smtClean="0">
                <a:latin typeface="+mj-lt"/>
              </a:rPr>
              <a:t>và</a:t>
            </a:r>
            <a:r>
              <a:rPr lang="en-US" sz="3200" dirty="0" smtClean="0">
                <a:latin typeface="+mj-lt"/>
              </a:rPr>
              <a:t> </a:t>
            </a:r>
            <a:r>
              <a:rPr lang="en-US" sz="3200" dirty="0" err="1" smtClean="0">
                <a:latin typeface="+mj-lt"/>
              </a:rPr>
              <a:t>tư</a:t>
            </a:r>
            <a:r>
              <a:rPr lang="en-US" sz="3200" dirty="0" smtClean="0">
                <a:latin typeface="+mj-lt"/>
              </a:rPr>
              <a:t> </a:t>
            </a:r>
            <a:r>
              <a:rPr lang="en-US" sz="3200" dirty="0" err="1" smtClean="0">
                <a:latin typeface="+mj-lt"/>
              </a:rPr>
              <a:t>thục</a:t>
            </a:r>
            <a:r>
              <a:rPr lang="en-US" sz="3200" dirty="0" smtClean="0">
                <a:latin typeface="+mj-lt"/>
              </a:rPr>
              <a:t> (</a:t>
            </a:r>
            <a:r>
              <a:rPr lang="en-US" sz="3200" dirty="0" err="1" smtClean="0">
                <a:latin typeface="+mj-lt"/>
              </a:rPr>
              <a:t>dân</a:t>
            </a:r>
            <a:r>
              <a:rPr lang="en-US" sz="3200" dirty="0" smtClean="0">
                <a:latin typeface="+mj-lt"/>
              </a:rPr>
              <a:t> </a:t>
            </a:r>
            <a:r>
              <a:rPr lang="en-US" sz="3200" dirty="0" err="1" smtClean="0">
                <a:latin typeface="+mj-lt"/>
              </a:rPr>
              <a:t>lập</a:t>
            </a:r>
            <a:r>
              <a:rPr lang="en-US" sz="3200" dirty="0" smtClean="0">
                <a:latin typeface="+mj-lt"/>
              </a:rPr>
              <a:t>)</a:t>
            </a:r>
          </a:p>
          <a:p>
            <a:r>
              <a:rPr lang="en-US" sz="3200" dirty="0">
                <a:latin typeface="+mj-lt"/>
              </a:rPr>
              <a:t>Ban </a:t>
            </a:r>
            <a:r>
              <a:rPr lang="en-US" sz="3200" dirty="0" err="1">
                <a:latin typeface="+mj-lt"/>
              </a:rPr>
              <a:t>kiểm</a:t>
            </a:r>
            <a:r>
              <a:rPr lang="en-US" sz="3200" dirty="0">
                <a:latin typeface="+mj-lt"/>
              </a:rPr>
              <a:t> </a:t>
            </a:r>
            <a:r>
              <a:rPr lang="en-US" sz="3200" dirty="0" err="1">
                <a:latin typeface="+mj-lt"/>
              </a:rPr>
              <a:t>soát</a:t>
            </a:r>
            <a:r>
              <a:rPr lang="en-US" sz="3200" dirty="0">
                <a:latin typeface="+mj-lt"/>
              </a:rPr>
              <a:t> </a:t>
            </a:r>
            <a:r>
              <a:rPr lang="en-US" sz="3200" dirty="0" err="1">
                <a:latin typeface="+mj-lt"/>
              </a:rPr>
              <a:t>của</a:t>
            </a:r>
            <a:r>
              <a:rPr lang="en-US" sz="3200" dirty="0">
                <a:latin typeface="+mj-lt"/>
              </a:rPr>
              <a:t> </a:t>
            </a:r>
            <a:r>
              <a:rPr lang="en-US" sz="3200" dirty="0" err="1">
                <a:latin typeface="+mj-lt"/>
              </a:rPr>
              <a:t>trường</a:t>
            </a:r>
            <a:r>
              <a:rPr lang="en-US" sz="3200" dirty="0">
                <a:latin typeface="+mj-lt"/>
              </a:rPr>
              <a:t> </a:t>
            </a:r>
            <a:r>
              <a:rPr lang="en-US" sz="3200" dirty="0" err="1">
                <a:latin typeface="+mj-lt"/>
              </a:rPr>
              <a:t>đại</a:t>
            </a:r>
            <a:r>
              <a:rPr lang="en-US" sz="3200" dirty="0">
                <a:latin typeface="+mj-lt"/>
              </a:rPr>
              <a:t> </a:t>
            </a:r>
            <a:r>
              <a:rPr lang="en-US" sz="3200" dirty="0" err="1">
                <a:latin typeface="+mj-lt"/>
              </a:rPr>
              <a:t>học</a:t>
            </a:r>
            <a:r>
              <a:rPr lang="en-US" sz="3200" dirty="0">
                <a:latin typeface="+mj-lt"/>
              </a:rPr>
              <a:t> </a:t>
            </a:r>
            <a:r>
              <a:rPr lang="en-US" sz="3200" dirty="0" err="1">
                <a:latin typeface="+mj-lt"/>
              </a:rPr>
              <a:t>tư</a:t>
            </a:r>
            <a:r>
              <a:rPr lang="en-US" sz="3200" dirty="0">
                <a:latin typeface="+mj-lt"/>
              </a:rPr>
              <a:t> </a:t>
            </a:r>
            <a:r>
              <a:rPr lang="en-US" sz="3200" dirty="0" err="1">
                <a:latin typeface="+mj-lt"/>
              </a:rPr>
              <a:t>thục</a:t>
            </a:r>
            <a:r>
              <a:rPr lang="en-US" sz="3200" dirty="0">
                <a:latin typeface="+mj-lt"/>
              </a:rPr>
              <a:t> </a:t>
            </a:r>
            <a:r>
              <a:rPr lang="en-US" sz="3200" dirty="0" err="1" smtClean="0">
                <a:latin typeface="+mj-lt"/>
              </a:rPr>
              <a:t>có</a:t>
            </a:r>
            <a:r>
              <a:rPr lang="en-US" sz="3200" dirty="0" smtClean="0">
                <a:latin typeface="+mj-lt"/>
              </a:rPr>
              <a:t> </a:t>
            </a:r>
            <a:r>
              <a:rPr lang="en-US" sz="3200" dirty="0">
                <a:latin typeface="+mj-lt"/>
              </a:rPr>
              <a:t>3 – 5 </a:t>
            </a:r>
            <a:r>
              <a:rPr lang="en-US" sz="3200" dirty="0" err="1">
                <a:latin typeface="+mj-lt"/>
              </a:rPr>
              <a:t>thành</a:t>
            </a:r>
            <a:r>
              <a:rPr lang="en-US" sz="3200" dirty="0">
                <a:latin typeface="+mj-lt"/>
              </a:rPr>
              <a:t> </a:t>
            </a:r>
            <a:r>
              <a:rPr lang="en-US" sz="3200" dirty="0" err="1" smtClean="0">
                <a:latin typeface="+mj-lt"/>
              </a:rPr>
              <a:t>viên</a:t>
            </a:r>
            <a:r>
              <a:rPr lang="en-US" sz="3200" dirty="0" smtClean="0">
                <a:latin typeface="+mj-lt"/>
              </a:rPr>
              <a:t>.</a:t>
            </a:r>
          </a:p>
          <a:p>
            <a:r>
              <a:rPr lang="en-US" sz="3200" dirty="0" err="1" smtClean="0">
                <a:latin typeface="+mj-lt"/>
              </a:rPr>
              <a:t>Giảng</a:t>
            </a:r>
            <a:r>
              <a:rPr lang="en-US" sz="3200" dirty="0" smtClean="0">
                <a:latin typeface="+mj-lt"/>
              </a:rPr>
              <a:t> </a:t>
            </a:r>
            <a:r>
              <a:rPr lang="en-US" sz="3200" dirty="0" err="1" smtClean="0">
                <a:latin typeface="+mj-lt"/>
              </a:rPr>
              <a:t>viên</a:t>
            </a:r>
            <a:r>
              <a:rPr lang="en-US" sz="3200" dirty="0" smtClean="0">
                <a:latin typeface="+mj-lt"/>
              </a:rPr>
              <a:t> </a:t>
            </a:r>
            <a:r>
              <a:rPr lang="en-US" sz="3200" dirty="0" err="1">
                <a:latin typeface="+mj-lt"/>
              </a:rPr>
              <a:t>cơ</a:t>
            </a:r>
            <a:r>
              <a:rPr lang="en-US" sz="3200" dirty="0">
                <a:latin typeface="+mj-lt"/>
              </a:rPr>
              <a:t> </a:t>
            </a:r>
            <a:r>
              <a:rPr lang="en-US" sz="3200" dirty="0" err="1">
                <a:latin typeface="+mj-lt"/>
              </a:rPr>
              <a:t>hữu</a:t>
            </a:r>
            <a:r>
              <a:rPr lang="en-US" sz="3200" dirty="0">
                <a:latin typeface="+mj-lt"/>
              </a:rPr>
              <a:t> </a:t>
            </a:r>
            <a:r>
              <a:rPr lang="en-US" sz="3200" dirty="0" err="1">
                <a:latin typeface="+mj-lt"/>
              </a:rPr>
              <a:t>của</a:t>
            </a:r>
            <a:r>
              <a:rPr lang="en-US" sz="3200" dirty="0">
                <a:latin typeface="+mj-lt"/>
              </a:rPr>
              <a:t> </a:t>
            </a:r>
            <a:r>
              <a:rPr lang="en-US" sz="3200" dirty="0" err="1">
                <a:latin typeface="+mj-lt"/>
              </a:rPr>
              <a:t>trường</a:t>
            </a:r>
            <a:r>
              <a:rPr lang="en-US" sz="3200" dirty="0">
                <a:latin typeface="+mj-lt"/>
              </a:rPr>
              <a:t> </a:t>
            </a:r>
            <a:r>
              <a:rPr lang="en-US" sz="3200" dirty="0" err="1">
                <a:latin typeface="+mj-lt"/>
              </a:rPr>
              <a:t>đại</a:t>
            </a:r>
            <a:r>
              <a:rPr lang="en-US" sz="3200" dirty="0">
                <a:latin typeface="+mj-lt"/>
              </a:rPr>
              <a:t> </a:t>
            </a:r>
            <a:r>
              <a:rPr lang="en-US" sz="3200" dirty="0" err="1">
                <a:latin typeface="+mj-lt"/>
              </a:rPr>
              <a:t>học</a:t>
            </a:r>
            <a:r>
              <a:rPr lang="en-US" sz="3200" dirty="0">
                <a:latin typeface="+mj-lt"/>
              </a:rPr>
              <a:t> </a:t>
            </a:r>
            <a:r>
              <a:rPr lang="en-US" sz="3200" dirty="0" err="1">
                <a:latin typeface="+mj-lt"/>
              </a:rPr>
              <a:t>công</a:t>
            </a:r>
            <a:r>
              <a:rPr lang="en-US" sz="3200" dirty="0">
                <a:latin typeface="+mj-lt"/>
              </a:rPr>
              <a:t> </a:t>
            </a:r>
            <a:r>
              <a:rPr lang="en-US" sz="3200" dirty="0" err="1">
                <a:latin typeface="+mj-lt"/>
              </a:rPr>
              <a:t>lập</a:t>
            </a:r>
            <a:r>
              <a:rPr lang="en-US" sz="3200" dirty="0">
                <a:latin typeface="+mj-lt"/>
              </a:rPr>
              <a:t> </a:t>
            </a:r>
            <a:r>
              <a:rPr lang="en-US" sz="3200" dirty="0" err="1" smtClean="0">
                <a:latin typeface="+mj-lt"/>
              </a:rPr>
              <a:t>là</a:t>
            </a:r>
            <a:r>
              <a:rPr lang="vi-VN" sz="3200" dirty="0" smtClean="0">
                <a:latin typeface="+mj-lt"/>
              </a:rPr>
              <a:t> </a:t>
            </a:r>
            <a:r>
              <a:rPr lang="en-US" sz="3200" dirty="0" err="1" smtClean="0">
                <a:latin typeface="+mj-lt"/>
              </a:rPr>
              <a:t>viên</a:t>
            </a:r>
            <a:r>
              <a:rPr lang="en-US" sz="3200" dirty="0" smtClean="0">
                <a:latin typeface="+mj-lt"/>
              </a:rPr>
              <a:t> </a:t>
            </a:r>
            <a:r>
              <a:rPr lang="en-US" sz="3200" dirty="0" err="1">
                <a:latin typeface="+mj-lt"/>
              </a:rPr>
              <a:t>chức</a:t>
            </a:r>
            <a:r>
              <a:rPr lang="en-US" sz="3200" dirty="0">
                <a:latin typeface="+mj-lt"/>
              </a:rPr>
              <a:t> </a:t>
            </a:r>
            <a:r>
              <a:rPr lang="en-US" sz="3200" dirty="0" err="1">
                <a:latin typeface="+mj-lt"/>
              </a:rPr>
              <a:t>được</a:t>
            </a:r>
            <a:r>
              <a:rPr lang="en-US" sz="3200" dirty="0">
                <a:latin typeface="+mj-lt"/>
              </a:rPr>
              <a:t> </a:t>
            </a:r>
            <a:r>
              <a:rPr lang="en-US" sz="3200" dirty="0" err="1">
                <a:latin typeface="+mj-lt"/>
              </a:rPr>
              <a:t>tuyển</a:t>
            </a:r>
            <a:r>
              <a:rPr lang="en-US" sz="3200" dirty="0">
                <a:latin typeface="+mj-lt"/>
              </a:rPr>
              <a:t> </a:t>
            </a:r>
            <a:r>
              <a:rPr lang="en-US" sz="3200" dirty="0" err="1">
                <a:latin typeface="+mj-lt"/>
              </a:rPr>
              <a:t>dụng</a:t>
            </a:r>
            <a:r>
              <a:rPr lang="en-US" sz="3200" dirty="0">
                <a:latin typeface="+mj-lt"/>
              </a:rPr>
              <a:t>, </a:t>
            </a:r>
            <a:r>
              <a:rPr lang="en-US" sz="3200" dirty="0" err="1">
                <a:latin typeface="+mj-lt"/>
              </a:rPr>
              <a:t>sử</a:t>
            </a:r>
            <a:r>
              <a:rPr lang="en-US" sz="3200" dirty="0">
                <a:latin typeface="+mj-lt"/>
              </a:rPr>
              <a:t> </a:t>
            </a:r>
            <a:r>
              <a:rPr lang="en-US" sz="3200" dirty="0" err="1">
                <a:latin typeface="+mj-lt"/>
              </a:rPr>
              <a:t>dụng</a:t>
            </a:r>
            <a:r>
              <a:rPr lang="en-US" sz="3200" dirty="0">
                <a:latin typeface="+mj-lt"/>
              </a:rPr>
              <a:t>, </a:t>
            </a:r>
            <a:r>
              <a:rPr lang="en-US" sz="3200" dirty="0" err="1">
                <a:latin typeface="+mj-lt"/>
              </a:rPr>
              <a:t>quản</a:t>
            </a:r>
            <a:r>
              <a:rPr lang="en-US" sz="3200" dirty="0">
                <a:latin typeface="+mj-lt"/>
              </a:rPr>
              <a:t> </a:t>
            </a:r>
            <a:r>
              <a:rPr lang="en-US" sz="3200" dirty="0" err="1">
                <a:latin typeface="+mj-lt"/>
              </a:rPr>
              <a:t>lý</a:t>
            </a:r>
            <a:r>
              <a:rPr lang="en-US" sz="3200" dirty="0">
                <a:latin typeface="+mj-lt"/>
              </a:rPr>
              <a:t> </a:t>
            </a:r>
            <a:r>
              <a:rPr lang="en-US" sz="3200" dirty="0" err="1">
                <a:latin typeface="+mj-lt"/>
              </a:rPr>
              <a:t>theo</a:t>
            </a:r>
            <a:r>
              <a:rPr lang="en-US" sz="3200" dirty="0">
                <a:latin typeface="+mj-lt"/>
              </a:rPr>
              <a:t> </a:t>
            </a:r>
            <a:r>
              <a:rPr lang="en-US" sz="3200" dirty="0" err="1">
                <a:latin typeface="+mj-lt"/>
              </a:rPr>
              <a:t>luật</a:t>
            </a:r>
            <a:r>
              <a:rPr lang="en-US" sz="3200" dirty="0">
                <a:latin typeface="+mj-lt"/>
              </a:rPr>
              <a:t> </a:t>
            </a:r>
            <a:r>
              <a:rPr lang="en-US" sz="3200" dirty="0" err="1">
                <a:latin typeface="+mj-lt"/>
              </a:rPr>
              <a:t>viên</a:t>
            </a:r>
            <a:r>
              <a:rPr lang="en-US" sz="3200" dirty="0">
                <a:latin typeface="+mj-lt"/>
              </a:rPr>
              <a:t> </a:t>
            </a:r>
            <a:r>
              <a:rPr lang="en-US" sz="3200" dirty="0" err="1">
                <a:latin typeface="+mj-lt"/>
              </a:rPr>
              <a:t>chức</a:t>
            </a:r>
            <a:r>
              <a:rPr lang="en-US" sz="3200" dirty="0">
                <a:latin typeface="+mj-lt"/>
              </a:rPr>
              <a:t>. </a:t>
            </a:r>
            <a:endParaRPr lang="en-US" sz="3200" dirty="0" smtClean="0">
              <a:latin typeface="+mj-lt"/>
            </a:endParaRPr>
          </a:p>
          <a:p>
            <a:r>
              <a:rPr lang="en-US" sz="3200" dirty="0" err="1" smtClean="0">
                <a:latin typeface="+mj-lt"/>
              </a:rPr>
              <a:t>Khi</a:t>
            </a:r>
            <a:r>
              <a:rPr lang="en-US" sz="3200" dirty="0" smtClean="0">
                <a:latin typeface="+mj-lt"/>
              </a:rPr>
              <a:t> </a:t>
            </a:r>
            <a:r>
              <a:rPr lang="en-US" sz="3200" dirty="0" err="1" smtClean="0">
                <a:latin typeface="+mj-lt"/>
              </a:rPr>
              <a:t>được</a:t>
            </a:r>
            <a:r>
              <a:rPr lang="en-US" sz="3200" dirty="0" smtClean="0">
                <a:latin typeface="+mj-lt"/>
              </a:rPr>
              <a:t> </a:t>
            </a:r>
            <a:r>
              <a:rPr lang="en-US" sz="3200" dirty="0" err="1" smtClean="0">
                <a:latin typeface="+mj-lt"/>
              </a:rPr>
              <a:t>tuyển</a:t>
            </a:r>
            <a:r>
              <a:rPr lang="en-US" sz="3200" dirty="0" smtClean="0">
                <a:latin typeface="+mj-lt"/>
              </a:rPr>
              <a:t> </a:t>
            </a:r>
            <a:r>
              <a:rPr lang="en-US" sz="3200" dirty="0" err="1" smtClean="0">
                <a:latin typeface="+mj-lt"/>
              </a:rPr>
              <a:t>dụng</a:t>
            </a:r>
            <a:r>
              <a:rPr lang="en-US" sz="3200" dirty="0" smtClean="0">
                <a:latin typeface="+mj-lt"/>
              </a:rPr>
              <a:t> </a:t>
            </a:r>
            <a:r>
              <a:rPr lang="en-US" sz="3200" dirty="0" err="1" smtClean="0">
                <a:latin typeface="+mj-lt"/>
              </a:rPr>
              <a:t>chính</a:t>
            </a:r>
            <a:r>
              <a:rPr lang="en-US" sz="3200" dirty="0" smtClean="0">
                <a:latin typeface="+mj-lt"/>
              </a:rPr>
              <a:t> </a:t>
            </a:r>
            <a:r>
              <a:rPr lang="en-US" sz="3200" dirty="0" err="1" smtClean="0">
                <a:latin typeface="+mj-lt"/>
              </a:rPr>
              <a:t>thức</a:t>
            </a:r>
            <a:r>
              <a:rPr lang="en-US" sz="3200" dirty="0" smtClean="0">
                <a:latin typeface="+mj-lt"/>
              </a:rPr>
              <a:t> </a:t>
            </a:r>
            <a:r>
              <a:rPr lang="en-US" sz="3200" dirty="0" err="1" smtClean="0">
                <a:latin typeface="+mj-lt"/>
              </a:rPr>
              <a:t>vào</a:t>
            </a:r>
            <a:r>
              <a:rPr lang="en-US" sz="3200" dirty="0" smtClean="0">
                <a:latin typeface="+mj-lt"/>
              </a:rPr>
              <a:t> </a:t>
            </a:r>
            <a:r>
              <a:rPr lang="en-US" sz="3200" dirty="0" err="1" smtClean="0">
                <a:latin typeface="+mj-lt"/>
              </a:rPr>
              <a:t>Trường</a:t>
            </a:r>
            <a:r>
              <a:rPr lang="en-US" sz="3200" dirty="0" smtClean="0">
                <a:latin typeface="+mj-lt"/>
              </a:rPr>
              <a:t> </a:t>
            </a:r>
            <a:r>
              <a:rPr lang="en-US" sz="3200" dirty="0" err="1" smtClean="0">
                <a:latin typeface="+mj-lt"/>
              </a:rPr>
              <a:t>Đại</a:t>
            </a:r>
            <a:r>
              <a:rPr lang="en-US" sz="3200" dirty="0" smtClean="0">
                <a:latin typeface="+mj-lt"/>
              </a:rPr>
              <a:t> </a:t>
            </a:r>
            <a:r>
              <a:rPr lang="en-US" sz="3200" dirty="0" err="1" smtClean="0">
                <a:latin typeface="+mj-lt"/>
              </a:rPr>
              <a:t>học</a:t>
            </a:r>
            <a:r>
              <a:rPr lang="en-US" sz="3200" dirty="0" smtClean="0">
                <a:latin typeface="+mj-lt"/>
              </a:rPr>
              <a:t> </a:t>
            </a:r>
            <a:r>
              <a:rPr lang="en-US" sz="3200" dirty="0" err="1" smtClean="0">
                <a:latin typeface="+mj-lt"/>
              </a:rPr>
              <a:t>làm</a:t>
            </a:r>
            <a:r>
              <a:rPr lang="en-US" sz="3200" dirty="0" smtClean="0">
                <a:latin typeface="+mj-lt"/>
              </a:rPr>
              <a:t> </a:t>
            </a:r>
            <a:r>
              <a:rPr lang="en-US" sz="3200" dirty="0" err="1" smtClean="0">
                <a:latin typeface="+mj-lt"/>
              </a:rPr>
              <a:t>công</a:t>
            </a:r>
            <a:r>
              <a:rPr lang="en-US" sz="3200" dirty="0" smtClean="0">
                <a:latin typeface="+mj-lt"/>
              </a:rPr>
              <a:t> </a:t>
            </a:r>
            <a:r>
              <a:rPr lang="en-US" sz="3200" dirty="0" err="1" smtClean="0">
                <a:latin typeface="+mj-lt"/>
              </a:rPr>
              <a:t>việc</a:t>
            </a:r>
            <a:r>
              <a:rPr lang="en-US" sz="3200" dirty="0" smtClean="0">
                <a:latin typeface="+mj-lt"/>
              </a:rPr>
              <a:t> </a:t>
            </a:r>
            <a:r>
              <a:rPr lang="en-US" sz="3200" dirty="0" err="1" smtClean="0">
                <a:latin typeface="+mj-lt"/>
              </a:rPr>
              <a:t>giảng</a:t>
            </a:r>
            <a:r>
              <a:rPr lang="en-US" sz="3200" dirty="0" smtClean="0">
                <a:latin typeface="+mj-lt"/>
              </a:rPr>
              <a:t> </a:t>
            </a:r>
            <a:r>
              <a:rPr lang="en-US" sz="3200" dirty="0" err="1" smtClean="0">
                <a:latin typeface="+mj-lt"/>
              </a:rPr>
              <a:t>dạy</a:t>
            </a:r>
            <a:r>
              <a:rPr lang="en-US" sz="3200" dirty="0" smtClean="0">
                <a:latin typeface="+mj-lt"/>
              </a:rPr>
              <a:t> </a:t>
            </a:r>
            <a:r>
              <a:rPr lang="en-US" sz="3200" dirty="0" err="1" smtClean="0">
                <a:latin typeface="+mj-lt"/>
              </a:rPr>
              <a:t>thì</a:t>
            </a:r>
            <a:r>
              <a:rPr lang="en-US" sz="3200" dirty="0" smtClean="0">
                <a:latin typeface="+mj-lt"/>
              </a:rPr>
              <a:t> </a:t>
            </a:r>
            <a:r>
              <a:rPr lang="en-US" sz="3200" dirty="0" err="1" smtClean="0">
                <a:latin typeface="+mj-lt"/>
              </a:rPr>
              <a:t>thời</a:t>
            </a:r>
            <a:r>
              <a:rPr lang="en-US" sz="3200" dirty="0" smtClean="0">
                <a:latin typeface="+mj-lt"/>
              </a:rPr>
              <a:t> </a:t>
            </a:r>
            <a:r>
              <a:rPr lang="en-US" sz="3200" dirty="0" err="1">
                <a:latin typeface="+mj-lt"/>
              </a:rPr>
              <a:t>gian</a:t>
            </a:r>
            <a:r>
              <a:rPr lang="en-US" sz="3200" dirty="0">
                <a:latin typeface="+mj-lt"/>
              </a:rPr>
              <a:t> </a:t>
            </a:r>
            <a:r>
              <a:rPr lang="en-US" sz="3200" dirty="0" err="1">
                <a:latin typeface="+mj-lt"/>
              </a:rPr>
              <a:t>tập</a:t>
            </a:r>
            <a:r>
              <a:rPr lang="en-US" sz="3200" dirty="0">
                <a:latin typeface="+mj-lt"/>
              </a:rPr>
              <a:t> </a:t>
            </a:r>
            <a:r>
              <a:rPr lang="en-US" sz="3200" dirty="0" err="1">
                <a:latin typeface="+mj-lt"/>
              </a:rPr>
              <a:t>sự</a:t>
            </a:r>
            <a:r>
              <a:rPr lang="en-US" sz="3200" dirty="0">
                <a:latin typeface="+mj-lt"/>
              </a:rPr>
              <a:t> </a:t>
            </a:r>
            <a:r>
              <a:rPr lang="en-US" sz="3200" dirty="0" err="1">
                <a:latin typeface="+mj-lt"/>
              </a:rPr>
              <a:t>đối</a:t>
            </a:r>
            <a:r>
              <a:rPr lang="en-US" sz="3200" dirty="0">
                <a:latin typeface="+mj-lt"/>
              </a:rPr>
              <a:t> </a:t>
            </a:r>
            <a:r>
              <a:rPr lang="en-US" sz="3200" dirty="0" err="1">
                <a:latin typeface="+mj-lt"/>
              </a:rPr>
              <a:t>với</a:t>
            </a:r>
            <a:r>
              <a:rPr lang="en-US" sz="3200" dirty="0">
                <a:latin typeface="+mj-lt"/>
              </a:rPr>
              <a:t> </a:t>
            </a:r>
            <a:r>
              <a:rPr lang="en-US" sz="3200" dirty="0" err="1">
                <a:latin typeface="+mj-lt"/>
              </a:rPr>
              <a:t>giảng</a:t>
            </a:r>
            <a:r>
              <a:rPr lang="en-US" sz="3200" dirty="0">
                <a:latin typeface="+mj-lt"/>
              </a:rPr>
              <a:t> </a:t>
            </a:r>
            <a:r>
              <a:rPr lang="en-US" sz="3200" dirty="0" err="1" smtClean="0">
                <a:latin typeface="+mj-lt"/>
              </a:rPr>
              <a:t>viên</a:t>
            </a:r>
            <a:r>
              <a:rPr lang="en-US" sz="3200" dirty="0" smtClean="0">
                <a:latin typeface="+mj-lt"/>
              </a:rPr>
              <a:t> </a:t>
            </a:r>
            <a:r>
              <a:rPr lang="en-US" sz="3200" dirty="0" err="1" smtClean="0">
                <a:latin typeface="+mj-lt"/>
              </a:rPr>
              <a:t>là</a:t>
            </a:r>
            <a:r>
              <a:rPr lang="en-US" sz="3200" dirty="0" smtClean="0">
                <a:latin typeface="+mj-lt"/>
              </a:rPr>
              <a:t> 12 </a:t>
            </a:r>
            <a:r>
              <a:rPr lang="en-US" sz="3200" dirty="0" err="1" smtClean="0">
                <a:latin typeface="+mj-lt"/>
              </a:rPr>
              <a:t>tháng</a:t>
            </a:r>
            <a:r>
              <a:rPr lang="en-US" sz="3200" dirty="0" smtClean="0">
                <a:latin typeface="+mj-lt"/>
              </a:rPr>
              <a:t>.</a:t>
            </a:r>
          </a:p>
          <a:p>
            <a:r>
              <a:rPr lang="en-US" sz="3200" dirty="0" err="1" smtClean="0">
                <a:latin typeface="+mj-lt"/>
              </a:rPr>
              <a:t>Người</a:t>
            </a:r>
            <a:r>
              <a:rPr lang="en-US" sz="3200" dirty="0" smtClean="0">
                <a:latin typeface="+mj-lt"/>
              </a:rPr>
              <a:t> </a:t>
            </a:r>
            <a:r>
              <a:rPr lang="en-US" sz="3200" dirty="0" err="1" smtClean="0">
                <a:latin typeface="+mj-lt"/>
              </a:rPr>
              <a:t>tham</a:t>
            </a:r>
            <a:r>
              <a:rPr lang="en-US" sz="3200" dirty="0" smtClean="0">
                <a:latin typeface="+mj-lt"/>
              </a:rPr>
              <a:t> </a:t>
            </a:r>
            <a:r>
              <a:rPr lang="en-US" sz="3200" dirty="0" err="1" smtClean="0">
                <a:latin typeface="+mj-lt"/>
              </a:rPr>
              <a:t>gia</a:t>
            </a:r>
            <a:r>
              <a:rPr lang="en-US" sz="3200" dirty="0" smtClean="0">
                <a:latin typeface="+mj-lt"/>
              </a:rPr>
              <a:t> </a:t>
            </a:r>
            <a:r>
              <a:rPr lang="en-US" sz="3200" dirty="0" err="1" smtClean="0">
                <a:latin typeface="+mj-lt"/>
              </a:rPr>
              <a:t>học</a:t>
            </a:r>
            <a:r>
              <a:rPr lang="en-US" sz="3200" dirty="0" smtClean="0">
                <a:latin typeface="+mj-lt"/>
              </a:rPr>
              <a:t> </a:t>
            </a:r>
            <a:r>
              <a:rPr lang="en-US" sz="3200" dirty="0" err="1" smtClean="0">
                <a:latin typeface="+mj-lt"/>
              </a:rPr>
              <a:t>tập</a:t>
            </a:r>
            <a:r>
              <a:rPr lang="en-US" sz="3200" dirty="0" smtClean="0">
                <a:latin typeface="+mj-lt"/>
              </a:rPr>
              <a:t> </a:t>
            </a:r>
            <a:r>
              <a:rPr lang="en-US" sz="3200" dirty="0" err="1" smtClean="0">
                <a:latin typeface="+mj-lt"/>
              </a:rPr>
              <a:t>trong</a:t>
            </a:r>
            <a:r>
              <a:rPr lang="en-US" sz="3200" dirty="0" smtClean="0">
                <a:latin typeface="+mj-lt"/>
              </a:rPr>
              <a:t> </a:t>
            </a:r>
            <a:r>
              <a:rPr lang="en-US" sz="3200" dirty="0" err="1">
                <a:latin typeface="+mj-lt"/>
              </a:rPr>
              <a:t>trường</a:t>
            </a:r>
            <a:r>
              <a:rPr lang="en-US" sz="3200" dirty="0">
                <a:latin typeface="+mj-lt"/>
              </a:rPr>
              <a:t> </a:t>
            </a:r>
            <a:r>
              <a:rPr lang="en-US" sz="3200" dirty="0" err="1">
                <a:latin typeface="+mj-lt"/>
              </a:rPr>
              <a:t>đại</a:t>
            </a:r>
            <a:r>
              <a:rPr lang="en-US" sz="3200" dirty="0">
                <a:latin typeface="+mj-lt"/>
              </a:rPr>
              <a:t> </a:t>
            </a:r>
            <a:r>
              <a:rPr lang="en-US" sz="3200" dirty="0" err="1" smtClean="0">
                <a:latin typeface="+mj-lt"/>
              </a:rPr>
              <a:t>học</a:t>
            </a:r>
            <a:r>
              <a:rPr lang="en-US" sz="3200" dirty="0" smtClean="0">
                <a:latin typeface="+mj-lt"/>
              </a:rPr>
              <a:t> </a:t>
            </a:r>
            <a:r>
              <a:rPr lang="en-US" sz="3200" dirty="0" err="1" smtClean="0">
                <a:latin typeface="+mj-lt"/>
              </a:rPr>
              <a:t>được</a:t>
            </a:r>
            <a:r>
              <a:rPr lang="en-US" sz="3200" dirty="0" smtClean="0">
                <a:latin typeface="+mj-lt"/>
              </a:rPr>
              <a:t> </a:t>
            </a:r>
            <a:r>
              <a:rPr lang="en-US" sz="3200" dirty="0" err="1" smtClean="0">
                <a:latin typeface="+mj-lt"/>
              </a:rPr>
              <a:t>gọi</a:t>
            </a:r>
            <a:r>
              <a:rPr lang="en-US" sz="3200" dirty="0" smtClean="0">
                <a:latin typeface="+mj-lt"/>
              </a:rPr>
              <a:t> </a:t>
            </a:r>
            <a:r>
              <a:rPr lang="en-US" sz="3200" dirty="0" err="1" smtClean="0">
                <a:latin typeface="+mj-lt"/>
              </a:rPr>
              <a:t>là</a:t>
            </a:r>
            <a:r>
              <a:rPr lang="en-US" sz="3200" dirty="0" smtClean="0">
                <a:latin typeface="+mj-lt"/>
              </a:rPr>
              <a:t>: </a:t>
            </a:r>
            <a:r>
              <a:rPr lang="en-US" sz="3200" dirty="0" err="1" smtClean="0">
                <a:latin typeface="+mj-lt"/>
              </a:rPr>
              <a:t>sinh</a:t>
            </a:r>
            <a:r>
              <a:rPr lang="en-US" sz="3200" dirty="0" smtClean="0">
                <a:latin typeface="+mj-lt"/>
              </a:rPr>
              <a:t> </a:t>
            </a:r>
            <a:r>
              <a:rPr lang="en-US" sz="3200" dirty="0" err="1" smtClean="0">
                <a:latin typeface="+mj-lt"/>
              </a:rPr>
              <a:t>viên</a:t>
            </a:r>
            <a:r>
              <a:rPr lang="en-US" sz="3200" dirty="0" smtClean="0">
                <a:latin typeface="+mj-lt"/>
              </a:rPr>
              <a:t> </a:t>
            </a:r>
            <a:r>
              <a:rPr lang="en-US" sz="3200" dirty="0" err="1" smtClean="0">
                <a:latin typeface="+mj-lt"/>
              </a:rPr>
              <a:t>và</a:t>
            </a:r>
            <a:r>
              <a:rPr lang="en-US" sz="3200" dirty="0" smtClean="0">
                <a:latin typeface="+mj-lt"/>
              </a:rPr>
              <a:t> </a:t>
            </a:r>
            <a:r>
              <a:rPr lang="en-US" sz="3200" dirty="0" err="1" smtClean="0">
                <a:latin typeface="+mj-lt"/>
              </a:rPr>
              <a:t>học</a:t>
            </a:r>
            <a:r>
              <a:rPr lang="en-US" sz="3200" dirty="0" smtClean="0">
                <a:latin typeface="+mj-lt"/>
              </a:rPr>
              <a:t> </a:t>
            </a:r>
            <a:r>
              <a:rPr lang="en-US" sz="3200" dirty="0" err="1" smtClean="0">
                <a:latin typeface="+mj-lt"/>
              </a:rPr>
              <a:t>viên</a:t>
            </a:r>
            <a:r>
              <a:rPr lang="en-US" sz="3200" dirty="0" smtClean="0">
                <a:latin typeface="+mj-lt"/>
              </a:rPr>
              <a:t>.</a:t>
            </a:r>
          </a:p>
          <a:p>
            <a:endParaRPr lang="en-US" dirty="0"/>
          </a:p>
        </p:txBody>
      </p:sp>
    </p:spTree>
    <p:extLst>
      <p:ext uri="{BB962C8B-B14F-4D97-AF65-F5344CB8AC3E}">
        <p14:creationId xmlns:p14="http://schemas.microsoft.com/office/powerpoint/2010/main" val="618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67360"/>
            <a:ext cx="7886700" cy="5709603"/>
          </a:xfrm>
        </p:spPr>
        <p:txBody>
          <a:bodyPr/>
          <a:lstStyle/>
          <a:p>
            <a:r>
              <a:rPr lang="en-US" b="1" dirty="0" err="1">
                <a:solidFill>
                  <a:srgbClr val="00B0F0"/>
                </a:solidFill>
                <a:latin typeface="Times New Roman" panose="02020603050405020304" pitchFamily="18" charset="0"/>
                <a:cs typeface="Times New Roman" panose="02020603050405020304" pitchFamily="18" charset="0"/>
              </a:rPr>
              <a:t>Hiệu</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trưởng</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trường</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đại</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học</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có</a:t>
            </a:r>
            <a:r>
              <a:rPr lang="en-US" b="1" dirty="0">
                <a:solidFill>
                  <a:srgbClr val="00B0F0"/>
                </a:solidFill>
                <a:latin typeface="Times New Roman" panose="02020603050405020304" pitchFamily="18" charset="0"/>
                <a:cs typeface="Times New Roman" panose="02020603050405020304" pitchFamily="18" charset="0"/>
              </a:rPr>
              <a:t> </a:t>
            </a:r>
            <a:r>
              <a:rPr lang="en-US" b="1" dirty="0" err="1" smtClean="0">
                <a:solidFill>
                  <a:srgbClr val="00B0F0"/>
                </a:solidFill>
                <a:latin typeface="Times New Roman" panose="02020603050405020304" pitchFamily="18" charset="0"/>
                <a:cs typeface="Times New Roman" panose="02020603050405020304" pitchFamily="18" charset="0"/>
              </a:rPr>
              <a:t>quyền</a:t>
            </a:r>
            <a:r>
              <a:rPr lang="en-US" dirty="0" smtClean="0">
                <a:solidFill>
                  <a:srgbClr val="00B0F0"/>
                </a:solidFill>
                <a:latin typeface="Times New Roman" panose="02020603050405020304" pitchFamily="18" charset="0"/>
                <a:cs typeface="Times New Roman" panose="02020603050405020304" pitchFamily="18" charset="0"/>
              </a:rPr>
              <a:t>: </a:t>
            </a:r>
            <a:endParaRPr lang="en-US" dirty="0" smtClean="0">
              <a:solidFill>
                <a:srgbClr val="00B0F0"/>
              </a:solidFill>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Tuyển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a:t>
            </a:r>
          </a:p>
          <a:p>
            <a:r>
              <a:rPr lang="en-US" dirty="0" smtClean="0"/>
              <a:t>Ban </a:t>
            </a:r>
            <a:r>
              <a:rPr lang="en-US" dirty="0" err="1" smtClean="0"/>
              <a:t>hành</a:t>
            </a:r>
            <a:r>
              <a:rPr lang="en-US" dirty="0" smtClean="0"/>
              <a:t> </a:t>
            </a:r>
            <a:r>
              <a:rPr lang="en-US" dirty="0" err="1" smtClean="0"/>
              <a:t>Quy</a:t>
            </a:r>
            <a:r>
              <a:rPr lang="en-US" dirty="0" smtClean="0"/>
              <a:t> </a:t>
            </a:r>
            <a:r>
              <a:rPr lang="en-US" dirty="0" err="1"/>
              <a:t>chế</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trường</a:t>
            </a:r>
            <a:r>
              <a:rPr lang="en-US" dirty="0"/>
              <a:t> </a:t>
            </a:r>
            <a:r>
              <a:rPr lang="en-US" dirty="0" err="1"/>
              <a:t>đại</a:t>
            </a:r>
            <a:r>
              <a:rPr lang="en-US" dirty="0"/>
              <a:t> </a:t>
            </a:r>
            <a:r>
              <a:rPr lang="en-US" dirty="0" err="1"/>
              <a:t>học</a:t>
            </a:r>
            <a:endParaRPr lang="en-US" dirty="0" smtClean="0">
              <a:latin typeface="Times New Roman" panose="02020603050405020304" pitchFamily="18" charset="0"/>
              <a:cs typeface="Times New Roman" panose="02020603050405020304" pitchFamily="18" charset="0"/>
            </a:endParaRPr>
          </a:p>
          <a:p>
            <a:r>
              <a:rPr lang="vi-VN" b="1" dirty="0">
                <a:solidFill>
                  <a:srgbClr val="00B0F0"/>
                </a:solidFill>
                <a:latin typeface="Times New Roman" panose="02020603050405020304" pitchFamily="18" charset="0"/>
                <a:cs typeface="Times New Roman" panose="02020603050405020304" pitchFamily="18" charset="0"/>
              </a:rPr>
              <a:t>Tiêu chuẩn của giảng </a:t>
            </a:r>
            <a:r>
              <a:rPr lang="vi-VN" b="1" dirty="0" smtClean="0">
                <a:solidFill>
                  <a:srgbClr val="00B0F0"/>
                </a:solidFill>
                <a:latin typeface="Times New Roman" panose="02020603050405020304" pitchFamily="18" charset="0"/>
                <a:cs typeface="Times New Roman" panose="02020603050405020304" pitchFamily="18" charset="0"/>
              </a:rPr>
              <a:t>viên</a:t>
            </a:r>
            <a:r>
              <a:rPr lang="en-US" b="1" dirty="0" smtClean="0">
                <a:solidFill>
                  <a:srgbClr val="00B0F0"/>
                </a:solidFill>
                <a:latin typeface="Times New Roman" panose="02020603050405020304" pitchFamily="18" charset="0"/>
                <a:cs typeface="Times New Roman" panose="02020603050405020304" pitchFamily="18" charset="0"/>
              </a:rPr>
              <a:t>:</a:t>
            </a:r>
            <a:r>
              <a:rPr lang="vi-VN" b="1" dirty="0" smtClean="0">
                <a:solidFill>
                  <a:srgbClr val="00B0F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Có bằng tốt nghiệp đại học trở lên và có chứng chỉ bồi dưỡng nghiệp vụ sư phạm. Có bằng thạc sĩ trở lên đối với giảng viên giảng dạy các môn lý thuyết của chương trình đào tạo đại học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87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47040"/>
            <a:ext cx="7886700" cy="5729923"/>
          </a:xfrm>
        </p:spPr>
        <p:txBody>
          <a:bodyPr/>
          <a:lstStyle/>
          <a:p>
            <a:r>
              <a:rPr lang="en-US" dirty="0" err="1" smtClean="0"/>
              <a:t>Các</a:t>
            </a:r>
            <a:r>
              <a:rPr lang="en-US" dirty="0" smtClean="0"/>
              <a:t> </a:t>
            </a:r>
            <a:r>
              <a:rPr lang="en-US" dirty="0" err="1" smtClean="0"/>
              <a:t>loại</a:t>
            </a:r>
            <a:r>
              <a:rPr lang="en-US" dirty="0" smtClean="0"/>
              <a:t> </a:t>
            </a:r>
            <a:r>
              <a:rPr lang="en-US" dirty="0" err="1"/>
              <a:t>hình</a:t>
            </a:r>
            <a:r>
              <a:rPr lang="en-US" dirty="0"/>
              <a:t> </a:t>
            </a:r>
            <a:r>
              <a:rPr lang="en-US" dirty="0" err="1"/>
              <a:t>trường</a:t>
            </a:r>
            <a:r>
              <a:rPr lang="en-US" dirty="0"/>
              <a:t> </a:t>
            </a:r>
            <a:r>
              <a:rPr lang="en-US" dirty="0" err="1"/>
              <a:t>đại</a:t>
            </a:r>
            <a:r>
              <a:rPr lang="en-US" dirty="0"/>
              <a:t> </a:t>
            </a:r>
            <a:r>
              <a:rPr lang="en-US" dirty="0" err="1"/>
              <a:t>học</a:t>
            </a:r>
            <a:r>
              <a:rPr lang="en-US" dirty="0"/>
              <a:t> </a:t>
            </a:r>
            <a:r>
              <a:rPr lang="en-US" dirty="0" err="1"/>
              <a:t>tư</a:t>
            </a:r>
            <a:r>
              <a:rPr lang="en-US" dirty="0"/>
              <a:t> </a:t>
            </a:r>
            <a:r>
              <a:rPr lang="en-US" dirty="0" err="1"/>
              <a:t>thục</a:t>
            </a:r>
            <a:r>
              <a:rPr lang="en-US" dirty="0"/>
              <a:t> </a:t>
            </a:r>
            <a:r>
              <a:rPr lang="en-US" dirty="0" err="1"/>
              <a:t>bao</a:t>
            </a:r>
            <a:r>
              <a:rPr lang="en-US" dirty="0"/>
              <a:t> </a:t>
            </a:r>
            <a:r>
              <a:rPr lang="en-US" dirty="0" err="1" smtClean="0"/>
              <a:t>gồm</a:t>
            </a:r>
            <a:r>
              <a:rPr lang="en-US" dirty="0" smtClean="0"/>
              <a:t>: </a:t>
            </a:r>
            <a:r>
              <a:rPr lang="en-US" dirty="0" err="1"/>
              <a:t>Trường</a:t>
            </a:r>
            <a:r>
              <a:rPr lang="en-US" dirty="0"/>
              <a:t> </a:t>
            </a:r>
            <a:r>
              <a:rPr lang="en-US" dirty="0" err="1"/>
              <a:t>đại</a:t>
            </a:r>
            <a:r>
              <a:rPr lang="en-US" dirty="0"/>
              <a:t> </a:t>
            </a:r>
            <a:r>
              <a:rPr lang="en-US" dirty="0" err="1"/>
              <a:t>học</a:t>
            </a:r>
            <a:r>
              <a:rPr lang="en-US" dirty="0"/>
              <a:t> </a:t>
            </a:r>
            <a:r>
              <a:rPr lang="en-US" dirty="0" err="1"/>
              <a:t>tư</a:t>
            </a:r>
            <a:r>
              <a:rPr lang="en-US" dirty="0"/>
              <a:t> </a:t>
            </a:r>
            <a:r>
              <a:rPr lang="en-US" dirty="0" err="1"/>
              <a:t>thục</a:t>
            </a:r>
            <a:r>
              <a:rPr lang="en-US" dirty="0"/>
              <a:t> </a:t>
            </a:r>
            <a:r>
              <a:rPr lang="en-US" dirty="0" err="1"/>
              <a:t>và</a:t>
            </a:r>
            <a:r>
              <a:rPr lang="en-US" dirty="0"/>
              <a:t> </a:t>
            </a:r>
            <a:r>
              <a:rPr lang="en-US" dirty="0" err="1"/>
              <a:t>trường</a:t>
            </a:r>
            <a:r>
              <a:rPr lang="en-US" dirty="0"/>
              <a:t> </a:t>
            </a:r>
            <a:r>
              <a:rPr lang="en-US" dirty="0" err="1"/>
              <a:t>đại</a:t>
            </a:r>
            <a:r>
              <a:rPr lang="en-US" dirty="0"/>
              <a:t> </a:t>
            </a:r>
            <a:r>
              <a:rPr lang="en-US" dirty="0" err="1"/>
              <a:t>học</a:t>
            </a:r>
            <a:r>
              <a:rPr lang="en-US" dirty="0"/>
              <a:t> </a:t>
            </a:r>
            <a:r>
              <a:rPr lang="en-US" dirty="0" err="1"/>
              <a:t>tư</a:t>
            </a:r>
            <a:r>
              <a:rPr lang="en-US" dirty="0"/>
              <a:t> </a:t>
            </a:r>
            <a:r>
              <a:rPr lang="en-US" dirty="0" err="1"/>
              <a:t>thục</a:t>
            </a:r>
            <a:r>
              <a:rPr lang="en-US" dirty="0"/>
              <a:t> </a:t>
            </a:r>
            <a:r>
              <a:rPr lang="en-US" dirty="0" err="1"/>
              <a:t>hoạt</a:t>
            </a:r>
            <a:r>
              <a:rPr lang="en-US" dirty="0"/>
              <a:t> </a:t>
            </a:r>
            <a:r>
              <a:rPr lang="en-US" dirty="0" err="1"/>
              <a:t>động</a:t>
            </a:r>
            <a:r>
              <a:rPr lang="en-US" dirty="0"/>
              <a:t> </a:t>
            </a:r>
            <a:r>
              <a:rPr lang="en-US" dirty="0" err="1"/>
              <a:t>không</a:t>
            </a:r>
            <a:r>
              <a:rPr lang="en-US" dirty="0"/>
              <a:t> </a:t>
            </a:r>
            <a:r>
              <a:rPr lang="en-US" dirty="0" err="1"/>
              <a:t>vì</a:t>
            </a:r>
            <a:r>
              <a:rPr lang="en-US" dirty="0"/>
              <a:t> </a:t>
            </a:r>
            <a:r>
              <a:rPr lang="en-US" dirty="0" err="1"/>
              <a:t>lợi</a:t>
            </a:r>
            <a:r>
              <a:rPr lang="en-US" dirty="0"/>
              <a:t> </a:t>
            </a:r>
            <a:r>
              <a:rPr lang="en-US" dirty="0" err="1"/>
              <a:t>nhuận</a:t>
            </a:r>
            <a:r>
              <a:rPr lang="en-US" dirty="0"/>
              <a:t>.</a:t>
            </a:r>
            <a:r>
              <a:rPr lang="vi-VN" dirty="0"/>
              <a:t> </a:t>
            </a:r>
            <a:endParaRPr lang="en-US" dirty="0" smtClean="0"/>
          </a:p>
          <a:p>
            <a:r>
              <a:rPr lang="en-US" dirty="0" err="1" smtClean="0"/>
              <a:t>Hội</a:t>
            </a:r>
            <a:r>
              <a:rPr lang="en-US" dirty="0" smtClean="0"/>
              <a:t> </a:t>
            </a:r>
            <a:r>
              <a:rPr lang="en-US" dirty="0" err="1"/>
              <a:t>đồng</a:t>
            </a:r>
            <a:r>
              <a:rPr lang="en-US" dirty="0"/>
              <a:t> </a:t>
            </a:r>
            <a:r>
              <a:rPr lang="en-US" dirty="0" err="1"/>
              <a:t>quản</a:t>
            </a:r>
            <a:r>
              <a:rPr lang="en-US" dirty="0"/>
              <a:t> </a:t>
            </a:r>
            <a:r>
              <a:rPr lang="en-US" dirty="0" err="1"/>
              <a:t>trị</a:t>
            </a:r>
            <a:r>
              <a:rPr lang="en-US" dirty="0"/>
              <a:t> </a:t>
            </a:r>
            <a:r>
              <a:rPr lang="en-US" dirty="0" err="1"/>
              <a:t>của</a:t>
            </a:r>
            <a:r>
              <a:rPr lang="en-US" dirty="0"/>
              <a:t> </a:t>
            </a:r>
            <a:r>
              <a:rPr lang="en-US" dirty="0" err="1"/>
              <a:t>trường</a:t>
            </a:r>
            <a:r>
              <a:rPr lang="en-US" dirty="0"/>
              <a:t> </a:t>
            </a:r>
            <a:r>
              <a:rPr lang="en-US" dirty="0" err="1"/>
              <a:t>đại</a:t>
            </a:r>
            <a:r>
              <a:rPr lang="en-US" dirty="0"/>
              <a:t> </a:t>
            </a:r>
            <a:r>
              <a:rPr lang="en-US" dirty="0" err="1"/>
              <a:t>học</a:t>
            </a:r>
            <a:r>
              <a:rPr lang="en-US" dirty="0"/>
              <a:t> </a:t>
            </a:r>
            <a:r>
              <a:rPr lang="en-US" dirty="0" err="1"/>
              <a:t>tư</a:t>
            </a:r>
            <a:r>
              <a:rPr lang="en-US" dirty="0"/>
              <a:t> </a:t>
            </a:r>
            <a:r>
              <a:rPr lang="en-US" dirty="0" err="1" smtClean="0"/>
              <a:t>thục</a:t>
            </a:r>
            <a:r>
              <a:rPr lang="en-US" dirty="0" smtClean="0"/>
              <a:t> </a:t>
            </a:r>
            <a:r>
              <a:rPr lang="en-US" dirty="0" err="1" smtClean="0"/>
              <a:t>là</a:t>
            </a:r>
            <a:r>
              <a:rPr lang="en-US" dirty="0" smtClean="0"/>
              <a:t> </a:t>
            </a:r>
            <a:r>
              <a:rPr lang="en-US" dirty="0" err="1" smtClean="0"/>
              <a:t>cơ</a:t>
            </a:r>
            <a:r>
              <a:rPr lang="en-US" dirty="0" smtClean="0"/>
              <a:t> </a:t>
            </a:r>
            <a:r>
              <a:rPr lang="en-US" dirty="0" err="1"/>
              <a:t>quan</a:t>
            </a:r>
            <a:r>
              <a:rPr lang="en-US" dirty="0"/>
              <a:t> </a:t>
            </a:r>
            <a:r>
              <a:rPr lang="en-US" dirty="0" err="1"/>
              <a:t>quyền</a:t>
            </a:r>
            <a:r>
              <a:rPr lang="en-US" dirty="0"/>
              <a:t> </a:t>
            </a:r>
            <a:r>
              <a:rPr lang="en-US" dirty="0" err="1" smtClean="0"/>
              <a:t>lực</a:t>
            </a:r>
            <a:r>
              <a:rPr lang="en-US" dirty="0" smtClean="0"/>
              <a:t> </a:t>
            </a:r>
            <a:r>
              <a:rPr lang="en-US" dirty="0" err="1"/>
              <a:t>cao</a:t>
            </a:r>
            <a:r>
              <a:rPr lang="en-US" dirty="0"/>
              <a:t> </a:t>
            </a:r>
            <a:r>
              <a:rPr lang="en-US" dirty="0" err="1"/>
              <a:t>nhất</a:t>
            </a:r>
            <a:r>
              <a:rPr lang="en-US" dirty="0"/>
              <a:t> </a:t>
            </a:r>
            <a:r>
              <a:rPr lang="en-US" dirty="0" err="1"/>
              <a:t>của</a:t>
            </a:r>
            <a:r>
              <a:rPr lang="en-US" dirty="0"/>
              <a:t> </a:t>
            </a:r>
            <a:r>
              <a:rPr lang="en-US" dirty="0" err="1"/>
              <a:t>nhà</a:t>
            </a:r>
            <a:r>
              <a:rPr lang="en-US" dirty="0"/>
              <a:t> </a:t>
            </a:r>
            <a:r>
              <a:rPr lang="en-US" dirty="0" err="1"/>
              <a:t>trường</a:t>
            </a:r>
            <a:r>
              <a:rPr lang="en-US" dirty="0" smtClean="0"/>
              <a:t>.</a:t>
            </a:r>
          </a:p>
          <a:p>
            <a:r>
              <a:rPr lang="en-US" dirty="0" err="1" smtClean="0"/>
              <a:t>Hội</a:t>
            </a:r>
            <a:r>
              <a:rPr lang="en-US" dirty="0" smtClean="0"/>
              <a:t> </a:t>
            </a:r>
            <a:r>
              <a:rPr lang="en-US" dirty="0" err="1" smtClean="0"/>
              <a:t>đồng</a:t>
            </a:r>
            <a:r>
              <a:rPr lang="en-US" dirty="0" smtClean="0"/>
              <a:t> </a:t>
            </a:r>
            <a:r>
              <a:rPr lang="en-US" dirty="0" err="1" smtClean="0"/>
              <a:t>trường</a:t>
            </a:r>
            <a:r>
              <a:rPr lang="vi-VN" dirty="0" smtClean="0"/>
              <a:t> </a:t>
            </a:r>
            <a:r>
              <a:rPr lang="en-US" dirty="0" err="1"/>
              <a:t>của</a:t>
            </a:r>
            <a:r>
              <a:rPr lang="en-US" dirty="0"/>
              <a:t> </a:t>
            </a:r>
            <a:r>
              <a:rPr lang="en-US" dirty="0" err="1"/>
              <a:t>trường</a:t>
            </a:r>
            <a:r>
              <a:rPr lang="en-US" dirty="0"/>
              <a:t> </a:t>
            </a:r>
            <a:r>
              <a:rPr lang="en-US" dirty="0" err="1"/>
              <a:t>đại</a:t>
            </a:r>
            <a:r>
              <a:rPr lang="en-US" dirty="0"/>
              <a:t> </a:t>
            </a:r>
            <a:r>
              <a:rPr lang="en-US" dirty="0" err="1"/>
              <a:t>học</a:t>
            </a:r>
            <a:r>
              <a:rPr lang="en-US" dirty="0"/>
              <a:t> </a:t>
            </a:r>
            <a:r>
              <a:rPr lang="en-US" dirty="0" err="1" smtClean="0"/>
              <a:t>dân</a:t>
            </a:r>
            <a:r>
              <a:rPr lang="en-US" dirty="0" smtClean="0"/>
              <a:t> </a:t>
            </a:r>
            <a:r>
              <a:rPr lang="en-US" dirty="0" err="1" smtClean="0"/>
              <a:t>lập</a:t>
            </a:r>
            <a:r>
              <a:rPr lang="en-US" dirty="0" smtClean="0"/>
              <a:t> </a:t>
            </a:r>
            <a:r>
              <a:rPr lang="en-US" dirty="0" err="1" smtClean="0"/>
              <a:t>là</a:t>
            </a:r>
            <a:r>
              <a:rPr lang="en-US" dirty="0" smtClean="0"/>
              <a:t> </a:t>
            </a:r>
            <a:r>
              <a:rPr lang="en-US" dirty="0" err="1"/>
              <a:t>cơ</a:t>
            </a:r>
            <a:r>
              <a:rPr lang="en-US" dirty="0"/>
              <a:t> </a:t>
            </a:r>
            <a:r>
              <a:rPr lang="en-US" dirty="0" err="1"/>
              <a:t>quan</a:t>
            </a:r>
            <a:r>
              <a:rPr lang="en-US" dirty="0"/>
              <a:t> </a:t>
            </a:r>
            <a:r>
              <a:rPr lang="en-US" dirty="0" err="1"/>
              <a:t>quyền</a:t>
            </a:r>
            <a:r>
              <a:rPr lang="en-US" dirty="0"/>
              <a:t> </a:t>
            </a:r>
            <a:r>
              <a:rPr lang="en-US" dirty="0" err="1"/>
              <a:t>lực</a:t>
            </a:r>
            <a:r>
              <a:rPr lang="en-US" dirty="0"/>
              <a:t> </a:t>
            </a:r>
            <a:r>
              <a:rPr lang="en-US" dirty="0" err="1"/>
              <a:t>cao</a:t>
            </a:r>
            <a:r>
              <a:rPr lang="en-US" dirty="0"/>
              <a:t> </a:t>
            </a:r>
            <a:r>
              <a:rPr lang="en-US" dirty="0" err="1"/>
              <a:t>nhất</a:t>
            </a:r>
            <a:r>
              <a:rPr lang="en-US" dirty="0"/>
              <a:t> </a:t>
            </a:r>
            <a:r>
              <a:rPr lang="en-US" dirty="0" err="1"/>
              <a:t>của</a:t>
            </a:r>
            <a:r>
              <a:rPr lang="en-US" dirty="0"/>
              <a:t> </a:t>
            </a:r>
            <a:r>
              <a:rPr lang="en-US" dirty="0" err="1"/>
              <a:t>nhà</a:t>
            </a:r>
            <a:r>
              <a:rPr lang="en-US" dirty="0"/>
              <a:t> </a:t>
            </a:r>
            <a:r>
              <a:rPr lang="en-US" dirty="0" err="1"/>
              <a:t>trường</a:t>
            </a:r>
            <a:endParaRPr lang="en-US" dirty="0" smtClean="0"/>
          </a:p>
          <a:p>
            <a:r>
              <a:rPr lang="en-US" dirty="0" err="1" smtClean="0"/>
              <a:t>Thời</a:t>
            </a:r>
            <a:r>
              <a:rPr lang="en-US" dirty="0" smtClean="0"/>
              <a:t> </a:t>
            </a:r>
            <a:r>
              <a:rPr lang="en-US" dirty="0" err="1" smtClean="0"/>
              <a:t>hạn</a:t>
            </a:r>
            <a:r>
              <a:rPr lang="en-US" dirty="0" smtClean="0"/>
              <a:t> </a:t>
            </a:r>
            <a:r>
              <a:rPr lang="en-US" dirty="0" err="1"/>
              <a:t>góp</a:t>
            </a:r>
            <a:r>
              <a:rPr lang="en-US" dirty="0"/>
              <a:t> </a:t>
            </a:r>
            <a:r>
              <a:rPr lang="en-US" dirty="0" err="1"/>
              <a:t>vốn</a:t>
            </a:r>
            <a:r>
              <a:rPr lang="en-US" dirty="0"/>
              <a:t> </a:t>
            </a:r>
            <a:r>
              <a:rPr lang="en-US" dirty="0" err="1"/>
              <a:t>đầu</a:t>
            </a:r>
            <a:r>
              <a:rPr lang="en-US" dirty="0"/>
              <a:t> </a:t>
            </a:r>
            <a:r>
              <a:rPr lang="en-US" dirty="0" err="1"/>
              <a:t>tư</a:t>
            </a:r>
            <a:r>
              <a:rPr lang="en-US" dirty="0"/>
              <a:t> </a:t>
            </a:r>
            <a:r>
              <a:rPr lang="en-US" dirty="0" err="1"/>
              <a:t>xây</a:t>
            </a:r>
            <a:r>
              <a:rPr lang="en-US" dirty="0"/>
              <a:t> </a:t>
            </a:r>
            <a:r>
              <a:rPr lang="en-US" dirty="0" err="1"/>
              <a:t>dựng</a:t>
            </a:r>
            <a:r>
              <a:rPr lang="en-US" dirty="0"/>
              <a:t> </a:t>
            </a:r>
            <a:r>
              <a:rPr lang="en-US" dirty="0" err="1"/>
              <a:t>trường</a:t>
            </a:r>
            <a:r>
              <a:rPr lang="en-US" dirty="0"/>
              <a:t> </a:t>
            </a:r>
            <a:r>
              <a:rPr lang="en-US" dirty="0" err="1"/>
              <a:t>đại</a:t>
            </a:r>
            <a:r>
              <a:rPr lang="en-US" dirty="0"/>
              <a:t> </a:t>
            </a:r>
            <a:r>
              <a:rPr lang="en-US" dirty="0" err="1"/>
              <a:t>học</a:t>
            </a:r>
            <a:r>
              <a:rPr lang="en-US" dirty="0"/>
              <a:t> </a:t>
            </a:r>
            <a:r>
              <a:rPr lang="en-US" dirty="0" err="1"/>
              <a:t>tư</a:t>
            </a:r>
            <a:r>
              <a:rPr lang="en-US" dirty="0"/>
              <a:t> </a:t>
            </a:r>
            <a:r>
              <a:rPr lang="en-US" dirty="0" err="1"/>
              <a:t>thục</a:t>
            </a:r>
            <a:r>
              <a:rPr lang="en-US" dirty="0"/>
              <a:t> </a:t>
            </a:r>
            <a:r>
              <a:rPr lang="en-US" dirty="0" err="1"/>
              <a:t>hoạt</a:t>
            </a:r>
            <a:r>
              <a:rPr lang="en-US" dirty="0"/>
              <a:t> </a:t>
            </a:r>
            <a:r>
              <a:rPr lang="en-US" dirty="0" err="1"/>
              <a:t>động</a:t>
            </a:r>
            <a:r>
              <a:rPr lang="en-US" dirty="0"/>
              <a:t> </a:t>
            </a:r>
            <a:r>
              <a:rPr lang="en-US" dirty="0" err="1"/>
              <a:t>không</a:t>
            </a:r>
            <a:r>
              <a:rPr lang="en-US" dirty="0"/>
              <a:t> </a:t>
            </a:r>
            <a:r>
              <a:rPr lang="en-US" dirty="0" err="1"/>
              <a:t>vì</a:t>
            </a:r>
            <a:r>
              <a:rPr lang="en-US" dirty="0"/>
              <a:t> </a:t>
            </a:r>
            <a:r>
              <a:rPr lang="en-US" dirty="0" err="1"/>
              <a:t>lợi</a:t>
            </a:r>
            <a:r>
              <a:rPr lang="en-US" dirty="0"/>
              <a:t> </a:t>
            </a:r>
            <a:r>
              <a:rPr lang="en-US" dirty="0" err="1" smtClean="0"/>
              <a:t>nhuận</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góp</a:t>
            </a:r>
            <a:r>
              <a:rPr lang="en-US" dirty="0" smtClean="0"/>
              <a:t> </a:t>
            </a:r>
            <a:r>
              <a:rPr lang="en-US" dirty="0" err="1" smtClean="0"/>
              <a:t>vốn</a:t>
            </a:r>
            <a:r>
              <a:rPr lang="en-US" dirty="0" smtClean="0"/>
              <a:t> </a:t>
            </a:r>
            <a:r>
              <a:rPr lang="en-US" dirty="0" err="1" smtClean="0"/>
              <a:t>là</a:t>
            </a:r>
            <a:r>
              <a:rPr lang="en-US" dirty="0" smtClean="0"/>
              <a:t> 90 </a:t>
            </a:r>
            <a:r>
              <a:rPr lang="en-US" dirty="0" err="1" smtClean="0"/>
              <a:t>ngày</a:t>
            </a:r>
            <a:r>
              <a:rPr lang="en-US" dirty="0" smtClean="0"/>
              <a:t> </a:t>
            </a:r>
            <a:endParaRPr lang="en-US" dirty="0"/>
          </a:p>
        </p:txBody>
      </p:sp>
    </p:spTree>
    <p:extLst>
      <p:ext uri="{BB962C8B-B14F-4D97-AF65-F5344CB8AC3E}">
        <p14:creationId xmlns:p14="http://schemas.microsoft.com/office/powerpoint/2010/main" val="2304629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5678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505327"/>
            <a:ext cx="8483600" cy="5671637"/>
          </a:xfrm>
        </p:spPr>
        <p:txBody>
          <a:bodyPr/>
          <a:lstStyle/>
          <a:p>
            <a:pPr marL="0" indent="0">
              <a:buNone/>
            </a:pPr>
            <a:r>
              <a:rPr lang="en-US" dirty="0" smtClean="0"/>
              <a:t>4. </a:t>
            </a:r>
            <a:r>
              <a:rPr lang="en-US" dirty="0" err="1"/>
              <a:t>Quản</a:t>
            </a:r>
            <a:r>
              <a:rPr lang="en-US" dirty="0"/>
              <a:t> </a:t>
            </a:r>
            <a:r>
              <a:rPr lang="en-US" dirty="0" err="1"/>
              <a:t>lý</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bảo</a:t>
            </a:r>
            <a:r>
              <a:rPr lang="en-US" dirty="0"/>
              <a:t> </a:t>
            </a:r>
            <a:r>
              <a:rPr lang="en-US" dirty="0" err="1"/>
              <a:t>quản</a:t>
            </a:r>
            <a:r>
              <a:rPr lang="en-US" dirty="0"/>
              <a:t> </a:t>
            </a:r>
            <a:r>
              <a:rPr lang="en-US" dirty="0" err="1"/>
              <a:t>cơ</a:t>
            </a:r>
            <a:r>
              <a:rPr lang="en-US" dirty="0"/>
              <a:t> </a:t>
            </a:r>
            <a:r>
              <a:rPr lang="en-US" dirty="0" err="1"/>
              <a:t>sở</a:t>
            </a:r>
            <a:r>
              <a:rPr lang="en-US" dirty="0"/>
              <a:t> </a:t>
            </a:r>
            <a:r>
              <a:rPr lang="en-US" dirty="0" err="1"/>
              <a:t>vật</a:t>
            </a:r>
            <a:r>
              <a:rPr lang="en-US" dirty="0"/>
              <a:t> </a:t>
            </a:r>
            <a:r>
              <a:rPr lang="en-US" dirty="0" err="1"/>
              <a:t>chất</a:t>
            </a:r>
            <a:r>
              <a:rPr lang="en-US" dirty="0"/>
              <a:t>, </a:t>
            </a:r>
            <a:r>
              <a:rPr lang="en-US" dirty="0" err="1"/>
              <a:t>trang</a:t>
            </a:r>
            <a:r>
              <a:rPr lang="en-US" dirty="0"/>
              <a:t> </a:t>
            </a:r>
            <a:r>
              <a:rPr lang="en-US" dirty="0" err="1"/>
              <a:t>thiết</a:t>
            </a:r>
            <a:r>
              <a:rPr lang="en-US" dirty="0"/>
              <a:t> </a:t>
            </a:r>
            <a:r>
              <a:rPr lang="en-US" dirty="0" err="1"/>
              <a:t>bị</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của</a:t>
            </a:r>
            <a:r>
              <a:rPr lang="en-US" dirty="0"/>
              <a:t> </a:t>
            </a:r>
            <a:r>
              <a:rPr lang="en-US" dirty="0" err="1"/>
              <a:t>Nhà</a:t>
            </a:r>
            <a:r>
              <a:rPr lang="en-US" dirty="0"/>
              <a:t> </a:t>
            </a:r>
            <a:r>
              <a:rPr lang="en-US" dirty="0" err="1"/>
              <a:t>nước</a:t>
            </a:r>
            <a:r>
              <a:rPr lang="en-US" dirty="0"/>
              <a:t>. </a:t>
            </a:r>
          </a:p>
          <a:p>
            <a:pPr marL="0" indent="0">
              <a:buNone/>
            </a:pPr>
            <a:r>
              <a:rPr lang="en-US" dirty="0" smtClean="0"/>
              <a:t>5. </a:t>
            </a:r>
            <a:r>
              <a:rPr lang="en-US" dirty="0" err="1"/>
              <a:t>Tổ</a:t>
            </a:r>
            <a:r>
              <a:rPr lang="en-US" dirty="0"/>
              <a:t> </a:t>
            </a:r>
            <a:r>
              <a:rPr lang="en-US" dirty="0" err="1"/>
              <a:t>chức</a:t>
            </a:r>
            <a:r>
              <a:rPr lang="en-US" dirty="0"/>
              <a:t> </a:t>
            </a:r>
            <a:r>
              <a:rPr lang="en-US" dirty="0" err="1"/>
              <a:t>cho</a:t>
            </a:r>
            <a:r>
              <a:rPr lang="en-US" dirty="0"/>
              <a:t> </a:t>
            </a:r>
            <a:r>
              <a:rPr lang="en-US" dirty="0" err="1"/>
              <a:t>giáo</a:t>
            </a:r>
            <a:r>
              <a:rPr lang="en-US" dirty="0"/>
              <a:t> </a:t>
            </a:r>
            <a:r>
              <a:rPr lang="en-US" dirty="0" err="1"/>
              <a:t>viên</a:t>
            </a:r>
            <a:r>
              <a:rPr lang="en-US" dirty="0"/>
              <a:t>, </a:t>
            </a:r>
            <a:r>
              <a:rPr lang="en-US" dirty="0" err="1"/>
              <a:t>nhân</a:t>
            </a:r>
            <a:r>
              <a:rPr lang="en-US" dirty="0"/>
              <a:t> </a:t>
            </a:r>
            <a:r>
              <a:rPr lang="en-US" dirty="0" err="1"/>
              <a:t>viên</a:t>
            </a:r>
            <a:r>
              <a:rPr lang="en-US" dirty="0"/>
              <a:t>, </a:t>
            </a:r>
            <a:r>
              <a:rPr lang="en-US" dirty="0" err="1"/>
              <a:t>học</a:t>
            </a:r>
            <a:r>
              <a:rPr lang="en-US" dirty="0"/>
              <a:t> </a:t>
            </a:r>
            <a:r>
              <a:rPr lang="en-US" dirty="0" err="1"/>
              <a:t>sinh</a:t>
            </a:r>
            <a:r>
              <a:rPr lang="en-US" dirty="0"/>
              <a:t> </a:t>
            </a:r>
            <a:r>
              <a:rPr lang="en-US" dirty="0" err="1"/>
              <a:t>tham</a:t>
            </a:r>
            <a:r>
              <a:rPr lang="en-US" dirty="0"/>
              <a:t> </a:t>
            </a:r>
            <a:r>
              <a:rPr lang="en-US" dirty="0" err="1"/>
              <a:t>gia</a:t>
            </a:r>
            <a:r>
              <a:rPr lang="en-US" dirty="0"/>
              <a:t> </a:t>
            </a:r>
            <a:r>
              <a:rPr lang="en-US" dirty="0" err="1"/>
              <a:t>hoạt</a:t>
            </a:r>
            <a:r>
              <a:rPr lang="en-US" dirty="0"/>
              <a:t> </a:t>
            </a:r>
            <a:r>
              <a:rPr lang="en-US" dirty="0" err="1"/>
              <a:t>động</a:t>
            </a:r>
            <a:r>
              <a:rPr lang="en-US" dirty="0"/>
              <a:t> </a:t>
            </a:r>
            <a:r>
              <a:rPr lang="en-US" dirty="0" err="1"/>
              <a:t>xã</a:t>
            </a:r>
            <a:r>
              <a:rPr lang="en-US" dirty="0"/>
              <a:t> </a:t>
            </a:r>
            <a:r>
              <a:rPr lang="en-US" dirty="0" err="1"/>
              <a:t>hội</a:t>
            </a:r>
            <a:r>
              <a:rPr lang="en-US" dirty="0"/>
              <a:t>.</a:t>
            </a:r>
          </a:p>
          <a:p>
            <a:pPr marL="0" indent="0">
              <a:buNone/>
            </a:pPr>
            <a:r>
              <a:rPr lang="en-US" dirty="0" smtClean="0"/>
              <a:t>6. </a:t>
            </a:r>
            <a:r>
              <a:rPr lang="en-US" dirty="0" err="1"/>
              <a:t>Thực</a:t>
            </a:r>
            <a:r>
              <a:rPr lang="en-US" dirty="0"/>
              <a:t> </a:t>
            </a:r>
            <a:r>
              <a:rPr lang="en-US" dirty="0" err="1"/>
              <a:t>hiện</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về</a:t>
            </a:r>
            <a:r>
              <a:rPr lang="en-US" dirty="0"/>
              <a:t> </a:t>
            </a:r>
            <a:r>
              <a:rPr lang="en-US" dirty="0" err="1"/>
              <a:t>kiểm</a:t>
            </a:r>
            <a:r>
              <a:rPr lang="en-US" dirty="0"/>
              <a:t> </a:t>
            </a:r>
            <a:r>
              <a:rPr lang="en-US" dirty="0" err="1"/>
              <a:t>định</a:t>
            </a:r>
            <a:r>
              <a:rPr lang="en-US" dirty="0"/>
              <a:t> </a:t>
            </a:r>
            <a:r>
              <a:rPr lang="en-US" dirty="0" err="1"/>
              <a:t>chất</a:t>
            </a:r>
            <a:r>
              <a:rPr lang="en-US" dirty="0"/>
              <a:t> </a:t>
            </a:r>
            <a:r>
              <a:rPr lang="en-US" dirty="0" err="1"/>
              <a:t>lượng</a:t>
            </a:r>
            <a:r>
              <a:rPr lang="en-US" dirty="0"/>
              <a:t> </a:t>
            </a:r>
            <a:r>
              <a:rPr lang="en-US" dirty="0" err="1"/>
              <a:t>giáo</a:t>
            </a:r>
            <a:r>
              <a:rPr lang="en-US" dirty="0"/>
              <a:t> </a:t>
            </a:r>
            <a:r>
              <a:rPr lang="en-US" dirty="0" err="1"/>
              <a:t>dục</a:t>
            </a:r>
            <a:r>
              <a:rPr lang="en-US" dirty="0"/>
              <a:t>.</a:t>
            </a:r>
          </a:p>
          <a:p>
            <a:pPr marL="0" indent="0">
              <a:buNone/>
            </a:pPr>
            <a:r>
              <a:rPr lang="en-US" dirty="0" smtClean="0"/>
              <a:t>7. </a:t>
            </a:r>
            <a:r>
              <a:rPr lang="en-US" dirty="0" err="1"/>
              <a:t>Thực</a:t>
            </a:r>
            <a:r>
              <a:rPr lang="en-US" dirty="0"/>
              <a:t> </a:t>
            </a:r>
            <a:r>
              <a:rPr lang="en-US" dirty="0" err="1"/>
              <a:t>hiện</a:t>
            </a:r>
            <a:r>
              <a:rPr lang="en-US" dirty="0"/>
              <a:t> </a:t>
            </a:r>
            <a:r>
              <a:rPr lang="en-US" dirty="0" err="1"/>
              <a:t>các</a:t>
            </a:r>
            <a:r>
              <a:rPr lang="en-US" dirty="0"/>
              <a:t> </a:t>
            </a:r>
            <a:r>
              <a:rPr lang="en-US" dirty="0" err="1"/>
              <a:t>nhiệm</a:t>
            </a:r>
            <a:r>
              <a:rPr lang="en-US" dirty="0"/>
              <a:t> </a:t>
            </a:r>
            <a:r>
              <a:rPr lang="en-US" dirty="0" err="1"/>
              <a:t>vụ</a:t>
            </a:r>
            <a:r>
              <a:rPr lang="en-US" dirty="0"/>
              <a:t>, </a:t>
            </a:r>
            <a:r>
              <a:rPr lang="en-US" dirty="0" err="1"/>
              <a:t>quyền</a:t>
            </a:r>
            <a:r>
              <a:rPr lang="en-US" dirty="0"/>
              <a:t> </a:t>
            </a:r>
            <a:r>
              <a:rPr lang="en-US" dirty="0" err="1"/>
              <a:t>hạn</a:t>
            </a:r>
            <a:r>
              <a:rPr lang="en-US" dirty="0"/>
              <a:t> </a:t>
            </a:r>
            <a:r>
              <a:rPr lang="en-US" dirty="0" err="1"/>
              <a:t>khác</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của</a:t>
            </a:r>
            <a:r>
              <a:rPr lang="en-US" dirty="0"/>
              <a:t> </a:t>
            </a:r>
            <a:r>
              <a:rPr lang="en-US" dirty="0" err="1"/>
              <a:t>pháp</a:t>
            </a:r>
            <a:r>
              <a:rPr lang="en-US" dirty="0"/>
              <a:t> </a:t>
            </a:r>
            <a:r>
              <a:rPr lang="en-US" dirty="0" err="1"/>
              <a:t>luật</a:t>
            </a:r>
            <a:r>
              <a:rPr lang="en-US" dirty="0" smtClean="0"/>
              <a:t>.</a:t>
            </a:r>
            <a:endParaRPr lang="en-US" dirty="0"/>
          </a:p>
        </p:txBody>
      </p:sp>
    </p:spTree>
    <p:extLst>
      <p:ext uri="{BB962C8B-B14F-4D97-AF65-F5344CB8AC3E}">
        <p14:creationId xmlns:p14="http://schemas.microsoft.com/office/powerpoint/2010/main" val="376855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67360"/>
            <a:ext cx="7886700" cy="6116320"/>
          </a:xfrm>
        </p:spPr>
        <p:txBody>
          <a:bodyPr>
            <a:normAutofit fontScale="92500"/>
          </a:bodyPr>
          <a:lstStyle/>
          <a:p>
            <a:r>
              <a:rPr lang="en-US" b="1" dirty="0" err="1"/>
              <a:t>Nguyên</a:t>
            </a:r>
            <a:r>
              <a:rPr lang="en-US" b="1" dirty="0"/>
              <a:t> </a:t>
            </a:r>
            <a:r>
              <a:rPr lang="en-US" b="1" dirty="0" err="1"/>
              <a:t>tắc</a:t>
            </a:r>
            <a:r>
              <a:rPr lang="en-US" b="1" dirty="0"/>
              <a:t> </a:t>
            </a:r>
            <a:r>
              <a:rPr lang="en-US" b="1" dirty="0" err="1"/>
              <a:t>đặt</a:t>
            </a:r>
            <a:r>
              <a:rPr lang="en-US" b="1" dirty="0"/>
              <a:t> </a:t>
            </a:r>
            <a:r>
              <a:rPr lang="en-US" b="1" dirty="0" err="1"/>
              <a:t>tên</a:t>
            </a:r>
            <a:r>
              <a:rPr lang="en-US" b="1" dirty="0"/>
              <a:t> </a:t>
            </a:r>
            <a:r>
              <a:rPr lang="en-US" b="1" dirty="0" err="1"/>
              <a:t>trường</a:t>
            </a:r>
            <a:r>
              <a:rPr lang="en-US" b="1" dirty="0"/>
              <a:t> </a:t>
            </a:r>
            <a:r>
              <a:rPr lang="en-US" b="1" dirty="0" err="1"/>
              <a:t>đại</a:t>
            </a:r>
            <a:r>
              <a:rPr lang="en-US" b="1" dirty="0"/>
              <a:t> </a:t>
            </a:r>
            <a:r>
              <a:rPr lang="en-US" b="1" dirty="0" err="1"/>
              <a:t>học</a:t>
            </a:r>
            <a:endParaRPr lang="en-US" dirty="0"/>
          </a:p>
          <a:p>
            <a:pPr marL="0" indent="0">
              <a:buNone/>
            </a:pPr>
            <a:r>
              <a:rPr lang="en-US" dirty="0"/>
              <a:t>1. </a:t>
            </a:r>
            <a:r>
              <a:rPr lang="en-US" dirty="0" err="1"/>
              <a:t>Tên</a:t>
            </a:r>
            <a:r>
              <a:rPr lang="en-US" dirty="0"/>
              <a:t> </a:t>
            </a:r>
            <a:r>
              <a:rPr lang="en-US" dirty="0" err="1"/>
              <a:t>của</a:t>
            </a:r>
            <a:r>
              <a:rPr lang="en-US" dirty="0"/>
              <a:t> </a:t>
            </a:r>
            <a:r>
              <a:rPr lang="en-US" dirty="0" err="1"/>
              <a:t>trường</a:t>
            </a:r>
            <a:r>
              <a:rPr lang="en-US" dirty="0"/>
              <a:t> </a:t>
            </a:r>
            <a:r>
              <a:rPr lang="en-US" dirty="0" err="1"/>
              <a:t>đại</a:t>
            </a:r>
            <a:r>
              <a:rPr lang="en-US" dirty="0"/>
              <a:t> </a:t>
            </a:r>
            <a:r>
              <a:rPr lang="en-US" dirty="0" err="1"/>
              <a:t>học</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cụm</a:t>
            </a:r>
            <a:r>
              <a:rPr lang="en-US" dirty="0"/>
              <a:t> </a:t>
            </a:r>
            <a:r>
              <a:rPr lang="en-US" dirty="0" err="1"/>
              <a:t>từ</a:t>
            </a:r>
            <a:r>
              <a:rPr lang="en-US" dirty="0"/>
              <a:t> </a:t>
            </a:r>
            <a:r>
              <a:rPr lang="en-US" dirty="0" err="1"/>
              <a:t>sau</a:t>
            </a:r>
            <a:r>
              <a:rPr lang="en-US" dirty="0"/>
              <a:t> </a:t>
            </a:r>
            <a:r>
              <a:rPr lang="en-US" dirty="0" err="1"/>
              <a:t>đây</a:t>
            </a:r>
            <a:r>
              <a:rPr lang="en-US" dirty="0"/>
              <a:t>:</a:t>
            </a:r>
          </a:p>
          <a:p>
            <a:pPr marL="0" indent="0">
              <a:buNone/>
            </a:pPr>
            <a:r>
              <a:rPr lang="en-US" dirty="0"/>
              <a:t>a) </a:t>
            </a:r>
            <a:r>
              <a:rPr lang="en-US" dirty="0" err="1"/>
              <a:t>Cụm</a:t>
            </a:r>
            <a:r>
              <a:rPr lang="en-US" dirty="0"/>
              <a:t> </a:t>
            </a:r>
            <a:r>
              <a:rPr lang="en-US" dirty="0" err="1"/>
              <a:t>từ</a:t>
            </a:r>
            <a:r>
              <a:rPr lang="en-US" dirty="0"/>
              <a:t> </a:t>
            </a:r>
            <a:r>
              <a:rPr lang="en-US" dirty="0" err="1"/>
              <a:t>xác</a:t>
            </a:r>
            <a:r>
              <a:rPr lang="en-US" dirty="0"/>
              <a:t> </a:t>
            </a:r>
            <a:r>
              <a:rPr lang="en-US" dirty="0" err="1"/>
              <a:t>định</a:t>
            </a:r>
            <a:r>
              <a:rPr lang="en-US" dirty="0"/>
              <a:t> </a:t>
            </a:r>
            <a:r>
              <a:rPr lang="en-US" dirty="0" err="1"/>
              <a:t>loại</a:t>
            </a:r>
            <a:r>
              <a:rPr lang="en-US" dirty="0"/>
              <a:t> </a:t>
            </a:r>
            <a:r>
              <a:rPr lang="en-US" dirty="0" err="1"/>
              <a:t>trường</a:t>
            </a:r>
            <a:r>
              <a:rPr lang="en-US" dirty="0"/>
              <a:t>: </a:t>
            </a:r>
            <a:r>
              <a:rPr lang="en-US" dirty="0" err="1"/>
              <a:t>Trường</a:t>
            </a:r>
            <a:r>
              <a:rPr lang="en-US" dirty="0"/>
              <a:t> </a:t>
            </a:r>
            <a:r>
              <a:rPr lang="en-US" dirty="0" err="1"/>
              <a:t>đại</a:t>
            </a:r>
            <a:r>
              <a:rPr lang="en-US" dirty="0"/>
              <a:t> </a:t>
            </a:r>
            <a:r>
              <a:rPr lang="en-US" dirty="0" err="1"/>
              <a:t>học</a:t>
            </a:r>
            <a:r>
              <a:rPr lang="en-US" dirty="0"/>
              <a:t>, </a:t>
            </a:r>
            <a:r>
              <a:rPr lang="en-US" dirty="0" err="1"/>
              <a:t>học</a:t>
            </a:r>
            <a:r>
              <a:rPr lang="en-US" dirty="0"/>
              <a:t> </a:t>
            </a:r>
            <a:r>
              <a:rPr lang="en-US" dirty="0" err="1"/>
              <a:t>viện</a:t>
            </a:r>
            <a:r>
              <a:rPr lang="en-US" dirty="0"/>
              <a:t>;</a:t>
            </a:r>
          </a:p>
          <a:p>
            <a:pPr marL="0" indent="0">
              <a:buNone/>
            </a:pPr>
            <a:r>
              <a:rPr lang="en-US" dirty="0"/>
              <a:t>b) </a:t>
            </a:r>
            <a:r>
              <a:rPr lang="en-US" dirty="0" err="1"/>
              <a:t>Cụm</a:t>
            </a:r>
            <a:r>
              <a:rPr lang="en-US" dirty="0"/>
              <a:t> </a:t>
            </a:r>
            <a:r>
              <a:rPr lang="en-US" dirty="0" err="1"/>
              <a:t>từ</a:t>
            </a:r>
            <a:r>
              <a:rPr lang="en-US" dirty="0"/>
              <a:t> </a:t>
            </a:r>
            <a:r>
              <a:rPr lang="en-US" dirty="0" err="1"/>
              <a:t>xác</a:t>
            </a:r>
            <a:r>
              <a:rPr lang="en-US" dirty="0"/>
              <a:t> </a:t>
            </a:r>
            <a:r>
              <a:rPr lang="en-US" dirty="0" err="1"/>
              <a:t>định</a:t>
            </a:r>
            <a:r>
              <a:rPr lang="en-US" dirty="0"/>
              <a:t> </a:t>
            </a:r>
            <a:r>
              <a:rPr lang="en-US" dirty="0" err="1"/>
              <a:t>loại</a:t>
            </a:r>
            <a:r>
              <a:rPr lang="en-US" dirty="0"/>
              <a:t> </a:t>
            </a:r>
            <a:r>
              <a:rPr lang="en-US" dirty="0" err="1"/>
              <a:t>hình</a:t>
            </a:r>
            <a:r>
              <a:rPr lang="en-US" dirty="0"/>
              <a:t> </a:t>
            </a:r>
            <a:r>
              <a:rPr lang="en-US" dirty="0" err="1"/>
              <a:t>trường</a:t>
            </a:r>
            <a:r>
              <a:rPr lang="en-US" dirty="0"/>
              <a:t>, </a:t>
            </a:r>
            <a:r>
              <a:rPr lang="en-US" dirty="0" err="1"/>
              <a:t>lĩnh</a:t>
            </a:r>
            <a:r>
              <a:rPr lang="en-US" dirty="0"/>
              <a:t> </a:t>
            </a:r>
            <a:r>
              <a:rPr lang="en-US" dirty="0" err="1"/>
              <a:t>vực</a:t>
            </a:r>
            <a:r>
              <a:rPr lang="en-US" dirty="0"/>
              <a:t>, </a:t>
            </a:r>
            <a:r>
              <a:rPr lang="en-US" dirty="0" err="1"/>
              <a:t>ngành</a:t>
            </a:r>
            <a:r>
              <a:rPr lang="en-US" dirty="0"/>
              <a:t> </a:t>
            </a:r>
            <a:r>
              <a:rPr lang="en-US" dirty="0" err="1"/>
              <a:t>nghề</a:t>
            </a:r>
            <a:r>
              <a:rPr lang="en-US" dirty="0"/>
              <a:t> </a:t>
            </a:r>
            <a:r>
              <a:rPr lang="en-US" dirty="0" err="1"/>
              <a:t>đào</a:t>
            </a:r>
            <a:r>
              <a:rPr lang="en-US" dirty="0"/>
              <a:t> </a:t>
            </a:r>
            <a:r>
              <a:rPr lang="en-US" dirty="0" err="1"/>
              <a:t>tạo</a:t>
            </a:r>
            <a:r>
              <a:rPr lang="en-US" dirty="0"/>
              <a:t> (</a:t>
            </a:r>
            <a:r>
              <a:rPr lang="en-US" dirty="0" err="1"/>
              <a:t>nếu</a:t>
            </a:r>
            <a:r>
              <a:rPr lang="en-US" dirty="0"/>
              <a:t> </a:t>
            </a:r>
            <a:r>
              <a:rPr lang="en-US" dirty="0" err="1"/>
              <a:t>cần</a:t>
            </a:r>
            <a:r>
              <a:rPr lang="en-US" dirty="0"/>
              <a:t>);</a:t>
            </a:r>
          </a:p>
          <a:p>
            <a:pPr marL="0" indent="0">
              <a:buNone/>
            </a:pPr>
            <a:r>
              <a:rPr lang="en-US" dirty="0"/>
              <a:t>c) </a:t>
            </a:r>
            <a:r>
              <a:rPr lang="en-US" dirty="0" err="1"/>
              <a:t>Tên</a:t>
            </a:r>
            <a:r>
              <a:rPr lang="en-US" dirty="0"/>
              <a:t> </a:t>
            </a:r>
            <a:r>
              <a:rPr lang="en-US" dirty="0" err="1"/>
              <a:t>riêng</a:t>
            </a:r>
            <a:r>
              <a:rPr lang="en-US" dirty="0"/>
              <a:t>: </a:t>
            </a:r>
            <a:r>
              <a:rPr lang="en-US" dirty="0" err="1"/>
              <a:t>Tên</a:t>
            </a:r>
            <a:r>
              <a:rPr lang="en-US" dirty="0"/>
              <a:t> </a:t>
            </a:r>
            <a:r>
              <a:rPr lang="en-US" dirty="0" err="1"/>
              <a:t>địa</a:t>
            </a:r>
            <a:r>
              <a:rPr lang="en-US" dirty="0"/>
              <a:t> </a:t>
            </a:r>
            <a:r>
              <a:rPr lang="en-US" dirty="0" err="1"/>
              <a:t>phương</a:t>
            </a:r>
            <a:r>
              <a:rPr lang="en-US" dirty="0"/>
              <a:t>, </a:t>
            </a:r>
            <a:r>
              <a:rPr lang="en-US" dirty="0" err="1"/>
              <a:t>tên</a:t>
            </a:r>
            <a:r>
              <a:rPr lang="en-US" dirty="0"/>
              <a:t> </a:t>
            </a:r>
            <a:r>
              <a:rPr lang="en-US" dirty="0" err="1"/>
              <a:t>danh</a:t>
            </a:r>
            <a:r>
              <a:rPr lang="en-US" dirty="0"/>
              <a:t> </a:t>
            </a:r>
            <a:r>
              <a:rPr lang="en-US" dirty="0" err="1"/>
              <a:t>nhân</a:t>
            </a:r>
            <a:r>
              <a:rPr lang="en-US" dirty="0"/>
              <a:t> </a:t>
            </a:r>
            <a:r>
              <a:rPr lang="en-US" dirty="0" err="1"/>
              <a:t>văn</a:t>
            </a:r>
            <a:r>
              <a:rPr lang="en-US" dirty="0"/>
              <a:t> </a:t>
            </a:r>
            <a:r>
              <a:rPr lang="en-US" dirty="0" err="1"/>
              <a:t>hóa</a:t>
            </a:r>
            <a:r>
              <a:rPr lang="en-US" dirty="0"/>
              <a:t>, </a:t>
            </a:r>
            <a:r>
              <a:rPr lang="en-US" dirty="0" err="1"/>
              <a:t>lịch</a:t>
            </a:r>
            <a:r>
              <a:rPr lang="en-US" dirty="0"/>
              <a:t> </a:t>
            </a:r>
            <a:r>
              <a:rPr lang="en-US" dirty="0" err="1"/>
              <a:t>sử</a:t>
            </a:r>
            <a:r>
              <a:rPr lang="en-US" dirty="0"/>
              <a:t> </a:t>
            </a:r>
            <a:r>
              <a:rPr lang="en-US" dirty="0" err="1"/>
              <a:t>Việt</a:t>
            </a:r>
            <a:r>
              <a:rPr lang="en-US" dirty="0"/>
              <a:t> Nam, </a:t>
            </a:r>
            <a:r>
              <a:rPr lang="en-US" dirty="0" err="1"/>
              <a:t>tên</a:t>
            </a:r>
            <a:r>
              <a:rPr lang="en-US" dirty="0"/>
              <a:t> </a:t>
            </a:r>
            <a:r>
              <a:rPr lang="en-US" dirty="0" err="1"/>
              <a:t>cá</a:t>
            </a:r>
            <a:r>
              <a:rPr lang="en-US" dirty="0"/>
              <a:t> </a:t>
            </a:r>
            <a:r>
              <a:rPr lang="en-US" dirty="0" err="1"/>
              <a:t>nhân</a:t>
            </a:r>
            <a:r>
              <a:rPr lang="en-US" dirty="0"/>
              <a:t>, </a:t>
            </a:r>
            <a:r>
              <a:rPr lang="en-US" dirty="0" err="1"/>
              <a:t>tổ</a:t>
            </a:r>
            <a:r>
              <a:rPr lang="en-US" dirty="0"/>
              <a:t> </a:t>
            </a:r>
            <a:r>
              <a:rPr lang="en-US" dirty="0" err="1"/>
              <a:t>chức</a:t>
            </a:r>
            <a:r>
              <a:rPr lang="en-US" dirty="0"/>
              <a:t>;</a:t>
            </a:r>
          </a:p>
          <a:p>
            <a:pPr marL="0" indent="0">
              <a:buNone/>
            </a:pPr>
            <a:r>
              <a:rPr lang="en-US" dirty="0"/>
              <a:t>d) </a:t>
            </a:r>
            <a:r>
              <a:rPr lang="en-US" dirty="0" err="1"/>
              <a:t>Cụm</a:t>
            </a:r>
            <a:r>
              <a:rPr lang="en-US" dirty="0"/>
              <a:t> </a:t>
            </a:r>
            <a:r>
              <a:rPr lang="en-US" dirty="0" err="1"/>
              <a:t>từ</a:t>
            </a:r>
            <a:r>
              <a:rPr lang="en-US" dirty="0"/>
              <a:t> </a:t>
            </a:r>
            <a:r>
              <a:rPr lang="en-US" dirty="0" err="1"/>
              <a:t>xác</a:t>
            </a:r>
            <a:r>
              <a:rPr lang="en-US" dirty="0"/>
              <a:t> </a:t>
            </a:r>
            <a:r>
              <a:rPr lang="en-US" dirty="0" err="1"/>
              <a:t>định</a:t>
            </a:r>
            <a:r>
              <a:rPr lang="en-US" dirty="0"/>
              <a:t> </a:t>
            </a:r>
            <a:r>
              <a:rPr lang="en-US" dirty="0" err="1"/>
              <a:t>chất</a:t>
            </a:r>
            <a:r>
              <a:rPr lang="en-US" dirty="0"/>
              <a:t> </a:t>
            </a:r>
            <a:r>
              <a:rPr lang="en-US" dirty="0" err="1"/>
              <a:t>lượng</a:t>
            </a:r>
            <a:r>
              <a:rPr lang="en-US" dirty="0"/>
              <a:t>, </a:t>
            </a:r>
            <a:r>
              <a:rPr lang="en-US" dirty="0" err="1"/>
              <a:t>đẳng</a:t>
            </a:r>
            <a:r>
              <a:rPr lang="en-US" dirty="0"/>
              <a:t> </a:t>
            </a:r>
            <a:r>
              <a:rPr lang="en-US" dirty="0" err="1"/>
              <a:t>cấp</a:t>
            </a:r>
            <a:r>
              <a:rPr lang="en-US" dirty="0"/>
              <a:t> </a:t>
            </a:r>
            <a:r>
              <a:rPr lang="en-US" dirty="0" err="1"/>
              <a:t>nếu</a:t>
            </a:r>
            <a:r>
              <a:rPr lang="en-US" dirty="0"/>
              <a:t> </a:t>
            </a:r>
            <a:r>
              <a:rPr lang="en-US" dirty="0" err="1"/>
              <a:t>thấy</a:t>
            </a:r>
            <a:r>
              <a:rPr lang="en-US" dirty="0"/>
              <a:t> </a:t>
            </a:r>
            <a:r>
              <a:rPr lang="en-US" dirty="0" err="1"/>
              <a:t>cần</a:t>
            </a:r>
            <a:r>
              <a:rPr lang="en-US" dirty="0"/>
              <a:t> </a:t>
            </a:r>
            <a:r>
              <a:rPr lang="en-US" dirty="0" err="1"/>
              <a:t>thiết</a:t>
            </a:r>
            <a:r>
              <a:rPr lang="en-US" dirty="0"/>
              <a:t>.</a:t>
            </a:r>
          </a:p>
          <a:p>
            <a:pPr marL="0" indent="0">
              <a:buNone/>
            </a:pPr>
            <a:r>
              <a:rPr lang="en-US" dirty="0"/>
              <a:t>2. </a:t>
            </a:r>
            <a:r>
              <a:rPr lang="en-US" dirty="0" err="1"/>
              <a:t>Trường</a:t>
            </a:r>
            <a:r>
              <a:rPr lang="en-US" dirty="0"/>
              <a:t> </a:t>
            </a:r>
            <a:r>
              <a:rPr lang="en-US" dirty="0" err="1"/>
              <a:t>đại</a:t>
            </a:r>
            <a:r>
              <a:rPr lang="en-US" dirty="0"/>
              <a:t> </a:t>
            </a:r>
            <a:r>
              <a:rPr lang="en-US" dirty="0" err="1"/>
              <a:t>học</a:t>
            </a:r>
            <a:r>
              <a:rPr lang="en-US" dirty="0"/>
              <a:t> </a:t>
            </a:r>
            <a:r>
              <a:rPr lang="en-US" dirty="0" err="1"/>
              <a:t>có</a:t>
            </a:r>
            <a:r>
              <a:rPr lang="en-US" dirty="0"/>
              <a:t> </a:t>
            </a:r>
            <a:r>
              <a:rPr lang="en-US" dirty="0" err="1"/>
              <a:t>tên</a:t>
            </a:r>
            <a:r>
              <a:rPr lang="en-US" dirty="0"/>
              <a:t> </a:t>
            </a:r>
            <a:r>
              <a:rPr lang="en-US" dirty="0" err="1"/>
              <a:t>bằng</a:t>
            </a:r>
            <a:r>
              <a:rPr lang="en-US" dirty="0"/>
              <a:t> </a:t>
            </a:r>
            <a:r>
              <a:rPr lang="en-US" dirty="0" err="1"/>
              <a:t>tiếng</a:t>
            </a:r>
            <a:r>
              <a:rPr lang="en-US" dirty="0"/>
              <a:t> </a:t>
            </a:r>
            <a:r>
              <a:rPr lang="en-US" dirty="0" err="1"/>
              <a:t>Việt</a:t>
            </a:r>
            <a:r>
              <a:rPr lang="en-US" dirty="0"/>
              <a:t> </a:t>
            </a:r>
            <a:r>
              <a:rPr lang="en-US" dirty="0" err="1"/>
              <a:t>và</a:t>
            </a:r>
            <a:r>
              <a:rPr lang="en-US" dirty="0"/>
              <a:t> </a:t>
            </a:r>
            <a:r>
              <a:rPr lang="en-US" dirty="0" err="1"/>
              <a:t>tên</a:t>
            </a:r>
            <a:r>
              <a:rPr lang="en-US" dirty="0"/>
              <a:t> </a:t>
            </a:r>
            <a:r>
              <a:rPr lang="en-US" dirty="0" err="1"/>
              <a:t>giao</a:t>
            </a:r>
            <a:r>
              <a:rPr lang="en-US" dirty="0"/>
              <a:t> </a:t>
            </a:r>
            <a:r>
              <a:rPr lang="en-US" dirty="0" err="1"/>
              <a:t>dịch</a:t>
            </a:r>
            <a:r>
              <a:rPr lang="en-US" dirty="0"/>
              <a:t> </a:t>
            </a:r>
            <a:r>
              <a:rPr lang="en-US" dirty="0" err="1"/>
              <a:t>quốc</a:t>
            </a:r>
            <a:r>
              <a:rPr lang="en-US" dirty="0"/>
              <a:t> </a:t>
            </a:r>
            <a:r>
              <a:rPr lang="en-US" dirty="0" err="1"/>
              <a:t>tế</a:t>
            </a:r>
            <a:r>
              <a:rPr lang="en-US" dirty="0"/>
              <a:t> </a:t>
            </a:r>
            <a:r>
              <a:rPr lang="en-US" dirty="0" err="1"/>
              <a:t>bằng</a:t>
            </a:r>
            <a:r>
              <a:rPr lang="en-US" dirty="0"/>
              <a:t> </a:t>
            </a:r>
            <a:r>
              <a:rPr lang="en-US" dirty="0" err="1"/>
              <a:t>tiếng</a:t>
            </a:r>
            <a:r>
              <a:rPr lang="en-US" dirty="0"/>
              <a:t> </a:t>
            </a:r>
            <a:r>
              <a:rPr lang="en-US" dirty="0" err="1"/>
              <a:t>nước</a:t>
            </a:r>
            <a:r>
              <a:rPr lang="en-US" dirty="0"/>
              <a:t> </a:t>
            </a:r>
            <a:r>
              <a:rPr lang="en-US" dirty="0" err="1"/>
              <a:t>ngoài</a:t>
            </a:r>
            <a:r>
              <a:rPr lang="en-US" dirty="0"/>
              <a:t> </a:t>
            </a:r>
            <a:r>
              <a:rPr lang="en-US" dirty="0" err="1"/>
              <a:t>được</a:t>
            </a:r>
            <a:r>
              <a:rPr lang="en-US" dirty="0"/>
              <a:t> </a:t>
            </a:r>
            <a:r>
              <a:rPr lang="en-US" dirty="0" err="1"/>
              <a:t>dịch</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thống</a:t>
            </a:r>
            <a:r>
              <a:rPr lang="en-US" dirty="0"/>
              <a:t> </a:t>
            </a:r>
            <a:r>
              <a:rPr lang="en-US" dirty="0" err="1"/>
              <a:t>nhất</a:t>
            </a:r>
            <a:r>
              <a:rPr lang="en-US" dirty="0"/>
              <a:t> </a:t>
            </a:r>
            <a:r>
              <a:rPr lang="en-US" dirty="0" err="1"/>
              <a:t>của</a:t>
            </a:r>
            <a:r>
              <a:rPr lang="en-US" dirty="0"/>
              <a:t> </a:t>
            </a:r>
            <a:r>
              <a:rPr lang="en-US" dirty="0" err="1"/>
              <a:t>Bộ</a:t>
            </a:r>
            <a:r>
              <a:rPr lang="en-US" dirty="0"/>
              <a:t> </a:t>
            </a:r>
            <a:r>
              <a:rPr lang="en-US" dirty="0" err="1"/>
              <a:t>Giáo</a:t>
            </a:r>
            <a:r>
              <a:rPr lang="en-US" dirty="0"/>
              <a:t> </a:t>
            </a:r>
            <a:r>
              <a:rPr lang="en-US" dirty="0" err="1"/>
              <a:t>dục</a:t>
            </a:r>
            <a:r>
              <a:rPr lang="en-US" dirty="0"/>
              <a:t> </a:t>
            </a:r>
            <a:r>
              <a:rPr lang="en-US" dirty="0" err="1"/>
              <a:t>và</a:t>
            </a:r>
            <a:r>
              <a:rPr lang="en-US" dirty="0"/>
              <a:t> </a:t>
            </a:r>
            <a:r>
              <a:rPr lang="en-US" dirty="0" err="1"/>
              <a:t>Đào</a:t>
            </a:r>
            <a:r>
              <a:rPr lang="en-US" dirty="0"/>
              <a:t> </a:t>
            </a:r>
            <a:r>
              <a:rPr lang="en-US" dirty="0" err="1"/>
              <a:t>tạo</a:t>
            </a:r>
            <a:r>
              <a:rPr lang="en-US" dirty="0"/>
              <a:t>. </a:t>
            </a:r>
            <a:r>
              <a:rPr lang="en-US" dirty="0" err="1"/>
              <a:t>Tên</a:t>
            </a:r>
            <a:r>
              <a:rPr lang="en-US" dirty="0"/>
              <a:t> </a:t>
            </a:r>
            <a:r>
              <a:rPr lang="en-US" dirty="0" err="1"/>
              <a:t>của</a:t>
            </a:r>
            <a:r>
              <a:rPr lang="en-US" dirty="0"/>
              <a:t> </a:t>
            </a:r>
            <a:r>
              <a:rPr lang="en-US" dirty="0" err="1"/>
              <a:t>trường</a:t>
            </a:r>
            <a:r>
              <a:rPr lang="en-US" dirty="0"/>
              <a:t> </a:t>
            </a:r>
            <a:r>
              <a:rPr lang="en-US" dirty="0" err="1"/>
              <a:t>không</a:t>
            </a:r>
            <a:r>
              <a:rPr lang="en-US" dirty="0"/>
              <a:t> </a:t>
            </a:r>
            <a:r>
              <a:rPr lang="en-US" dirty="0" err="1"/>
              <a:t>được</a:t>
            </a:r>
            <a:r>
              <a:rPr lang="en-US" dirty="0"/>
              <a:t> </a:t>
            </a:r>
            <a:r>
              <a:rPr lang="en-US" dirty="0" err="1"/>
              <a:t>trùng</a:t>
            </a:r>
            <a:r>
              <a:rPr lang="en-US" dirty="0"/>
              <a:t> </a:t>
            </a:r>
            <a:r>
              <a:rPr lang="en-US" dirty="0" err="1"/>
              <a:t>hoặc</a:t>
            </a:r>
            <a:r>
              <a:rPr lang="en-US" dirty="0"/>
              <a:t> </a:t>
            </a:r>
            <a:r>
              <a:rPr lang="en-US" dirty="0" err="1"/>
              <a:t>gây</a:t>
            </a:r>
            <a:r>
              <a:rPr lang="en-US" dirty="0"/>
              <a:t> </a:t>
            </a:r>
            <a:r>
              <a:rPr lang="en-US" dirty="0" err="1"/>
              <a:t>nhầm</a:t>
            </a:r>
            <a:r>
              <a:rPr lang="en-US" dirty="0"/>
              <a:t> </a:t>
            </a:r>
            <a:r>
              <a:rPr lang="en-US" dirty="0" err="1"/>
              <a:t>lẫn</a:t>
            </a:r>
            <a:r>
              <a:rPr lang="en-US" dirty="0"/>
              <a:t> </a:t>
            </a:r>
            <a:r>
              <a:rPr lang="en-US" dirty="0" err="1"/>
              <a:t>với</a:t>
            </a:r>
            <a:r>
              <a:rPr lang="en-US" dirty="0"/>
              <a:t> </a:t>
            </a:r>
            <a:r>
              <a:rPr lang="en-US" dirty="0" err="1"/>
              <a:t>tên</a:t>
            </a:r>
            <a:r>
              <a:rPr lang="en-US" dirty="0"/>
              <a:t> </a:t>
            </a:r>
            <a:r>
              <a:rPr lang="en-US" dirty="0" err="1"/>
              <a:t>của</a:t>
            </a:r>
            <a:r>
              <a:rPr lang="en-US" dirty="0"/>
              <a:t> </a:t>
            </a:r>
            <a:r>
              <a:rPr lang="en-US" dirty="0" err="1"/>
              <a:t>cơ</a:t>
            </a:r>
            <a:r>
              <a:rPr lang="en-US" dirty="0"/>
              <a:t> </a:t>
            </a:r>
            <a:r>
              <a:rPr lang="en-US" dirty="0" err="1"/>
              <a:t>sở</a:t>
            </a:r>
            <a:r>
              <a:rPr lang="en-US" dirty="0"/>
              <a:t> </a:t>
            </a:r>
            <a:r>
              <a:rPr lang="en-US" dirty="0" err="1"/>
              <a:t>giáo</a:t>
            </a:r>
            <a:r>
              <a:rPr lang="en-US" dirty="0"/>
              <a:t> </a:t>
            </a:r>
            <a:r>
              <a:rPr lang="en-US" dirty="0" err="1"/>
              <a:t>dục</a:t>
            </a:r>
            <a:r>
              <a:rPr lang="en-US" dirty="0"/>
              <a:t> </a:t>
            </a:r>
            <a:r>
              <a:rPr lang="en-US" dirty="0" err="1"/>
              <a:t>đại</a:t>
            </a:r>
            <a:r>
              <a:rPr lang="en-US" dirty="0"/>
              <a:t> </a:t>
            </a:r>
            <a:r>
              <a:rPr lang="en-US" dirty="0" err="1"/>
              <a:t>học</a:t>
            </a:r>
            <a:r>
              <a:rPr lang="en-US" dirty="0"/>
              <a:t> </a:t>
            </a:r>
            <a:r>
              <a:rPr lang="en-US" dirty="0" err="1"/>
              <a:t>khác</a:t>
            </a:r>
            <a:r>
              <a:rPr lang="en-US" dirty="0"/>
              <a:t>.</a:t>
            </a:r>
          </a:p>
        </p:txBody>
      </p:sp>
    </p:spTree>
    <p:extLst>
      <p:ext uri="{BB962C8B-B14F-4D97-AF65-F5344CB8AC3E}">
        <p14:creationId xmlns:p14="http://schemas.microsoft.com/office/powerpoint/2010/main" val="391313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67360"/>
            <a:ext cx="7886700" cy="5709603"/>
          </a:xfrm>
        </p:spPr>
        <p:txBody>
          <a:bodyPr>
            <a:normAutofit lnSpcReduction="10000"/>
          </a:bodyPr>
          <a:lstStyle/>
          <a:p>
            <a:r>
              <a:rPr lang="en-US" b="1" dirty="0"/>
              <a:t>TỔ CHỨC VÀ QUẢN LÝ CỦA TRƯỜNG ĐẠI HỌC </a:t>
            </a:r>
            <a:r>
              <a:rPr lang="en-US" b="1" dirty="0" smtClean="0"/>
              <a:t>CÔNG LẬP</a:t>
            </a:r>
          </a:p>
          <a:p>
            <a:r>
              <a:rPr lang="en-US" b="1" dirty="0" err="1" smtClean="0"/>
              <a:t>Hội</a:t>
            </a:r>
            <a:r>
              <a:rPr lang="en-US" b="1" dirty="0" smtClean="0"/>
              <a:t> </a:t>
            </a:r>
            <a:r>
              <a:rPr lang="en-US" b="1" dirty="0" err="1"/>
              <a:t>đồng</a:t>
            </a:r>
            <a:r>
              <a:rPr lang="en-US" b="1" dirty="0"/>
              <a:t> </a:t>
            </a:r>
            <a:r>
              <a:rPr lang="en-US" b="1" dirty="0" err="1" smtClean="0"/>
              <a:t>trường</a:t>
            </a:r>
            <a:endParaRPr lang="en-US" b="1" dirty="0" smtClean="0"/>
          </a:p>
          <a:p>
            <a:r>
              <a:rPr lang="en-US" b="1" dirty="0" err="1"/>
              <a:t>Hiệu</a:t>
            </a:r>
            <a:r>
              <a:rPr lang="en-US" b="1" dirty="0"/>
              <a:t> </a:t>
            </a:r>
            <a:r>
              <a:rPr lang="en-US" b="1" dirty="0" err="1"/>
              <a:t>trưởng</a:t>
            </a:r>
            <a:r>
              <a:rPr lang="en-US" b="1" dirty="0"/>
              <a:t> </a:t>
            </a:r>
            <a:r>
              <a:rPr lang="en-US" b="1" dirty="0" err="1"/>
              <a:t>trường</a:t>
            </a:r>
            <a:r>
              <a:rPr lang="en-US" b="1" dirty="0"/>
              <a:t> </a:t>
            </a:r>
            <a:r>
              <a:rPr lang="en-US" b="1" dirty="0" err="1"/>
              <a:t>đại</a:t>
            </a:r>
            <a:r>
              <a:rPr lang="en-US" b="1" dirty="0"/>
              <a:t> </a:t>
            </a:r>
            <a:r>
              <a:rPr lang="en-US" b="1" dirty="0" err="1"/>
              <a:t>học</a:t>
            </a:r>
            <a:endParaRPr lang="en-US" dirty="0"/>
          </a:p>
          <a:p>
            <a:r>
              <a:rPr lang="en-US" b="1" dirty="0" err="1"/>
              <a:t>Phó</a:t>
            </a:r>
            <a:r>
              <a:rPr lang="en-US" b="1" dirty="0"/>
              <a:t> </a:t>
            </a:r>
            <a:r>
              <a:rPr lang="en-US" b="1" dirty="0" err="1"/>
              <a:t>hiệu</a:t>
            </a:r>
            <a:r>
              <a:rPr lang="en-US" b="1" dirty="0"/>
              <a:t> </a:t>
            </a:r>
            <a:r>
              <a:rPr lang="en-US" b="1" dirty="0" err="1" smtClean="0"/>
              <a:t>trưởng</a:t>
            </a:r>
            <a:endParaRPr lang="en-US" b="1" dirty="0" smtClean="0"/>
          </a:p>
          <a:p>
            <a:r>
              <a:rPr lang="en-US" b="1" dirty="0" err="1"/>
              <a:t>Hội</a:t>
            </a:r>
            <a:r>
              <a:rPr lang="en-US" b="1" dirty="0"/>
              <a:t> </a:t>
            </a:r>
            <a:r>
              <a:rPr lang="en-US" b="1" dirty="0" err="1"/>
              <a:t>đồng</a:t>
            </a:r>
            <a:r>
              <a:rPr lang="en-US" b="1" dirty="0"/>
              <a:t> </a:t>
            </a:r>
            <a:r>
              <a:rPr lang="en-US" b="1" dirty="0" err="1"/>
              <a:t>khoa</a:t>
            </a:r>
            <a:r>
              <a:rPr lang="en-US" b="1" dirty="0"/>
              <a:t> </a:t>
            </a:r>
            <a:r>
              <a:rPr lang="en-US" b="1" dirty="0" err="1"/>
              <a:t>học</a:t>
            </a:r>
            <a:r>
              <a:rPr lang="en-US" b="1" dirty="0"/>
              <a:t> </a:t>
            </a:r>
            <a:r>
              <a:rPr lang="en-US" b="1" dirty="0" err="1"/>
              <a:t>và</a:t>
            </a:r>
            <a:r>
              <a:rPr lang="en-US" b="1" dirty="0"/>
              <a:t> </a:t>
            </a:r>
            <a:r>
              <a:rPr lang="en-US" b="1" dirty="0" err="1"/>
              <a:t>đào</a:t>
            </a:r>
            <a:r>
              <a:rPr lang="en-US" b="1" dirty="0"/>
              <a:t> </a:t>
            </a:r>
            <a:r>
              <a:rPr lang="en-US" b="1" dirty="0" err="1"/>
              <a:t>tạo</a:t>
            </a:r>
            <a:endParaRPr lang="en-US" dirty="0"/>
          </a:p>
          <a:p>
            <a:r>
              <a:rPr lang="en-US" b="1" dirty="0" err="1"/>
              <a:t>Hội</a:t>
            </a:r>
            <a:r>
              <a:rPr lang="en-US" b="1" dirty="0"/>
              <a:t> </a:t>
            </a:r>
            <a:r>
              <a:rPr lang="en-US" b="1" dirty="0" err="1"/>
              <a:t>đồng</a:t>
            </a:r>
            <a:r>
              <a:rPr lang="en-US" b="1" dirty="0"/>
              <a:t> </a:t>
            </a:r>
            <a:r>
              <a:rPr lang="en-US" b="1" dirty="0" err="1"/>
              <a:t>tư</a:t>
            </a:r>
            <a:r>
              <a:rPr lang="en-US" b="1" dirty="0"/>
              <a:t> </a:t>
            </a:r>
            <a:r>
              <a:rPr lang="en-US" b="1" dirty="0" err="1" smtClean="0"/>
              <a:t>vấn</a:t>
            </a:r>
            <a:r>
              <a:rPr lang="en-US" b="1" dirty="0" smtClean="0"/>
              <a:t> (</a:t>
            </a:r>
            <a:r>
              <a:rPr lang="en-US" b="1" dirty="0" err="1" smtClean="0"/>
              <a:t>nếu</a:t>
            </a:r>
            <a:r>
              <a:rPr lang="en-US" b="1" dirty="0" smtClean="0"/>
              <a:t> </a:t>
            </a:r>
            <a:r>
              <a:rPr lang="en-US" b="1" dirty="0" err="1" smtClean="0"/>
              <a:t>cần</a:t>
            </a:r>
            <a:r>
              <a:rPr lang="en-US" b="1" dirty="0" smtClean="0"/>
              <a:t> </a:t>
            </a:r>
            <a:r>
              <a:rPr lang="en-US" b="1" dirty="0" err="1" smtClean="0"/>
              <a:t>thiết</a:t>
            </a:r>
            <a:r>
              <a:rPr lang="en-US" b="1" dirty="0" smtClean="0"/>
              <a:t>)</a:t>
            </a:r>
          </a:p>
          <a:p>
            <a:r>
              <a:rPr lang="en-US" b="1" dirty="0" err="1" smtClean="0"/>
              <a:t>Khoa</a:t>
            </a:r>
            <a:endParaRPr lang="en-US" b="1" dirty="0" smtClean="0"/>
          </a:p>
          <a:p>
            <a:r>
              <a:rPr lang="en-US" b="1" dirty="0" err="1"/>
              <a:t>Bộ</a:t>
            </a:r>
            <a:r>
              <a:rPr lang="en-US" b="1" dirty="0"/>
              <a:t> </a:t>
            </a:r>
            <a:r>
              <a:rPr lang="en-US" b="1" dirty="0" err="1" smtClean="0"/>
              <a:t>môn</a:t>
            </a:r>
            <a:r>
              <a:rPr lang="en-US" b="1" dirty="0" smtClean="0"/>
              <a:t> </a:t>
            </a:r>
            <a:r>
              <a:rPr lang="en-US" b="1" dirty="0" err="1" smtClean="0"/>
              <a:t>thuộc</a:t>
            </a:r>
            <a:r>
              <a:rPr lang="en-US" b="1" dirty="0" smtClean="0"/>
              <a:t> </a:t>
            </a:r>
            <a:r>
              <a:rPr lang="en-US" b="1" dirty="0" err="1" smtClean="0"/>
              <a:t>trường</a:t>
            </a:r>
            <a:r>
              <a:rPr lang="en-US" b="1" dirty="0" smtClean="0"/>
              <a:t> (</a:t>
            </a:r>
            <a:r>
              <a:rPr lang="en-US" b="1" dirty="0" err="1" smtClean="0"/>
              <a:t>nếu</a:t>
            </a:r>
            <a:r>
              <a:rPr lang="en-US" b="1" dirty="0" smtClean="0"/>
              <a:t> </a:t>
            </a:r>
            <a:r>
              <a:rPr lang="en-US" b="1" dirty="0" err="1" smtClean="0"/>
              <a:t>là</a:t>
            </a:r>
            <a:r>
              <a:rPr lang="en-US" b="1" dirty="0" smtClean="0"/>
              <a:t> </a:t>
            </a:r>
            <a:r>
              <a:rPr lang="en-US" b="1" dirty="0" err="1" smtClean="0"/>
              <a:t>đơn</a:t>
            </a:r>
            <a:r>
              <a:rPr lang="en-US" b="1" dirty="0" smtClean="0"/>
              <a:t> </a:t>
            </a:r>
            <a:r>
              <a:rPr lang="en-US" b="1" dirty="0" err="1" smtClean="0"/>
              <a:t>vị</a:t>
            </a:r>
            <a:r>
              <a:rPr lang="en-US" b="1" dirty="0" smtClean="0"/>
              <a:t> </a:t>
            </a:r>
            <a:r>
              <a:rPr lang="en-US" b="1" dirty="0" err="1" smtClean="0"/>
              <a:t>chuyên</a:t>
            </a:r>
            <a:r>
              <a:rPr lang="en-US" b="1" dirty="0" smtClean="0"/>
              <a:t> </a:t>
            </a:r>
            <a:r>
              <a:rPr lang="en-US" b="1" dirty="0" err="1" smtClean="0"/>
              <a:t>môn</a:t>
            </a:r>
            <a:r>
              <a:rPr lang="en-US" b="1" dirty="0" smtClean="0"/>
              <a:t> </a:t>
            </a:r>
            <a:r>
              <a:rPr lang="en-US" b="1" dirty="0" err="1" smtClean="0"/>
              <a:t>thì</a:t>
            </a:r>
            <a:r>
              <a:rPr lang="en-US" b="1" dirty="0" smtClean="0"/>
              <a:t> </a:t>
            </a:r>
            <a:r>
              <a:rPr lang="en-US" b="1" dirty="0" err="1" smtClean="0"/>
              <a:t>thuộc</a:t>
            </a:r>
            <a:r>
              <a:rPr lang="en-US" b="1" dirty="0" smtClean="0"/>
              <a:t> </a:t>
            </a:r>
            <a:r>
              <a:rPr lang="en-US" b="1" dirty="0" err="1" smtClean="0"/>
              <a:t>khoa</a:t>
            </a:r>
            <a:r>
              <a:rPr lang="en-US" b="1" dirty="0" smtClean="0"/>
              <a:t> </a:t>
            </a:r>
            <a:r>
              <a:rPr lang="en-US" b="1" dirty="0" err="1" smtClean="0"/>
              <a:t>của</a:t>
            </a:r>
            <a:r>
              <a:rPr lang="en-US" b="1" dirty="0" smtClean="0"/>
              <a:t> </a:t>
            </a:r>
            <a:r>
              <a:rPr lang="en-US" b="1" dirty="0" err="1" smtClean="0"/>
              <a:t>trường</a:t>
            </a:r>
            <a:r>
              <a:rPr lang="en-US" b="1" dirty="0" smtClean="0"/>
              <a:t>)</a:t>
            </a:r>
            <a:endParaRPr lang="en-US" b="1" dirty="0" smtClean="0"/>
          </a:p>
          <a:p>
            <a:r>
              <a:rPr lang="en-US" b="1" dirty="0" err="1"/>
              <a:t>Phòng</a:t>
            </a:r>
            <a:r>
              <a:rPr lang="en-US" b="1" dirty="0"/>
              <a:t> </a:t>
            </a:r>
            <a:r>
              <a:rPr lang="en-US" b="1" dirty="0" err="1"/>
              <a:t>chức</a:t>
            </a:r>
            <a:r>
              <a:rPr lang="en-US" b="1" dirty="0"/>
              <a:t> </a:t>
            </a:r>
            <a:r>
              <a:rPr lang="en-US" b="1" dirty="0" err="1"/>
              <a:t>năng</a:t>
            </a:r>
            <a:endParaRPr lang="en-US" dirty="0"/>
          </a:p>
          <a:p>
            <a:r>
              <a:rPr lang="en-US" b="1" dirty="0" err="1"/>
              <a:t>Thư</a:t>
            </a:r>
            <a:r>
              <a:rPr lang="en-US" b="1" dirty="0"/>
              <a:t> </a:t>
            </a:r>
            <a:r>
              <a:rPr lang="en-US" b="1" dirty="0" err="1"/>
              <a:t>viện</a:t>
            </a:r>
            <a:r>
              <a:rPr lang="en-US" b="1" dirty="0"/>
              <a:t>, </a:t>
            </a:r>
            <a:r>
              <a:rPr lang="en-US" b="1" dirty="0" err="1"/>
              <a:t>trang</a:t>
            </a:r>
            <a:r>
              <a:rPr lang="en-US" b="1" dirty="0"/>
              <a:t> </a:t>
            </a:r>
            <a:r>
              <a:rPr lang="en-US" b="1" dirty="0" err="1"/>
              <a:t>thông</a:t>
            </a:r>
            <a:r>
              <a:rPr lang="en-US" b="1" dirty="0"/>
              <a:t> tin </a:t>
            </a:r>
            <a:r>
              <a:rPr lang="en-US" b="1" dirty="0" err="1"/>
              <a:t>điện</a:t>
            </a:r>
            <a:r>
              <a:rPr lang="en-US" b="1" dirty="0"/>
              <a:t> </a:t>
            </a:r>
            <a:r>
              <a:rPr lang="en-US" b="1" dirty="0" err="1"/>
              <a:t>tử</a:t>
            </a:r>
            <a:r>
              <a:rPr lang="en-US" b="1" dirty="0"/>
              <a:t>, </a:t>
            </a:r>
            <a:r>
              <a:rPr lang="en-US" b="1" dirty="0" err="1"/>
              <a:t>tạp</a:t>
            </a:r>
            <a:r>
              <a:rPr lang="en-US" b="1" dirty="0"/>
              <a:t> </a:t>
            </a:r>
            <a:r>
              <a:rPr lang="en-US" b="1" dirty="0" err="1"/>
              <a:t>chí</a:t>
            </a:r>
            <a:r>
              <a:rPr lang="en-US" b="1" dirty="0"/>
              <a:t> </a:t>
            </a:r>
            <a:r>
              <a:rPr lang="en-US" b="1" dirty="0" err="1"/>
              <a:t>khoa</a:t>
            </a:r>
            <a:r>
              <a:rPr lang="en-US" b="1" dirty="0"/>
              <a:t> </a:t>
            </a:r>
            <a:r>
              <a:rPr lang="en-US" b="1" dirty="0" err="1"/>
              <a:t>học</a:t>
            </a:r>
            <a:r>
              <a:rPr lang="en-US" b="1" dirty="0"/>
              <a:t> </a:t>
            </a:r>
            <a:r>
              <a:rPr lang="en-US" b="1" dirty="0" err="1"/>
              <a:t>công</a:t>
            </a:r>
            <a:r>
              <a:rPr lang="en-US" b="1" dirty="0"/>
              <a:t> </a:t>
            </a:r>
            <a:r>
              <a:rPr lang="en-US" b="1" dirty="0" err="1"/>
              <a:t>nghệ</a:t>
            </a:r>
            <a:endParaRPr lang="en-US" dirty="0"/>
          </a:p>
        </p:txBody>
      </p:sp>
    </p:spTree>
    <p:extLst>
      <p:ext uri="{BB962C8B-B14F-4D97-AF65-F5344CB8AC3E}">
        <p14:creationId xmlns:p14="http://schemas.microsoft.com/office/powerpoint/2010/main" val="258022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26720"/>
            <a:ext cx="7886700" cy="5750243"/>
          </a:xfrm>
        </p:spPr>
        <p:txBody>
          <a:bodyPr/>
          <a:lstStyle/>
          <a:p>
            <a:pPr algn="just"/>
            <a:r>
              <a:rPr lang="en-US" dirty="0" err="1"/>
              <a:t>Hiệu</a:t>
            </a:r>
            <a:r>
              <a:rPr lang="en-US" dirty="0"/>
              <a:t> </a:t>
            </a:r>
            <a:r>
              <a:rPr lang="en-US" dirty="0" err="1"/>
              <a:t>trưởng</a:t>
            </a:r>
            <a:r>
              <a:rPr lang="en-US" dirty="0"/>
              <a:t> </a:t>
            </a:r>
            <a:r>
              <a:rPr lang="en-US" dirty="0" err="1"/>
              <a:t>trường</a:t>
            </a:r>
            <a:r>
              <a:rPr lang="en-US" dirty="0"/>
              <a:t> </a:t>
            </a:r>
            <a:r>
              <a:rPr lang="en-US" dirty="0" err="1"/>
              <a:t>đại</a:t>
            </a:r>
            <a:r>
              <a:rPr lang="en-US" dirty="0"/>
              <a:t> </a:t>
            </a:r>
            <a:r>
              <a:rPr lang="en-US" dirty="0" err="1"/>
              <a:t>học</a:t>
            </a:r>
            <a:r>
              <a:rPr lang="en-US" dirty="0"/>
              <a:t> </a:t>
            </a:r>
            <a:r>
              <a:rPr lang="en-US" dirty="0" err="1"/>
              <a:t>tư</a:t>
            </a:r>
            <a:r>
              <a:rPr lang="en-US" dirty="0"/>
              <a:t> </a:t>
            </a:r>
            <a:r>
              <a:rPr lang="en-US" dirty="0" err="1"/>
              <a:t>thục</a:t>
            </a:r>
            <a:r>
              <a:rPr lang="en-US" dirty="0"/>
              <a:t> do </a:t>
            </a:r>
            <a:r>
              <a:rPr lang="en-US" dirty="0" err="1"/>
              <a:t>hội</a:t>
            </a:r>
            <a:r>
              <a:rPr lang="en-US" dirty="0"/>
              <a:t> </a:t>
            </a:r>
            <a:r>
              <a:rPr lang="en-US" dirty="0" err="1"/>
              <a:t>đồng</a:t>
            </a:r>
            <a:r>
              <a:rPr lang="en-US" dirty="0"/>
              <a:t> </a:t>
            </a:r>
            <a:r>
              <a:rPr lang="en-US" dirty="0" err="1"/>
              <a:t>quản</a:t>
            </a:r>
            <a:r>
              <a:rPr lang="en-US" dirty="0"/>
              <a:t> </a:t>
            </a:r>
            <a:r>
              <a:rPr lang="en-US" dirty="0" err="1"/>
              <a:t>trị</a:t>
            </a:r>
            <a:r>
              <a:rPr lang="en-US" dirty="0"/>
              <a:t> </a:t>
            </a:r>
            <a:r>
              <a:rPr lang="en-US" dirty="0" err="1"/>
              <a:t>bầu</a:t>
            </a:r>
            <a:r>
              <a:rPr lang="en-US" dirty="0"/>
              <a:t> </a:t>
            </a:r>
            <a:r>
              <a:rPr lang="en-US" dirty="0" err="1"/>
              <a:t>theo</a:t>
            </a:r>
            <a:r>
              <a:rPr lang="en-US" dirty="0"/>
              <a:t> </a:t>
            </a:r>
            <a:r>
              <a:rPr lang="en-US" dirty="0" err="1"/>
              <a:t>nguyên</a:t>
            </a:r>
            <a:r>
              <a:rPr lang="en-US" dirty="0"/>
              <a:t> </a:t>
            </a:r>
            <a:r>
              <a:rPr lang="en-US" dirty="0" err="1"/>
              <a:t>tắc</a:t>
            </a:r>
            <a:r>
              <a:rPr lang="en-US" dirty="0"/>
              <a:t> </a:t>
            </a:r>
            <a:r>
              <a:rPr lang="en-US" dirty="0" err="1"/>
              <a:t>bỏ</a:t>
            </a:r>
            <a:r>
              <a:rPr lang="en-US" dirty="0"/>
              <a:t> </a:t>
            </a:r>
            <a:r>
              <a:rPr lang="en-US" dirty="0" err="1"/>
              <a:t>phiếu</a:t>
            </a:r>
            <a:r>
              <a:rPr lang="en-US" dirty="0"/>
              <a:t> </a:t>
            </a:r>
            <a:r>
              <a:rPr lang="en-US" dirty="0" err="1"/>
              <a:t>kín</a:t>
            </a:r>
            <a:r>
              <a:rPr lang="en-US" dirty="0"/>
              <a:t> </a:t>
            </a:r>
            <a:r>
              <a:rPr lang="en-US" dirty="0" err="1"/>
              <a:t>và</a:t>
            </a:r>
            <a:r>
              <a:rPr lang="en-US" dirty="0"/>
              <a:t> </a:t>
            </a:r>
            <a:r>
              <a:rPr lang="en-US" dirty="0" err="1"/>
              <a:t>phải</a:t>
            </a:r>
            <a:r>
              <a:rPr lang="en-US" dirty="0"/>
              <a:t> </a:t>
            </a:r>
            <a:r>
              <a:rPr lang="en-US" dirty="0" err="1"/>
              <a:t>được</a:t>
            </a:r>
            <a:r>
              <a:rPr lang="en-US" dirty="0"/>
              <a:t> </a:t>
            </a:r>
            <a:r>
              <a:rPr lang="en-US" dirty="0" err="1"/>
              <a:t>trên</a:t>
            </a:r>
            <a:r>
              <a:rPr lang="en-US" dirty="0"/>
              <a:t> 50% </a:t>
            </a:r>
            <a:r>
              <a:rPr lang="en-US" dirty="0" err="1"/>
              <a:t>tổng</a:t>
            </a:r>
            <a:r>
              <a:rPr lang="en-US" dirty="0"/>
              <a:t> </a:t>
            </a:r>
            <a:r>
              <a:rPr lang="en-US" dirty="0" err="1"/>
              <a:t>số</a:t>
            </a:r>
            <a:r>
              <a:rPr lang="en-US" dirty="0"/>
              <a:t> </a:t>
            </a:r>
            <a:r>
              <a:rPr lang="en-US" dirty="0" err="1"/>
              <a:t>thành</a:t>
            </a:r>
            <a:r>
              <a:rPr lang="en-US" dirty="0"/>
              <a:t> </a:t>
            </a:r>
            <a:r>
              <a:rPr lang="en-US" dirty="0" err="1"/>
              <a:t>viên</a:t>
            </a:r>
            <a:r>
              <a:rPr lang="en-US" dirty="0"/>
              <a:t> </a:t>
            </a:r>
            <a:r>
              <a:rPr lang="en-US" dirty="0" err="1"/>
              <a:t>của</a:t>
            </a:r>
            <a:r>
              <a:rPr lang="en-US" dirty="0"/>
              <a:t> </a:t>
            </a:r>
            <a:r>
              <a:rPr lang="en-US" dirty="0" err="1"/>
              <a:t>hội</a:t>
            </a:r>
            <a:r>
              <a:rPr lang="en-US" dirty="0"/>
              <a:t> </a:t>
            </a:r>
            <a:r>
              <a:rPr lang="en-US" dirty="0" err="1"/>
              <a:t>đồng</a:t>
            </a:r>
            <a:r>
              <a:rPr lang="en-US" dirty="0"/>
              <a:t> </a:t>
            </a:r>
            <a:r>
              <a:rPr lang="en-US" dirty="0" err="1"/>
              <a:t>quản</a:t>
            </a:r>
            <a:r>
              <a:rPr lang="en-US" dirty="0"/>
              <a:t> </a:t>
            </a:r>
            <a:r>
              <a:rPr lang="en-US" dirty="0" err="1"/>
              <a:t>trị</a:t>
            </a:r>
            <a:r>
              <a:rPr lang="en-US" dirty="0"/>
              <a:t> </a:t>
            </a:r>
            <a:r>
              <a:rPr lang="en-US" dirty="0" err="1"/>
              <a:t>đồng</a:t>
            </a:r>
            <a:r>
              <a:rPr lang="en-US" dirty="0"/>
              <a:t> ý; </a:t>
            </a:r>
            <a:r>
              <a:rPr lang="en-US" dirty="0" err="1"/>
              <a:t>được</a:t>
            </a:r>
            <a:r>
              <a:rPr lang="en-US" dirty="0"/>
              <a:t> </a:t>
            </a:r>
            <a:r>
              <a:rPr lang="en-US" dirty="0" err="1"/>
              <a:t>Chủ</a:t>
            </a:r>
            <a:r>
              <a:rPr lang="en-US" dirty="0"/>
              <a:t> </a:t>
            </a:r>
            <a:r>
              <a:rPr lang="en-US" dirty="0" err="1"/>
              <a:t>tịch</a:t>
            </a:r>
            <a:r>
              <a:rPr lang="en-US" dirty="0"/>
              <a:t> </a:t>
            </a:r>
            <a:r>
              <a:rPr lang="en-US" dirty="0" err="1"/>
              <a:t>Ủy</a:t>
            </a:r>
            <a:r>
              <a:rPr lang="en-US" dirty="0"/>
              <a:t> ban </a:t>
            </a:r>
            <a:r>
              <a:rPr lang="en-US" dirty="0" err="1"/>
              <a:t>nhân</a:t>
            </a:r>
            <a:r>
              <a:rPr lang="en-US" dirty="0"/>
              <a:t> </a:t>
            </a:r>
            <a:r>
              <a:rPr lang="en-US" dirty="0" err="1"/>
              <a:t>dân</a:t>
            </a:r>
            <a:r>
              <a:rPr lang="en-US" dirty="0"/>
              <a:t> </a:t>
            </a:r>
            <a:r>
              <a:rPr lang="en-US" dirty="0" err="1"/>
              <a:t>cấp</a:t>
            </a:r>
            <a:r>
              <a:rPr lang="en-US" dirty="0"/>
              <a:t> </a:t>
            </a:r>
            <a:r>
              <a:rPr lang="en-US" dirty="0" err="1"/>
              <a:t>tỉnh</a:t>
            </a:r>
            <a:r>
              <a:rPr lang="en-US" dirty="0"/>
              <a:t> </a:t>
            </a:r>
            <a:r>
              <a:rPr lang="en-US" dirty="0" err="1"/>
              <a:t>nơi</a:t>
            </a:r>
            <a:r>
              <a:rPr lang="en-US" dirty="0"/>
              <a:t> </a:t>
            </a:r>
            <a:r>
              <a:rPr lang="en-US" dirty="0" err="1"/>
              <a:t>trường</a:t>
            </a:r>
            <a:r>
              <a:rPr lang="en-US" dirty="0"/>
              <a:t> </a:t>
            </a:r>
            <a:r>
              <a:rPr lang="en-US" dirty="0" err="1"/>
              <a:t>đặt</a:t>
            </a:r>
            <a:r>
              <a:rPr lang="en-US" dirty="0"/>
              <a:t> </a:t>
            </a:r>
            <a:r>
              <a:rPr lang="en-US" dirty="0" err="1"/>
              <a:t>trụ</a:t>
            </a:r>
            <a:r>
              <a:rPr lang="en-US" dirty="0"/>
              <a:t> </a:t>
            </a:r>
            <a:r>
              <a:rPr lang="en-US" dirty="0" err="1"/>
              <a:t>sở</a:t>
            </a:r>
            <a:r>
              <a:rPr lang="en-US" dirty="0"/>
              <a:t> </a:t>
            </a:r>
            <a:r>
              <a:rPr lang="en-US" dirty="0" err="1"/>
              <a:t>chính</a:t>
            </a:r>
            <a:r>
              <a:rPr lang="en-US" dirty="0"/>
              <a:t> </a:t>
            </a:r>
            <a:r>
              <a:rPr lang="en-US" dirty="0" err="1"/>
              <a:t>ra</a:t>
            </a:r>
            <a:r>
              <a:rPr lang="en-US" dirty="0"/>
              <a:t> </a:t>
            </a:r>
            <a:r>
              <a:rPr lang="en-US" dirty="0" err="1"/>
              <a:t>quyết</a:t>
            </a:r>
            <a:r>
              <a:rPr lang="en-US" dirty="0"/>
              <a:t> </a:t>
            </a:r>
            <a:r>
              <a:rPr lang="en-US" dirty="0" err="1"/>
              <a:t>định</a:t>
            </a:r>
            <a:r>
              <a:rPr lang="en-US" dirty="0"/>
              <a:t> </a:t>
            </a:r>
            <a:r>
              <a:rPr lang="en-US" dirty="0" err="1"/>
              <a:t>công</a:t>
            </a:r>
            <a:r>
              <a:rPr lang="en-US" dirty="0"/>
              <a:t> </a:t>
            </a:r>
            <a:r>
              <a:rPr lang="en-US" dirty="0" err="1"/>
              <a:t>nhận</a:t>
            </a:r>
            <a:r>
              <a:rPr lang="en-US" dirty="0"/>
              <a:t>; </a:t>
            </a:r>
            <a:r>
              <a:rPr lang="en-US" dirty="0" err="1"/>
              <a:t>có</a:t>
            </a:r>
            <a:r>
              <a:rPr lang="en-US" dirty="0"/>
              <a:t> </a:t>
            </a:r>
            <a:r>
              <a:rPr lang="en-US" dirty="0" err="1"/>
              <a:t>nhiệm</a:t>
            </a:r>
            <a:r>
              <a:rPr lang="en-US" dirty="0"/>
              <a:t> </a:t>
            </a:r>
            <a:r>
              <a:rPr lang="en-US" dirty="0" err="1"/>
              <a:t>kỳ</a:t>
            </a:r>
            <a:r>
              <a:rPr lang="en-US" dirty="0"/>
              <a:t> </a:t>
            </a:r>
            <a:r>
              <a:rPr lang="en-US" dirty="0" err="1"/>
              <a:t>theo</a:t>
            </a:r>
            <a:r>
              <a:rPr lang="en-US" dirty="0"/>
              <a:t> </a:t>
            </a:r>
            <a:r>
              <a:rPr lang="en-US" dirty="0" err="1"/>
              <a:t>nhiệm</a:t>
            </a:r>
            <a:r>
              <a:rPr lang="en-US" dirty="0"/>
              <a:t> </a:t>
            </a:r>
            <a:r>
              <a:rPr lang="en-US" dirty="0" err="1"/>
              <a:t>kỳ</a:t>
            </a:r>
            <a:r>
              <a:rPr lang="en-US" dirty="0"/>
              <a:t> </a:t>
            </a:r>
            <a:r>
              <a:rPr lang="en-US" dirty="0" err="1"/>
              <a:t>của</a:t>
            </a:r>
            <a:r>
              <a:rPr lang="en-US" dirty="0"/>
              <a:t> </a:t>
            </a:r>
            <a:r>
              <a:rPr lang="en-US" dirty="0" err="1"/>
              <a:t>hội</a:t>
            </a:r>
            <a:r>
              <a:rPr lang="en-US" dirty="0"/>
              <a:t> </a:t>
            </a:r>
            <a:r>
              <a:rPr lang="en-US" dirty="0" err="1"/>
              <a:t>đồng</a:t>
            </a:r>
            <a:r>
              <a:rPr lang="en-US" dirty="0"/>
              <a:t> </a:t>
            </a:r>
            <a:r>
              <a:rPr lang="en-US" dirty="0" err="1"/>
              <a:t>quản</a:t>
            </a:r>
            <a:r>
              <a:rPr lang="en-US" dirty="0"/>
              <a:t> </a:t>
            </a:r>
            <a:r>
              <a:rPr lang="en-US" dirty="0" err="1"/>
              <a:t>trị</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bầu</a:t>
            </a:r>
            <a:r>
              <a:rPr lang="en-US" dirty="0"/>
              <a:t>, </a:t>
            </a:r>
            <a:r>
              <a:rPr lang="en-US" dirty="0" err="1"/>
              <a:t>công</a:t>
            </a:r>
            <a:r>
              <a:rPr lang="en-US" dirty="0"/>
              <a:t> </a:t>
            </a:r>
            <a:r>
              <a:rPr lang="en-US" dirty="0" err="1"/>
              <a:t>nhận</a:t>
            </a:r>
            <a:r>
              <a:rPr lang="en-US" dirty="0"/>
              <a:t> </a:t>
            </a:r>
            <a:r>
              <a:rPr lang="en-US" dirty="0" err="1"/>
              <a:t>lại</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trong</a:t>
            </a:r>
            <a:r>
              <a:rPr lang="en-US" dirty="0"/>
              <a:t> </a:t>
            </a:r>
            <a:r>
              <a:rPr lang="en-US" dirty="0" err="1"/>
              <a:t>quy</a:t>
            </a:r>
            <a:r>
              <a:rPr lang="en-US" dirty="0"/>
              <a:t> </a:t>
            </a:r>
            <a:r>
              <a:rPr lang="en-US" dirty="0" err="1"/>
              <a:t>chế</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nhà</a:t>
            </a:r>
            <a:r>
              <a:rPr lang="en-US" dirty="0"/>
              <a:t> </a:t>
            </a:r>
            <a:r>
              <a:rPr lang="en-US" dirty="0" err="1"/>
              <a:t>trường</a:t>
            </a:r>
            <a:r>
              <a:rPr lang="en-US" dirty="0"/>
              <a:t>. </a:t>
            </a:r>
            <a:r>
              <a:rPr lang="en-US" dirty="0" err="1"/>
              <a:t>Độ</a:t>
            </a:r>
            <a:r>
              <a:rPr lang="en-US" dirty="0"/>
              <a:t> </a:t>
            </a:r>
            <a:r>
              <a:rPr lang="en-US" dirty="0" err="1"/>
              <a:t>tuổi</a:t>
            </a:r>
            <a:r>
              <a:rPr lang="en-US" dirty="0"/>
              <a:t> </a:t>
            </a:r>
            <a:r>
              <a:rPr lang="en-US" dirty="0" err="1"/>
              <a:t>giữ</a:t>
            </a:r>
            <a:r>
              <a:rPr lang="en-US" dirty="0"/>
              <a:t> </a:t>
            </a:r>
            <a:r>
              <a:rPr lang="en-US" dirty="0" err="1"/>
              <a:t>chức</a:t>
            </a:r>
            <a:r>
              <a:rPr lang="en-US" dirty="0"/>
              <a:t> </a:t>
            </a:r>
            <a:r>
              <a:rPr lang="en-US" dirty="0" err="1"/>
              <a:t>vụ</a:t>
            </a:r>
            <a:r>
              <a:rPr lang="en-US" dirty="0"/>
              <a:t> </a:t>
            </a:r>
            <a:r>
              <a:rPr lang="en-US" dirty="0" err="1"/>
              <a:t>hiệu</a:t>
            </a:r>
            <a:r>
              <a:rPr lang="en-US" dirty="0"/>
              <a:t> </a:t>
            </a:r>
            <a:r>
              <a:rPr lang="en-US" dirty="0" err="1"/>
              <a:t>trưởng</a:t>
            </a:r>
            <a:r>
              <a:rPr lang="en-US" dirty="0"/>
              <a:t> </a:t>
            </a:r>
            <a:r>
              <a:rPr lang="en-US" dirty="0" err="1"/>
              <a:t>đối</a:t>
            </a:r>
            <a:r>
              <a:rPr lang="en-US" dirty="0"/>
              <a:t> </a:t>
            </a:r>
            <a:r>
              <a:rPr lang="en-US" dirty="0" err="1"/>
              <a:t>với</a:t>
            </a:r>
            <a:r>
              <a:rPr lang="en-US" dirty="0"/>
              <a:t> </a:t>
            </a:r>
            <a:r>
              <a:rPr lang="en-US" dirty="0" err="1"/>
              <a:t>trường</a:t>
            </a:r>
            <a:r>
              <a:rPr lang="en-US" dirty="0"/>
              <a:t> </a:t>
            </a:r>
            <a:r>
              <a:rPr lang="en-US" dirty="0" err="1"/>
              <a:t>đại</a:t>
            </a:r>
            <a:r>
              <a:rPr lang="en-US" dirty="0"/>
              <a:t> </a:t>
            </a:r>
            <a:r>
              <a:rPr lang="en-US" dirty="0" err="1"/>
              <a:t>học</a:t>
            </a:r>
            <a:r>
              <a:rPr lang="en-US" dirty="0"/>
              <a:t> </a:t>
            </a:r>
            <a:r>
              <a:rPr lang="en-US" dirty="0" err="1"/>
              <a:t>tư</a:t>
            </a:r>
            <a:r>
              <a:rPr lang="en-US" dirty="0"/>
              <a:t> </a:t>
            </a:r>
            <a:r>
              <a:rPr lang="en-US" dirty="0" err="1"/>
              <a:t>thục</a:t>
            </a:r>
            <a:r>
              <a:rPr lang="en-US" dirty="0"/>
              <a:t> </a:t>
            </a:r>
            <a:r>
              <a:rPr lang="en-US" dirty="0" err="1"/>
              <a:t>là</a:t>
            </a:r>
            <a:r>
              <a:rPr lang="en-US" dirty="0"/>
              <a:t> </a:t>
            </a:r>
            <a:r>
              <a:rPr lang="en-US" dirty="0" err="1"/>
              <a:t>không</a:t>
            </a:r>
            <a:r>
              <a:rPr lang="en-US" dirty="0"/>
              <a:t> </a:t>
            </a:r>
            <a:r>
              <a:rPr lang="en-US" dirty="0" err="1"/>
              <a:t>quá</a:t>
            </a:r>
            <a:r>
              <a:rPr lang="en-US" dirty="0"/>
              <a:t> 75 </a:t>
            </a:r>
            <a:r>
              <a:rPr lang="en-US" dirty="0" err="1"/>
              <a:t>đối</a:t>
            </a:r>
            <a:r>
              <a:rPr lang="en-US" dirty="0"/>
              <a:t> </a:t>
            </a:r>
            <a:r>
              <a:rPr lang="en-US" dirty="0" err="1"/>
              <a:t>với</a:t>
            </a:r>
            <a:r>
              <a:rPr lang="en-US" dirty="0"/>
              <a:t> </a:t>
            </a:r>
            <a:r>
              <a:rPr lang="en-US" dirty="0" err="1"/>
              <a:t>nam</a:t>
            </a:r>
            <a:r>
              <a:rPr lang="en-US" dirty="0"/>
              <a:t> </a:t>
            </a:r>
            <a:r>
              <a:rPr lang="en-US" dirty="0" err="1"/>
              <a:t>và</a:t>
            </a:r>
            <a:r>
              <a:rPr lang="en-US" dirty="0"/>
              <a:t> </a:t>
            </a:r>
            <a:r>
              <a:rPr lang="en-US" dirty="0" err="1"/>
              <a:t>không</a:t>
            </a:r>
            <a:r>
              <a:rPr lang="en-US" dirty="0"/>
              <a:t> </a:t>
            </a:r>
            <a:r>
              <a:rPr lang="en-US" dirty="0" err="1"/>
              <a:t>quá</a:t>
            </a:r>
            <a:r>
              <a:rPr lang="en-US" dirty="0"/>
              <a:t> 70 </a:t>
            </a:r>
            <a:r>
              <a:rPr lang="en-US" dirty="0" err="1"/>
              <a:t>đối</a:t>
            </a:r>
            <a:r>
              <a:rPr lang="en-US" dirty="0"/>
              <a:t> </a:t>
            </a:r>
            <a:r>
              <a:rPr lang="en-US" dirty="0" err="1"/>
              <a:t>với</a:t>
            </a:r>
            <a:r>
              <a:rPr lang="en-US" dirty="0"/>
              <a:t> </a:t>
            </a:r>
            <a:r>
              <a:rPr lang="en-US" dirty="0" err="1"/>
              <a:t>nữ</a:t>
            </a:r>
            <a:r>
              <a:rPr lang="en-US" dirty="0"/>
              <a:t>;</a:t>
            </a:r>
          </a:p>
          <a:p>
            <a:endParaRPr lang="en-US" dirty="0"/>
          </a:p>
        </p:txBody>
      </p:sp>
    </p:spTree>
    <p:extLst>
      <p:ext uri="{BB962C8B-B14F-4D97-AF65-F5344CB8AC3E}">
        <p14:creationId xmlns:p14="http://schemas.microsoft.com/office/powerpoint/2010/main" val="1561838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82600"/>
            <a:ext cx="7886700" cy="5694363"/>
          </a:xfrm>
        </p:spPr>
        <p:txBody>
          <a:bodyPr/>
          <a:lstStyle/>
          <a:p>
            <a:pPr marL="0" indent="0">
              <a:buNone/>
            </a:pPr>
            <a:r>
              <a:rPr lang="en-US" b="1" dirty="0" err="1" smtClean="0">
                <a:solidFill>
                  <a:srgbClr val="0070C0"/>
                </a:solidFill>
              </a:rPr>
              <a:t>Loại</a:t>
            </a:r>
            <a:r>
              <a:rPr lang="en-US" b="1" dirty="0" smtClean="0">
                <a:solidFill>
                  <a:srgbClr val="0070C0"/>
                </a:solidFill>
              </a:rPr>
              <a:t> </a:t>
            </a:r>
            <a:r>
              <a:rPr lang="en-US" b="1" dirty="0" err="1">
                <a:solidFill>
                  <a:srgbClr val="0070C0"/>
                </a:solidFill>
              </a:rPr>
              <a:t>hình</a:t>
            </a:r>
            <a:r>
              <a:rPr lang="en-US" b="1" dirty="0">
                <a:solidFill>
                  <a:srgbClr val="0070C0"/>
                </a:solidFill>
              </a:rPr>
              <a:t> </a:t>
            </a:r>
            <a:r>
              <a:rPr lang="en-US" b="1" dirty="0" err="1">
                <a:solidFill>
                  <a:srgbClr val="0070C0"/>
                </a:solidFill>
              </a:rPr>
              <a:t>và</a:t>
            </a:r>
            <a:r>
              <a:rPr lang="en-US" b="1" dirty="0">
                <a:solidFill>
                  <a:srgbClr val="0070C0"/>
                </a:solidFill>
              </a:rPr>
              <a:t> </a:t>
            </a:r>
            <a:r>
              <a:rPr lang="en-US" b="1" dirty="0" err="1">
                <a:solidFill>
                  <a:srgbClr val="0070C0"/>
                </a:solidFill>
              </a:rPr>
              <a:t>hệ</a:t>
            </a:r>
            <a:r>
              <a:rPr lang="en-US" b="1" dirty="0">
                <a:solidFill>
                  <a:srgbClr val="0070C0"/>
                </a:solidFill>
              </a:rPr>
              <a:t> </a:t>
            </a:r>
            <a:r>
              <a:rPr lang="en-US" b="1" dirty="0" err="1">
                <a:solidFill>
                  <a:srgbClr val="0070C0"/>
                </a:solidFill>
              </a:rPr>
              <a:t>thống</a:t>
            </a:r>
            <a:r>
              <a:rPr lang="en-US" b="1" dirty="0">
                <a:solidFill>
                  <a:srgbClr val="0070C0"/>
                </a:solidFill>
              </a:rPr>
              <a:t> </a:t>
            </a:r>
            <a:r>
              <a:rPr lang="en-US" b="1" dirty="0" err="1">
                <a:solidFill>
                  <a:srgbClr val="0070C0"/>
                </a:solidFill>
              </a:rPr>
              <a:t>trường</a:t>
            </a:r>
            <a:r>
              <a:rPr lang="en-US" b="1" dirty="0">
                <a:solidFill>
                  <a:srgbClr val="0070C0"/>
                </a:solidFill>
              </a:rPr>
              <a:t> </a:t>
            </a:r>
            <a:r>
              <a:rPr lang="en-US" b="1" dirty="0" err="1">
                <a:solidFill>
                  <a:srgbClr val="0070C0"/>
                </a:solidFill>
              </a:rPr>
              <a:t>trung</a:t>
            </a:r>
            <a:r>
              <a:rPr lang="en-US" b="1" dirty="0">
                <a:solidFill>
                  <a:srgbClr val="0070C0"/>
                </a:solidFill>
              </a:rPr>
              <a:t> </a:t>
            </a:r>
            <a:r>
              <a:rPr lang="en-US" b="1" dirty="0" err="1" smtClean="0">
                <a:solidFill>
                  <a:srgbClr val="0070C0"/>
                </a:solidFill>
              </a:rPr>
              <a:t>học</a:t>
            </a:r>
            <a:r>
              <a:rPr lang="en-US" b="1" dirty="0">
                <a:solidFill>
                  <a:srgbClr val="0070C0"/>
                </a:solidFill>
              </a:rPr>
              <a:t> </a:t>
            </a:r>
            <a:r>
              <a:rPr lang="en-US" b="1" dirty="0" smtClean="0">
                <a:solidFill>
                  <a:srgbClr val="0070C0"/>
                </a:solidFill>
              </a:rPr>
              <a:t>(</a:t>
            </a:r>
            <a:r>
              <a:rPr lang="en-US" b="1" dirty="0" err="1" smtClean="0">
                <a:solidFill>
                  <a:srgbClr val="0070C0"/>
                </a:solidFill>
              </a:rPr>
              <a:t>Điều</a:t>
            </a:r>
            <a:r>
              <a:rPr lang="en-US" b="1" dirty="0" smtClean="0">
                <a:solidFill>
                  <a:srgbClr val="0070C0"/>
                </a:solidFill>
              </a:rPr>
              <a:t> 4) </a:t>
            </a:r>
            <a:endParaRPr lang="en-US" dirty="0">
              <a:solidFill>
                <a:srgbClr val="0070C0"/>
              </a:solidFill>
            </a:endParaRPr>
          </a:p>
          <a:p>
            <a:pPr marL="0" indent="0">
              <a:buNone/>
            </a:pPr>
            <a:r>
              <a:rPr lang="en-US" dirty="0" err="1"/>
              <a:t>Trường</a:t>
            </a:r>
            <a:r>
              <a:rPr lang="en-US" dirty="0"/>
              <a:t> </a:t>
            </a:r>
            <a:r>
              <a:rPr lang="en-US" dirty="0" err="1"/>
              <a:t>trung</a:t>
            </a:r>
            <a:r>
              <a:rPr lang="en-US" dirty="0"/>
              <a:t> </a:t>
            </a:r>
            <a:r>
              <a:rPr lang="en-US" dirty="0" err="1"/>
              <a:t>học</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theo</a:t>
            </a:r>
            <a:r>
              <a:rPr lang="en-US" dirty="0"/>
              <a:t> </a:t>
            </a:r>
            <a:r>
              <a:rPr lang="en-US" dirty="0" err="1"/>
              <a:t>hai</a:t>
            </a:r>
            <a:r>
              <a:rPr lang="en-US" dirty="0"/>
              <a:t> </a:t>
            </a:r>
            <a:r>
              <a:rPr lang="en-US" dirty="0" err="1"/>
              <a:t>loại</a:t>
            </a:r>
            <a:r>
              <a:rPr lang="en-US" dirty="0"/>
              <a:t> </a:t>
            </a:r>
            <a:r>
              <a:rPr lang="en-US" dirty="0" err="1"/>
              <a:t>hình</a:t>
            </a:r>
            <a:r>
              <a:rPr lang="en-US" dirty="0"/>
              <a:t>: </a:t>
            </a:r>
            <a:r>
              <a:rPr lang="en-US" dirty="0" err="1"/>
              <a:t>công</a:t>
            </a:r>
            <a:r>
              <a:rPr lang="en-US" dirty="0"/>
              <a:t> </a:t>
            </a:r>
            <a:r>
              <a:rPr lang="en-US" dirty="0" err="1"/>
              <a:t>lập</a:t>
            </a:r>
            <a:r>
              <a:rPr lang="en-US" dirty="0"/>
              <a:t> </a:t>
            </a:r>
            <a:r>
              <a:rPr lang="en-US" dirty="0" err="1"/>
              <a:t>và</a:t>
            </a:r>
            <a:r>
              <a:rPr lang="en-US" dirty="0"/>
              <a:t> </a:t>
            </a:r>
            <a:r>
              <a:rPr lang="en-US" dirty="0" err="1"/>
              <a:t>tư</a:t>
            </a:r>
            <a:r>
              <a:rPr lang="en-US" dirty="0"/>
              <a:t> </a:t>
            </a:r>
            <a:r>
              <a:rPr lang="en-US" dirty="0" err="1"/>
              <a:t>thục</a:t>
            </a:r>
            <a:r>
              <a:rPr lang="en-US" dirty="0" smtClean="0"/>
              <a:t>.</a:t>
            </a:r>
          </a:p>
          <a:p>
            <a:pPr marL="0" indent="0">
              <a:buNone/>
            </a:pPr>
            <a:r>
              <a:rPr lang="en-US" b="1" dirty="0"/>
              <a:t>2. </a:t>
            </a:r>
            <a:r>
              <a:rPr lang="en-US" b="1" dirty="0" err="1"/>
              <a:t>Các</a:t>
            </a:r>
            <a:r>
              <a:rPr lang="en-US" b="1" dirty="0"/>
              <a:t> </a:t>
            </a:r>
            <a:r>
              <a:rPr lang="en-US" b="1" dirty="0" err="1"/>
              <a:t>trường</a:t>
            </a:r>
            <a:r>
              <a:rPr lang="en-US" b="1" dirty="0"/>
              <a:t> </a:t>
            </a:r>
            <a:r>
              <a:rPr lang="en-US" b="1" u="sng" dirty="0" err="1">
                <a:solidFill>
                  <a:srgbClr val="FF0000"/>
                </a:solidFill>
              </a:rPr>
              <a:t>có</a:t>
            </a:r>
            <a:r>
              <a:rPr lang="en-US" b="1" u="sng" dirty="0">
                <a:solidFill>
                  <a:srgbClr val="FF0000"/>
                </a:solidFill>
              </a:rPr>
              <a:t> </a:t>
            </a:r>
            <a:r>
              <a:rPr lang="en-US" b="1" u="sng" dirty="0" err="1">
                <a:solidFill>
                  <a:srgbClr val="FF0000"/>
                </a:solidFill>
              </a:rPr>
              <a:t>một</a:t>
            </a:r>
            <a:r>
              <a:rPr lang="en-US" b="1" u="sng" dirty="0">
                <a:solidFill>
                  <a:srgbClr val="FF0000"/>
                </a:solidFill>
              </a:rPr>
              <a:t> </a:t>
            </a:r>
            <a:r>
              <a:rPr lang="en-US" b="1" u="sng" dirty="0" err="1">
                <a:solidFill>
                  <a:srgbClr val="FF0000"/>
                </a:solidFill>
              </a:rPr>
              <a:t>cấp</a:t>
            </a:r>
            <a:r>
              <a:rPr lang="en-US" b="1" u="sng" dirty="0">
                <a:solidFill>
                  <a:srgbClr val="FF0000"/>
                </a:solidFill>
              </a:rPr>
              <a:t> </a:t>
            </a:r>
            <a:r>
              <a:rPr lang="en-US" b="1" u="sng" dirty="0" err="1">
                <a:solidFill>
                  <a:srgbClr val="FF0000"/>
                </a:solidFill>
              </a:rPr>
              <a:t>học</a:t>
            </a:r>
            <a:r>
              <a:rPr lang="en-US" b="1" u="sng" dirty="0">
                <a:solidFill>
                  <a:srgbClr val="FF0000"/>
                </a:solidFill>
              </a:rPr>
              <a:t> </a:t>
            </a:r>
            <a:r>
              <a:rPr lang="en-US" b="1" dirty="0" err="1"/>
              <a:t>gồm</a:t>
            </a:r>
            <a:r>
              <a:rPr lang="en-US" b="1" dirty="0"/>
              <a:t>: </a:t>
            </a:r>
          </a:p>
          <a:p>
            <a:pPr marL="0" indent="0">
              <a:buNone/>
            </a:pPr>
            <a:r>
              <a:rPr lang="en-US" dirty="0"/>
              <a:t>a) </a:t>
            </a:r>
            <a:r>
              <a:rPr lang="en-US" dirty="0" err="1"/>
              <a:t>Trường</a:t>
            </a:r>
            <a:r>
              <a:rPr lang="en-US" dirty="0"/>
              <a:t> </a:t>
            </a:r>
            <a:r>
              <a:rPr lang="en-US" dirty="0" err="1"/>
              <a:t>trung</a:t>
            </a:r>
            <a:r>
              <a:rPr lang="en-US" dirty="0"/>
              <a:t> </a:t>
            </a:r>
            <a:r>
              <a:rPr lang="en-US" dirty="0" err="1"/>
              <a:t>học</a:t>
            </a:r>
            <a:r>
              <a:rPr lang="en-US" dirty="0"/>
              <a:t> </a:t>
            </a:r>
            <a:r>
              <a:rPr lang="en-US" dirty="0" err="1"/>
              <a:t>cơ</a:t>
            </a:r>
            <a:r>
              <a:rPr lang="en-US" dirty="0"/>
              <a:t> </a:t>
            </a:r>
            <a:r>
              <a:rPr lang="en-US" dirty="0" err="1"/>
              <a:t>sở</a:t>
            </a:r>
            <a:r>
              <a:rPr lang="en-US" dirty="0"/>
              <a:t>;</a:t>
            </a:r>
          </a:p>
          <a:p>
            <a:pPr marL="0" indent="0">
              <a:buNone/>
            </a:pPr>
            <a:r>
              <a:rPr lang="en-US" dirty="0"/>
              <a:t>b) </a:t>
            </a:r>
            <a:r>
              <a:rPr lang="en-US" dirty="0" err="1"/>
              <a:t>Trường</a:t>
            </a:r>
            <a:r>
              <a:rPr lang="en-US" dirty="0"/>
              <a:t> </a:t>
            </a:r>
            <a:r>
              <a:rPr lang="en-US" dirty="0" err="1"/>
              <a:t>trung</a:t>
            </a:r>
            <a:r>
              <a:rPr lang="en-US" dirty="0"/>
              <a:t> </a:t>
            </a:r>
            <a:r>
              <a:rPr lang="en-US" dirty="0" err="1"/>
              <a:t>học</a:t>
            </a:r>
            <a:r>
              <a:rPr lang="en-US" dirty="0"/>
              <a:t> </a:t>
            </a:r>
            <a:r>
              <a:rPr lang="en-US" dirty="0" err="1"/>
              <a:t>phổ</a:t>
            </a:r>
            <a:r>
              <a:rPr lang="en-US" dirty="0"/>
              <a:t> </a:t>
            </a:r>
            <a:r>
              <a:rPr lang="en-US" dirty="0" err="1"/>
              <a:t>thông</a:t>
            </a:r>
            <a:r>
              <a:rPr lang="en-US" dirty="0"/>
              <a:t>. </a:t>
            </a:r>
          </a:p>
          <a:p>
            <a:pPr marL="0" indent="0">
              <a:buNone/>
            </a:pPr>
            <a:r>
              <a:rPr lang="en-US" b="1" dirty="0"/>
              <a:t>3. </a:t>
            </a:r>
            <a:r>
              <a:rPr lang="en-US" b="1" dirty="0" err="1"/>
              <a:t>Các</a:t>
            </a:r>
            <a:r>
              <a:rPr lang="en-US" b="1" dirty="0"/>
              <a:t> </a:t>
            </a:r>
            <a:r>
              <a:rPr lang="en-US" b="1" dirty="0" err="1"/>
              <a:t>trường</a:t>
            </a:r>
            <a:r>
              <a:rPr lang="en-US" b="1" dirty="0"/>
              <a:t> </a:t>
            </a:r>
            <a:r>
              <a:rPr lang="en-US" b="1" dirty="0" err="1"/>
              <a:t>phổ</a:t>
            </a:r>
            <a:r>
              <a:rPr lang="en-US" b="1" dirty="0"/>
              <a:t> </a:t>
            </a:r>
            <a:r>
              <a:rPr lang="en-US" b="1" dirty="0" err="1"/>
              <a:t>thông</a:t>
            </a:r>
            <a:r>
              <a:rPr lang="en-US" b="1" dirty="0"/>
              <a:t> </a:t>
            </a:r>
            <a:r>
              <a:rPr lang="en-US" b="1" u="sng" dirty="0" err="1">
                <a:solidFill>
                  <a:srgbClr val="FF0000"/>
                </a:solidFill>
              </a:rPr>
              <a:t>có</a:t>
            </a:r>
            <a:r>
              <a:rPr lang="en-US" b="1" u="sng" dirty="0">
                <a:solidFill>
                  <a:srgbClr val="FF0000"/>
                </a:solidFill>
              </a:rPr>
              <a:t> </a:t>
            </a:r>
            <a:r>
              <a:rPr lang="en-US" b="1" u="sng" dirty="0" err="1">
                <a:solidFill>
                  <a:srgbClr val="FF0000"/>
                </a:solidFill>
              </a:rPr>
              <a:t>nhiều</a:t>
            </a:r>
            <a:r>
              <a:rPr lang="en-US" b="1" u="sng" dirty="0">
                <a:solidFill>
                  <a:srgbClr val="FF0000"/>
                </a:solidFill>
              </a:rPr>
              <a:t> </a:t>
            </a:r>
            <a:r>
              <a:rPr lang="en-US" b="1" u="sng" dirty="0" err="1">
                <a:solidFill>
                  <a:srgbClr val="FF0000"/>
                </a:solidFill>
              </a:rPr>
              <a:t>cấp</a:t>
            </a:r>
            <a:r>
              <a:rPr lang="en-US" b="1" u="sng" dirty="0">
                <a:solidFill>
                  <a:srgbClr val="FF0000"/>
                </a:solidFill>
              </a:rPr>
              <a:t> </a:t>
            </a:r>
            <a:r>
              <a:rPr lang="en-US" b="1" u="sng" dirty="0" err="1">
                <a:solidFill>
                  <a:srgbClr val="FF0000"/>
                </a:solidFill>
              </a:rPr>
              <a:t>học</a:t>
            </a:r>
            <a:r>
              <a:rPr lang="en-US" b="1" u="sng" dirty="0">
                <a:solidFill>
                  <a:srgbClr val="FF0000"/>
                </a:solidFill>
              </a:rPr>
              <a:t> </a:t>
            </a:r>
            <a:r>
              <a:rPr lang="en-US" b="1" dirty="0" err="1"/>
              <a:t>gồm</a:t>
            </a:r>
            <a:r>
              <a:rPr lang="en-US" b="1" dirty="0"/>
              <a:t>: </a:t>
            </a:r>
          </a:p>
          <a:p>
            <a:pPr marL="0" indent="0">
              <a:buNone/>
            </a:pPr>
            <a:r>
              <a:rPr lang="en-US" dirty="0"/>
              <a:t>a) </a:t>
            </a:r>
            <a:r>
              <a:rPr lang="en-US" dirty="0" err="1"/>
              <a:t>Trường</a:t>
            </a:r>
            <a:r>
              <a:rPr lang="en-US" dirty="0"/>
              <a:t> </a:t>
            </a:r>
            <a:r>
              <a:rPr lang="en-US" dirty="0" err="1"/>
              <a:t>tiểu</a:t>
            </a:r>
            <a:r>
              <a:rPr lang="en-US" dirty="0"/>
              <a:t> </a:t>
            </a:r>
            <a:r>
              <a:rPr lang="en-US" dirty="0" err="1"/>
              <a:t>học</a:t>
            </a:r>
            <a:r>
              <a:rPr lang="en-US" dirty="0"/>
              <a:t> </a:t>
            </a:r>
            <a:r>
              <a:rPr lang="en-US" dirty="0" err="1"/>
              <a:t>và</a:t>
            </a:r>
            <a:r>
              <a:rPr lang="en-US" dirty="0"/>
              <a:t> </a:t>
            </a:r>
            <a:r>
              <a:rPr lang="en-US" dirty="0" err="1"/>
              <a:t>trung</a:t>
            </a:r>
            <a:r>
              <a:rPr lang="en-US" dirty="0"/>
              <a:t> </a:t>
            </a:r>
            <a:r>
              <a:rPr lang="en-US" dirty="0" err="1"/>
              <a:t>học</a:t>
            </a:r>
            <a:r>
              <a:rPr lang="en-US" dirty="0"/>
              <a:t> </a:t>
            </a:r>
            <a:r>
              <a:rPr lang="en-US" dirty="0" err="1"/>
              <a:t>cơ</a:t>
            </a:r>
            <a:r>
              <a:rPr lang="en-US" dirty="0"/>
              <a:t> </a:t>
            </a:r>
            <a:r>
              <a:rPr lang="en-US" dirty="0" err="1"/>
              <a:t>sở</a:t>
            </a:r>
            <a:r>
              <a:rPr lang="en-US" dirty="0"/>
              <a:t>;</a:t>
            </a:r>
          </a:p>
          <a:p>
            <a:pPr marL="0" indent="0">
              <a:buNone/>
            </a:pPr>
            <a:r>
              <a:rPr lang="en-US" dirty="0"/>
              <a:t>b) </a:t>
            </a:r>
            <a:r>
              <a:rPr lang="en-US" dirty="0" err="1"/>
              <a:t>Trường</a:t>
            </a:r>
            <a:r>
              <a:rPr lang="en-US" dirty="0"/>
              <a:t> </a:t>
            </a:r>
            <a:r>
              <a:rPr lang="en-US" dirty="0" err="1"/>
              <a:t>trung</a:t>
            </a:r>
            <a:r>
              <a:rPr lang="en-US" dirty="0"/>
              <a:t> </a:t>
            </a:r>
            <a:r>
              <a:rPr lang="en-US" dirty="0" err="1"/>
              <a:t>học</a:t>
            </a:r>
            <a:r>
              <a:rPr lang="en-US" dirty="0"/>
              <a:t> </a:t>
            </a:r>
            <a:r>
              <a:rPr lang="en-US" dirty="0" err="1"/>
              <a:t>cơ</a:t>
            </a:r>
            <a:r>
              <a:rPr lang="en-US" dirty="0"/>
              <a:t> </a:t>
            </a:r>
            <a:r>
              <a:rPr lang="en-US" dirty="0" err="1"/>
              <a:t>sở</a:t>
            </a:r>
            <a:r>
              <a:rPr lang="en-US" dirty="0"/>
              <a:t> </a:t>
            </a:r>
            <a:r>
              <a:rPr lang="en-US" dirty="0" err="1"/>
              <a:t>và</a:t>
            </a:r>
            <a:r>
              <a:rPr lang="en-US" dirty="0"/>
              <a:t> </a:t>
            </a:r>
            <a:r>
              <a:rPr lang="en-US" dirty="0" err="1"/>
              <a:t>trung</a:t>
            </a:r>
            <a:r>
              <a:rPr lang="en-US" dirty="0"/>
              <a:t> </a:t>
            </a:r>
            <a:r>
              <a:rPr lang="en-US" dirty="0" err="1"/>
              <a:t>học</a:t>
            </a:r>
            <a:r>
              <a:rPr lang="en-US" dirty="0"/>
              <a:t> </a:t>
            </a:r>
            <a:r>
              <a:rPr lang="en-US" dirty="0" err="1"/>
              <a:t>phổ</a:t>
            </a:r>
            <a:r>
              <a:rPr lang="en-US" dirty="0"/>
              <a:t> </a:t>
            </a:r>
            <a:r>
              <a:rPr lang="en-US" dirty="0" err="1"/>
              <a:t>thông</a:t>
            </a:r>
            <a:r>
              <a:rPr lang="en-US" dirty="0"/>
              <a:t>; </a:t>
            </a:r>
          </a:p>
          <a:p>
            <a:pPr marL="0" indent="0">
              <a:buNone/>
            </a:pPr>
            <a:r>
              <a:rPr lang="en-US" dirty="0"/>
              <a:t>c) </a:t>
            </a:r>
            <a:r>
              <a:rPr lang="en-US" dirty="0" err="1"/>
              <a:t>Trường</a:t>
            </a:r>
            <a:r>
              <a:rPr lang="en-US" dirty="0"/>
              <a:t> </a:t>
            </a:r>
            <a:r>
              <a:rPr lang="en-US" dirty="0" err="1"/>
              <a:t>tiểu</a:t>
            </a:r>
            <a:r>
              <a:rPr lang="en-US" dirty="0"/>
              <a:t> </a:t>
            </a:r>
            <a:r>
              <a:rPr lang="en-US" dirty="0" err="1"/>
              <a:t>học</a:t>
            </a:r>
            <a:r>
              <a:rPr lang="en-US" dirty="0"/>
              <a:t>, </a:t>
            </a:r>
            <a:r>
              <a:rPr lang="en-US" dirty="0" err="1"/>
              <a:t>trung</a:t>
            </a:r>
            <a:r>
              <a:rPr lang="en-US" dirty="0"/>
              <a:t> </a:t>
            </a:r>
            <a:r>
              <a:rPr lang="en-US" dirty="0" err="1"/>
              <a:t>học</a:t>
            </a:r>
            <a:r>
              <a:rPr lang="en-US" dirty="0"/>
              <a:t> </a:t>
            </a:r>
            <a:r>
              <a:rPr lang="en-US" dirty="0" err="1"/>
              <a:t>cơ</a:t>
            </a:r>
            <a:r>
              <a:rPr lang="en-US" dirty="0"/>
              <a:t> </a:t>
            </a:r>
            <a:r>
              <a:rPr lang="en-US" dirty="0" err="1"/>
              <a:t>sở</a:t>
            </a:r>
            <a:r>
              <a:rPr lang="en-US" dirty="0"/>
              <a:t> </a:t>
            </a:r>
            <a:r>
              <a:rPr lang="en-US" dirty="0" err="1"/>
              <a:t>và</a:t>
            </a:r>
            <a:r>
              <a:rPr lang="en-US" dirty="0"/>
              <a:t> </a:t>
            </a:r>
            <a:r>
              <a:rPr lang="en-US" dirty="0" err="1"/>
              <a:t>trung</a:t>
            </a:r>
            <a:r>
              <a:rPr lang="en-US" dirty="0"/>
              <a:t> </a:t>
            </a:r>
            <a:r>
              <a:rPr lang="en-US" dirty="0" err="1"/>
              <a:t>học</a:t>
            </a:r>
            <a:r>
              <a:rPr lang="en-US" dirty="0"/>
              <a:t> </a:t>
            </a:r>
            <a:r>
              <a:rPr lang="en-US" dirty="0" err="1"/>
              <a:t>phổ</a:t>
            </a:r>
            <a:r>
              <a:rPr lang="en-US" dirty="0"/>
              <a:t> </a:t>
            </a:r>
            <a:r>
              <a:rPr lang="en-US" dirty="0" err="1"/>
              <a:t>thông</a:t>
            </a:r>
            <a:r>
              <a:rPr lang="en-US" dirty="0"/>
              <a:t>. </a:t>
            </a:r>
          </a:p>
          <a:p>
            <a:endParaRPr lang="en-US" dirty="0"/>
          </a:p>
        </p:txBody>
      </p:sp>
    </p:spTree>
    <p:extLst>
      <p:ext uri="{BB962C8B-B14F-4D97-AF65-F5344CB8AC3E}">
        <p14:creationId xmlns:p14="http://schemas.microsoft.com/office/powerpoint/2010/main" val="229232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87680"/>
            <a:ext cx="7886700" cy="5689283"/>
          </a:xfrm>
        </p:spPr>
        <p:txBody>
          <a:bodyPr/>
          <a:lstStyle/>
          <a:p>
            <a:pPr marL="0" indent="0">
              <a:buNone/>
            </a:pPr>
            <a:r>
              <a:rPr lang="en-US" b="1" dirty="0">
                <a:solidFill>
                  <a:srgbClr val="FF0000"/>
                </a:solidFill>
              </a:rPr>
              <a:t>4. </a:t>
            </a:r>
            <a:r>
              <a:rPr lang="en-US" b="1" dirty="0" err="1">
                <a:solidFill>
                  <a:srgbClr val="FF0000"/>
                </a:solidFill>
              </a:rPr>
              <a:t>Các</a:t>
            </a:r>
            <a:r>
              <a:rPr lang="en-US" b="1" dirty="0">
                <a:solidFill>
                  <a:srgbClr val="FF0000"/>
                </a:solidFill>
              </a:rPr>
              <a:t> </a:t>
            </a:r>
            <a:r>
              <a:rPr lang="en-US" b="1" dirty="0" err="1">
                <a:solidFill>
                  <a:srgbClr val="FF0000"/>
                </a:solidFill>
              </a:rPr>
              <a:t>trường</a:t>
            </a:r>
            <a:r>
              <a:rPr lang="en-US" b="1" dirty="0">
                <a:solidFill>
                  <a:srgbClr val="FF0000"/>
                </a:solidFill>
              </a:rPr>
              <a:t> </a:t>
            </a:r>
            <a:r>
              <a:rPr lang="en-US" b="1" dirty="0" err="1">
                <a:solidFill>
                  <a:srgbClr val="FF0000"/>
                </a:solidFill>
              </a:rPr>
              <a:t>chuyên</a:t>
            </a:r>
            <a:r>
              <a:rPr lang="en-US" b="1" dirty="0">
                <a:solidFill>
                  <a:srgbClr val="FF0000"/>
                </a:solidFill>
              </a:rPr>
              <a:t> </a:t>
            </a:r>
            <a:r>
              <a:rPr lang="en-US" b="1" dirty="0" err="1">
                <a:solidFill>
                  <a:srgbClr val="FF0000"/>
                </a:solidFill>
              </a:rPr>
              <a:t>biệt</a:t>
            </a:r>
            <a:r>
              <a:rPr lang="en-US" b="1" dirty="0">
                <a:solidFill>
                  <a:srgbClr val="FF0000"/>
                </a:solidFill>
              </a:rPr>
              <a:t> </a:t>
            </a:r>
            <a:r>
              <a:rPr lang="en-US" b="1" dirty="0" err="1">
                <a:solidFill>
                  <a:srgbClr val="FF0000"/>
                </a:solidFill>
              </a:rPr>
              <a:t>gồm</a:t>
            </a:r>
            <a:r>
              <a:rPr lang="en-US" b="1" dirty="0">
                <a:solidFill>
                  <a:srgbClr val="FF0000"/>
                </a:solidFill>
              </a:rPr>
              <a:t>:</a:t>
            </a:r>
          </a:p>
          <a:p>
            <a:pPr marL="0" indent="0">
              <a:buNone/>
            </a:pPr>
            <a:r>
              <a:rPr lang="en-US" dirty="0"/>
              <a:t>a) </a:t>
            </a:r>
            <a:r>
              <a:rPr lang="en-US" dirty="0" err="1"/>
              <a:t>Trường</a:t>
            </a:r>
            <a:r>
              <a:rPr lang="en-US" dirty="0"/>
              <a:t> </a:t>
            </a:r>
            <a:r>
              <a:rPr lang="en-US" dirty="0" err="1"/>
              <a:t>phổ</a:t>
            </a:r>
            <a:r>
              <a:rPr lang="en-US" dirty="0"/>
              <a:t> </a:t>
            </a:r>
            <a:r>
              <a:rPr lang="en-US" dirty="0" err="1"/>
              <a:t>thông</a:t>
            </a:r>
            <a:r>
              <a:rPr lang="en-US" dirty="0"/>
              <a:t> </a:t>
            </a:r>
            <a:r>
              <a:rPr lang="en-US" dirty="0" err="1"/>
              <a:t>dân</a:t>
            </a:r>
            <a:r>
              <a:rPr lang="en-US" dirty="0"/>
              <a:t> </a:t>
            </a:r>
            <a:r>
              <a:rPr lang="en-US" dirty="0" err="1"/>
              <a:t>tộc</a:t>
            </a:r>
            <a:r>
              <a:rPr lang="en-US" dirty="0"/>
              <a:t> </a:t>
            </a:r>
            <a:r>
              <a:rPr lang="en-US" dirty="0" err="1"/>
              <a:t>nội</a:t>
            </a:r>
            <a:r>
              <a:rPr lang="en-US" dirty="0"/>
              <a:t> </a:t>
            </a:r>
            <a:r>
              <a:rPr lang="en-US" dirty="0" err="1"/>
              <a:t>trú</a:t>
            </a:r>
            <a:r>
              <a:rPr lang="en-US" dirty="0"/>
              <a:t>, </a:t>
            </a:r>
            <a:r>
              <a:rPr lang="en-US" dirty="0" err="1"/>
              <a:t>trường</a:t>
            </a:r>
            <a:r>
              <a:rPr lang="en-US" dirty="0"/>
              <a:t> </a:t>
            </a:r>
            <a:r>
              <a:rPr lang="en-US" dirty="0" err="1"/>
              <a:t>phổ</a:t>
            </a:r>
            <a:r>
              <a:rPr lang="en-US" dirty="0"/>
              <a:t> </a:t>
            </a:r>
            <a:r>
              <a:rPr lang="en-US" dirty="0" err="1"/>
              <a:t>thông</a:t>
            </a:r>
            <a:r>
              <a:rPr lang="en-US" dirty="0"/>
              <a:t> </a:t>
            </a:r>
            <a:r>
              <a:rPr lang="en-US" dirty="0" err="1"/>
              <a:t>dân</a:t>
            </a:r>
            <a:r>
              <a:rPr lang="en-US" dirty="0"/>
              <a:t> </a:t>
            </a:r>
            <a:r>
              <a:rPr lang="en-US" dirty="0" err="1"/>
              <a:t>tộc</a:t>
            </a:r>
            <a:r>
              <a:rPr lang="en-US" dirty="0"/>
              <a:t> </a:t>
            </a:r>
            <a:r>
              <a:rPr lang="en-US" dirty="0" err="1"/>
              <a:t>bán</a:t>
            </a:r>
            <a:r>
              <a:rPr lang="en-US" dirty="0"/>
              <a:t> </a:t>
            </a:r>
            <a:r>
              <a:rPr lang="en-US" dirty="0" err="1"/>
              <a:t>trú</a:t>
            </a:r>
            <a:r>
              <a:rPr lang="en-US" dirty="0"/>
              <a:t>;</a:t>
            </a:r>
          </a:p>
          <a:p>
            <a:pPr marL="0" indent="0">
              <a:buNone/>
            </a:pPr>
            <a:r>
              <a:rPr lang="en-US" dirty="0"/>
              <a:t>b) </a:t>
            </a:r>
            <a:r>
              <a:rPr lang="en-US" dirty="0" err="1"/>
              <a:t>Trường</a:t>
            </a:r>
            <a:r>
              <a:rPr lang="en-US" dirty="0"/>
              <a:t> </a:t>
            </a:r>
            <a:r>
              <a:rPr lang="en-US" dirty="0" err="1"/>
              <a:t>chuyên</a:t>
            </a:r>
            <a:r>
              <a:rPr lang="en-US" dirty="0"/>
              <a:t>, </a:t>
            </a:r>
            <a:r>
              <a:rPr lang="en-US" dirty="0" err="1"/>
              <a:t>trường</a:t>
            </a:r>
            <a:r>
              <a:rPr lang="en-US" dirty="0"/>
              <a:t> </a:t>
            </a:r>
            <a:r>
              <a:rPr lang="en-US" dirty="0" err="1"/>
              <a:t>năng</a:t>
            </a:r>
            <a:r>
              <a:rPr lang="en-US" dirty="0"/>
              <a:t> </a:t>
            </a:r>
            <a:r>
              <a:rPr lang="en-US" dirty="0" err="1"/>
              <a:t>khiếu</a:t>
            </a:r>
            <a:r>
              <a:rPr lang="en-US" dirty="0"/>
              <a:t>;</a:t>
            </a:r>
          </a:p>
          <a:p>
            <a:pPr marL="0" indent="0">
              <a:buNone/>
            </a:pPr>
            <a:r>
              <a:rPr lang="en-US" dirty="0"/>
              <a:t>c) </a:t>
            </a:r>
            <a:r>
              <a:rPr lang="en-US" dirty="0" err="1"/>
              <a:t>Trường</a:t>
            </a:r>
            <a:r>
              <a:rPr lang="en-US" dirty="0"/>
              <a:t> </a:t>
            </a:r>
            <a:r>
              <a:rPr lang="en-US" dirty="0" err="1"/>
              <a:t>dành</a:t>
            </a:r>
            <a:r>
              <a:rPr lang="en-US" dirty="0"/>
              <a:t> </a:t>
            </a:r>
            <a:r>
              <a:rPr lang="en-US" dirty="0" err="1"/>
              <a:t>cho</a:t>
            </a:r>
            <a:r>
              <a:rPr lang="en-US" dirty="0"/>
              <a:t> </a:t>
            </a:r>
            <a:r>
              <a:rPr lang="en-US" dirty="0" err="1"/>
              <a:t>người</a:t>
            </a:r>
            <a:r>
              <a:rPr lang="en-US" dirty="0"/>
              <a:t> </a:t>
            </a:r>
            <a:r>
              <a:rPr lang="en-US" dirty="0" err="1"/>
              <a:t>tàn</a:t>
            </a:r>
            <a:r>
              <a:rPr lang="en-US" dirty="0"/>
              <a:t> </a:t>
            </a:r>
            <a:r>
              <a:rPr lang="en-US" dirty="0" err="1"/>
              <a:t>tật</a:t>
            </a:r>
            <a:r>
              <a:rPr lang="en-US" dirty="0"/>
              <a:t>, </a:t>
            </a:r>
            <a:r>
              <a:rPr lang="en-US" dirty="0" err="1"/>
              <a:t>khuyết</a:t>
            </a:r>
            <a:r>
              <a:rPr lang="en-US" dirty="0"/>
              <a:t> </a:t>
            </a:r>
            <a:r>
              <a:rPr lang="en-US" dirty="0" err="1"/>
              <a:t>tật</a:t>
            </a:r>
            <a:r>
              <a:rPr lang="en-US" dirty="0"/>
              <a:t>;</a:t>
            </a:r>
          </a:p>
          <a:p>
            <a:pPr marL="0" indent="0">
              <a:buNone/>
            </a:pPr>
            <a:r>
              <a:rPr lang="en-US" dirty="0"/>
              <a:t>d) </a:t>
            </a:r>
            <a:r>
              <a:rPr lang="en-US" dirty="0" err="1"/>
              <a:t>Trường</a:t>
            </a:r>
            <a:r>
              <a:rPr lang="en-US" dirty="0"/>
              <a:t> </a:t>
            </a:r>
            <a:r>
              <a:rPr lang="en-US" dirty="0" err="1"/>
              <a:t>giáo</a:t>
            </a:r>
            <a:r>
              <a:rPr lang="en-US" dirty="0"/>
              <a:t> </a:t>
            </a:r>
            <a:r>
              <a:rPr lang="en-US" dirty="0" err="1"/>
              <a:t>dưỡng</a:t>
            </a:r>
            <a:r>
              <a:rPr lang="en-US" dirty="0"/>
              <a:t>.</a:t>
            </a:r>
          </a:p>
          <a:p>
            <a:endParaRPr lang="en-US" dirty="0"/>
          </a:p>
        </p:txBody>
      </p:sp>
    </p:spTree>
    <p:extLst>
      <p:ext uri="{BB962C8B-B14F-4D97-AF65-F5344CB8AC3E}">
        <p14:creationId xmlns:p14="http://schemas.microsoft.com/office/powerpoint/2010/main" val="290049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530" y="447040"/>
            <a:ext cx="7886700" cy="5790883"/>
          </a:xfrm>
        </p:spPr>
        <p:txBody>
          <a:bodyPr>
            <a:normAutofit/>
          </a:bodyPr>
          <a:lstStyle/>
          <a:p>
            <a:pPr marL="0" indent="0">
              <a:buNone/>
            </a:pPr>
            <a:r>
              <a:rPr lang="vi-VN" b="1" dirty="0">
                <a:solidFill>
                  <a:srgbClr val="0070C0"/>
                </a:solidFill>
              </a:rPr>
              <a:t>4.1.2. Tổ chức và quản lý trường trung </a:t>
            </a:r>
            <a:r>
              <a:rPr lang="vi-VN" b="1" dirty="0" smtClean="0">
                <a:solidFill>
                  <a:srgbClr val="0070C0"/>
                </a:solidFill>
              </a:rPr>
              <a:t>học</a:t>
            </a:r>
            <a:endParaRPr lang="en-US" b="1" dirty="0" smtClean="0">
              <a:solidFill>
                <a:srgbClr val="0070C0"/>
              </a:solidFill>
            </a:endParaRPr>
          </a:p>
          <a:p>
            <a:r>
              <a:rPr lang="en-US" dirty="0" err="1" smtClean="0"/>
              <a:t>Tên</a:t>
            </a:r>
            <a:r>
              <a:rPr lang="en-US" dirty="0" smtClean="0"/>
              <a:t> </a:t>
            </a:r>
            <a:r>
              <a:rPr lang="en-US" dirty="0" err="1" smtClean="0"/>
              <a:t>trường</a:t>
            </a:r>
            <a:r>
              <a:rPr lang="en-US" dirty="0" smtClean="0"/>
              <a:t> </a:t>
            </a:r>
            <a:r>
              <a:rPr lang="en-US" dirty="0" err="1"/>
              <a:t>được</a:t>
            </a:r>
            <a:r>
              <a:rPr lang="en-US" dirty="0"/>
              <a:t> </a:t>
            </a:r>
            <a:r>
              <a:rPr lang="en-US" dirty="0" err="1"/>
              <a:t>quy</a:t>
            </a:r>
            <a:r>
              <a:rPr lang="en-US" dirty="0"/>
              <a:t> </a:t>
            </a:r>
            <a:r>
              <a:rPr lang="en-US" dirty="0" err="1"/>
              <a:t>định</a:t>
            </a:r>
            <a:r>
              <a:rPr lang="en-US" dirty="0"/>
              <a:t> </a:t>
            </a:r>
            <a:r>
              <a:rPr lang="en-US" dirty="0" err="1"/>
              <a:t>như</a:t>
            </a:r>
            <a:r>
              <a:rPr lang="en-US" dirty="0"/>
              <a:t> </a:t>
            </a:r>
            <a:r>
              <a:rPr lang="en-US" dirty="0" err="1"/>
              <a:t>sau</a:t>
            </a:r>
            <a:r>
              <a:rPr lang="en-US" dirty="0"/>
              <a:t>: </a:t>
            </a:r>
          </a:p>
          <a:p>
            <a:r>
              <a:rPr lang="en-US" dirty="0" err="1">
                <a:solidFill>
                  <a:srgbClr val="FF0000"/>
                </a:solidFill>
              </a:rPr>
              <a:t>Trường</a:t>
            </a:r>
            <a:r>
              <a:rPr lang="en-US" dirty="0">
                <a:solidFill>
                  <a:srgbClr val="FF0000"/>
                </a:solidFill>
              </a:rPr>
              <a:t> </a:t>
            </a:r>
            <a:r>
              <a:rPr lang="en-US" dirty="0" err="1">
                <a:solidFill>
                  <a:srgbClr val="FF0000"/>
                </a:solidFill>
              </a:rPr>
              <a:t>trung</a:t>
            </a:r>
            <a:r>
              <a:rPr lang="en-US" dirty="0">
                <a:solidFill>
                  <a:srgbClr val="FF0000"/>
                </a:solidFill>
              </a:rPr>
              <a:t> </a:t>
            </a:r>
            <a:r>
              <a:rPr lang="en-US" dirty="0" err="1">
                <a:solidFill>
                  <a:srgbClr val="FF0000"/>
                </a:solidFill>
              </a:rPr>
              <a:t>học</a:t>
            </a:r>
            <a:r>
              <a:rPr lang="en-US" dirty="0">
                <a:solidFill>
                  <a:srgbClr val="FF0000"/>
                </a:solidFill>
              </a:rPr>
              <a:t> </a:t>
            </a:r>
            <a:r>
              <a:rPr lang="en-US" dirty="0" err="1">
                <a:solidFill>
                  <a:srgbClr val="FF0000"/>
                </a:solidFill>
              </a:rPr>
              <a:t>cơ</a:t>
            </a:r>
            <a:r>
              <a:rPr lang="en-US" dirty="0">
                <a:solidFill>
                  <a:srgbClr val="FF0000"/>
                </a:solidFill>
              </a:rPr>
              <a:t> </a:t>
            </a:r>
            <a:r>
              <a:rPr lang="en-US" dirty="0" err="1">
                <a:solidFill>
                  <a:srgbClr val="FF0000"/>
                </a:solidFill>
              </a:rPr>
              <a:t>sở</a:t>
            </a:r>
            <a:r>
              <a:rPr lang="en-US" dirty="0">
                <a:solidFill>
                  <a:srgbClr val="FF0000"/>
                </a:solidFill>
              </a:rPr>
              <a:t> </a:t>
            </a:r>
            <a:r>
              <a:rPr lang="en-US" dirty="0"/>
              <a:t>(</a:t>
            </a:r>
            <a:r>
              <a:rPr lang="en-US" dirty="0" err="1"/>
              <a:t>hoặc</a:t>
            </a:r>
            <a:r>
              <a:rPr lang="en-US" dirty="0"/>
              <a:t>: </a:t>
            </a:r>
            <a:r>
              <a:rPr lang="en-US" dirty="0" err="1"/>
              <a:t>trung</a:t>
            </a:r>
            <a:r>
              <a:rPr lang="en-US" dirty="0"/>
              <a:t> </a:t>
            </a:r>
            <a:r>
              <a:rPr lang="en-US" dirty="0" err="1"/>
              <a:t>học</a:t>
            </a:r>
            <a:r>
              <a:rPr lang="en-US" dirty="0"/>
              <a:t> </a:t>
            </a:r>
            <a:r>
              <a:rPr lang="en-US" dirty="0" err="1"/>
              <a:t>phổ</a:t>
            </a:r>
            <a:r>
              <a:rPr lang="en-US" dirty="0"/>
              <a:t> </a:t>
            </a:r>
            <a:r>
              <a:rPr lang="en-US" dirty="0" err="1"/>
              <a:t>thông</a:t>
            </a:r>
            <a:r>
              <a:rPr lang="en-US" dirty="0"/>
              <a:t>; </a:t>
            </a:r>
            <a:r>
              <a:rPr lang="en-US" dirty="0" err="1"/>
              <a:t>tiểu</a:t>
            </a:r>
            <a:r>
              <a:rPr lang="en-US" dirty="0"/>
              <a:t> </a:t>
            </a:r>
            <a:r>
              <a:rPr lang="en-US" dirty="0" err="1"/>
              <a:t>học</a:t>
            </a:r>
            <a:r>
              <a:rPr lang="en-US" dirty="0"/>
              <a:t> </a:t>
            </a:r>
            <a:r>
              <a:rPr lang="en-US" dirty="0" err="1"/>
              <a:t>và</a:t>
            </a:r>
            <a:r>
              <a:rPr lang="en-US" dirty="0"/>
              <a:t> </a:t>
            </a:r>
            <a:r>
              <a:rPr lang="en-US" dirty="0" err="1"/>
              <a:t>trung</a:t>
            </a:r>
            <a:r>
              <a:rPr lang="en-US" dirty="0"/>
              <a:t> </a:t>
            </a:r>
            <a:r>
              <a:rPr lang="en-US" dirty="0" err="1"/>
              <a:t>học</a:t>
            </a:r>
            <a:r>
              <a:rPr lang="en-US" dirty="0"/>
              <a:t> </a:t>
            </a:r>
            <a:r>
              <a:rPr lang="en-US" dirty="0" err="1"/>
              <a:t>cơ</a:t>
            </a:r>
            <a:r>
              <a:rPr lang="en-US" dirty="0"/>
              <a:t> </a:t>
            </a:r>
            <a:r>
              <a:rPr lang="en-US" dirty="0" err="1"/>
              <a:t>sở</a:t>
            </a:r>
            <a:r>
              <a:rPr lang="en-US" dirty="0"/>
              <a:t>; </a:t>
            </a:r>
            <a:r>
              <a:rPr lang="en-US" dirty="0" err="1"/>
              <a:t>trung</a:t>
            </a:r>
            <a:r>
              <a:rPr lang="en-US" dirty="0"/>
              <a:t> </a:t>
            </a:r>
            <a:r>
              <a:rPr lang="en-US" dirty="0" err="1"/>
              <a:t>học</a:t>
            </a:r>
            <a:r>
              <a:rPr lang="en-US" dirty="0"/>
              <a:t> </a:t>
            </a:r>
            <a:r>
              <a:rPr lang="en-US" dirty="0" err="1"/>
              <a:t>cơ</a:t>
            </a:r>
            <a:r>
              <a:rPr lang="en-US" dirty="0"/>
              <a:t> </a:t>
            </a:r>
            <a:r>
              <a:rPr lang="en-US" dirty="0" err="1"/>
              <a:t>sở</a:t>
            </a:r>
            <a:r>
              <a:rPr lang="en-US" dirty="0"/>
              <a:t> </a:t>
            </a:r>
            <a:r>
              <a:rPr lang="en-US" dirty="0" err="1"/>
              <a:t>và</a:t>
            </a:r>
            <a:r>
              <a:rPr lang="en-US" dirty="0"/>
              <a:t> </a:t>
            </a:r>
            <a:r>
              <a:rPr lang="en-US" dirty="0" err="1"/>
              <a:t>trung</a:t>
            </a:r>
            <a:r>
              <a:rPr lang="en-US" dirty="0"/>
              <a:t> </a:t>
            </a:r>
            <a:r>
              <a:rPr lang="en-US" dirty="0" err="1"/>
              <a:t>học</a:t>
            </a:r>
            <a:r>
              <a:rPr lang="en-US" dirty="0"/>
              <a:t> </a:t>
            </a:r>
            <a:r>
              <a:rPr lang="en-US" dirty="0" err="1"/>
              <a:t>phổ</a:t>
            </a:r>
            <a:r>
              <a:rPr lang="en-US" dirty="0"/>
              <a:t> </a:t>
            </a:r>
            <a:r>
              <a:rPr lang="en-US" dirty="0" err="1"/>
              <a:t>thông</a:t>
            </a:r>
            <a:r>
              <a:rPr lang="en-US" dirty="0"/>
              <a:t>; </a:t>
            </a:r>
            <a:r>
              <a:rPr lang="en-US" dirty="0" err="1"/>
              <a:t>tiểu</a:t>
            </a:r>
            <a:r>
              <a:rPr lang="en-US" dirty="0"/>
              <a:t> </a:t>
            </a:r>
            <a:r>
              <a:rPr lang="en-US" dirty="0" err="1"/>
              <a:t>học</a:t>
            </a:r>
            <a:r>
              <a:rPr lang="en-US" dirty="0"/>
              <a:t>, </a:t>
            </a:r>
            <a:r>
              <a:rPr lang="en-US" dirty="0" err="1"/>
              <a:t>trung</a:t>
            </a:r>
            <a:r>
              <a:rPr lang="en-US" dirty="0"/>
              <a:t> </a:t>
            </a:r>
            <a:r>
              <a:rPr lang="en-US" dirty="0" err="1"/>
              <a:t>học</a:t>
            </a:r>
            <a:r>
              <a:rPr lang="en-US" dirty="0"/>
              <a:t> </a:t>
            </a:r>
            <a:r>
              <a:rPr lang="en-US" dirty="0" err="1"/>
              <a:t>cơ</a:t>
            </a:r>
            <a:r>
              <a:rPr lang="en-US" dirty="0"/>
              <a:t> </a:t>
            </a:r>
            <a:r>
              <a:rPr lang="en-US" dirty="0" err="1"/>
              <a:t>sở</a:t>
            </a:r>
            <a:r>
              <a:rPr lang="en-US" dirty="0"/>
              <a:t> </a:t>
            </a:r>
            <a:r>
              <a:rPr lang="en-US" dirty="0" err="1"/>
              <a:t>và</a:t>
            </a:r>
            <a:r>
              <a:rPr lang="en-US" dirty="0"/>
              <a:t> </a:t>
            </a:r>
            <a:r>
              <a:rPr lang="en-US" dirty="0" err="1"/>
              <a:t>trung</a:t>
            </a:r>
            <a:r>
              <a:rPr lang="en-US" dirty="0"/>
              <a:t> </a:t>
            </a:r>
            <a:r>
              <a:rPr lang="en-US" dirty="0" err="1"/>
              <a:t>học</a:t>
            </a:r>
            <a:r>
              <a:rPr lang="en-US" dirty="0"/>
              <a:t> </a:t>
            </a:r>
            <a:r>
              <a:rPr lang="en-US" dirty="0" err="1"/>
              <a:t>phổ</a:t>
            </a:r>
            <a:r>
              <a:rPr lang="en-US" dirty="0"/>
              <a:t> </a:t>
            </a:r>
            <a:r>
              <a:rPr lang="en-US" dirty="0" err="1"/>
              <a:t>thông</a:t>
            </a:r>
            <a:r>
              <a:rPr lang="en-US" dirty="0"/>
              <a:t>; </a:t>
            </a:r>
            <a:r>
              <a:rPr lang="en-US" dirty="0" err="1"/>
              <a:t>trung</a:t>
            </a:r>
            <a:r>
              <a:rPr lang="en-US" dirty="0"/>
              <a:t> </a:t>
            </a:r>
            <a:r>
              <a:rPr lang="en-US" dirty="0" err="1"/>
              <a:t>học</a:t>
            </a:r>
            <a:r>
              <a:rPr lang="en-US" dirty="0"/>
              <a:t> </a:t>
            </a:r>
            <a:r>
              <a:rPr lang="en-US" dirty="0" err="1"/>
              <a:t>phổ</a:t>
            </a:r>
            <a:r>
              <a:rPr lang="en-US" dirty="0"/>
              <a:t> </a:t>
            </a:r>
            <a:r>
              <a:rPr lang="en-US" dirty="0" err="1"/>
              <a:t>thông</a:t>
            </a:r>
            <a:r>
              <a:rPr lang="en-US" dirty="0"/>
              <a:t> </a:t>
            </a:r>
            <a:r>
              <a:rPr lang="en-US" dirty="0" err="1"/>
              <a:t>chuyên</a:t>
            </a:r>
            <a:r>
              <a:rPr lang="en-US" dirty="0"/>
              <a:t>) </a:t>
            </a:r>
            <a:r>
              <a:rPr lang="en-US" dirty="0">
                <a:solidFill>
                  <a:srgbClr val="FF0000"/>
                </a:solidFill>
              </a:rPr>
              <a:t>+ </a:t>
            </a:r>
            <a:r>
              <a:rPr lang="en-US" dirty="0" err="1">
                <a:solidFill>
                  <a:srgbClr val="FF0000"/>
                </a:solidFill>
              </a:rPr>
              <a:t>tên</a:t>
            </a:r>
            <a:r>
              <a:rPr lang="en-US" dirty="0">
                <a:solidFill>
                  <a:srgbClr val="FF0000"/>
                </a:solidFill>
              </a:rPr>
              <a:t> </a:t>
            </a:r>
            <a:r>
              <a:rPr lang="en-US" dirty="0" err="1">
                <a:solidFill>
                  <a:srgbClr val="FF0000"/>
                </a:solidFill>
              </a:rPr>
              <a:t>riêng</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trường</a:t>
            </a:r>
            <a:r>
              <a:rPr lang="en-US" dirty="0"/>
              <a:t>. </a:t>
            </a:r>
          </a:p>
          <a:p>
            <a:r>
              <a:rPr lang="en-US" dirty="0" err="1"/>
              <a:t>Chủ</a:t>
            </a:r>
            <a:r>
              <a:rPr lang="en-US" dirty="0"/>
              <a:t> </a:t>
            </a:r>
            <a:r>
              <a:rPr lang="en-US" dirty="0" err="1"/>
              <a:t>tịch</a:t>
            </a:r>
            <a:r>
              <a:rPr lang="en-US" dirty="0"/>
              <a:t> </a:t>
            </a:r>
            <a:r>
              <a:rPr lang="en-US" dirty="0" err="1"/>
              <a:t>Uỷ</a:t>
            </a:r>
            <a:r>
              <a:rPr lang="en-US" dirty="0"/>
              <a:t> ban </a:t>
            </a:r>
            <a:r>
              <a:rPr lang="en-US" dirty="0" err="1"/>
              <a:t>nhân</a:t>
            </a:r>
            <a:r>
              <a:rPr lang="en-US" dirty="0"/>
              <a:t> </a:t>
            </a:r>
            <a:r>
              <a:rPr lang="en-US" dirty="0" err="1" smtClean="0"/>
              <a:t>cấp</a:t>
            </a:r>
            <a:r>
              <a:rPr lang="en-US" dirty="0" smtClean="0"/>
              <a:t> </a:t>
            </a:r>
            <a:r>
              <a:rPr lang="en-US" dirty="0" err="1" smtClean="0"/>
              <a:t>huyện</a:t>
            </a:r>
            <a:r>
              <a:rPr lang="en-US" dirty="0" smtClean="0"/>
              <a:t> </a:t>
            </a:r>
            <a:r>
              <a:rPr lang="en-US" dirty="0" err="1"/>
              <a:t>quyết</a:t>
            </a:r>
            <a:r>
              <a:rPr lang="en-US" dirty="0"/>
              <a:t> </a:t>
            </a:r>
            <a:r>
              <a:rPr lang="en-US" dirty="0" err="1"/>
              <a:t>định</a:t>
            </a:r>
            <a:r>
              <a:rPr lang="en-US" dirty="0"/>
              <a:t> </a:t>
            </a:r>
            <a:r>
              <a:rPr lang="en-US" dirty="0" err="1"/>
              <a:t>thành</a:t>
            </a:r>
            <a:r>
              <a:rPr lang="en-US" dirty="0"/>
              <a:t> </a:t>
            </a:r>
            <a:r>
              <a:rPr lang="en-US" dirty="0" err="1"/>
              <a:t>lập</a:t>
            </a:r>
            <a:r>
              <a:rPr lang="en-US" dirty="0"/>
              <a:t> </a:t>
            </a:r>
            <a:r>
              <a:rPr lang="en-US" dirty="0" err="1" smtClean="0"/>
              <a:t>trường</a:t>
            </a:r>
            <a:r>
              <a:rPr lang="en-US" dirty="0" smtClean="0"/>
              <a:t> </a:t>
            </a:r>
            <a:r>
              <a:rPr lang="en-US" dirty="0"/>
              <a:t>THCS </a:t>
            </a:r>
            <a:endParaRPr lang="en-US" dirty="0" smtClean="0"/>
          </a:p>
          <a:p>
            <a:r>
              <a:rPr lang="en-US" dirty="0" err="1" smtClean="0"/>
              <a:t>Chủ</a:t>
            </a:r>
            <a:r>
              <a:rPr lang="en-US" dirty="0" smtClean="0"/>
              <a:t> </a:t>
            </a:r>
            <a:r>
              <a:rPr lang="en-US" dirty="0" err="1"/>
              <a:t>tịch</a:t>
            </a:r>
            <a:r>
              <a:rPr lang="en-US" dirty="0"/>
              <a:t> </a:t>
            </a:r>
            <a:r>
              <a:rPr lang="en-US" dirty="0" err="1"/>
              <a:t>Uỷ</a:t>
            </a:r>
            <a:r>
              <a:rPr lang="en-US" dirty="0"/>
              <a:t> ban </a:t>
            </a:r>
            <a:r>
              <a:rPr lang="en-US" dirty="0" err="1"/>
              <a:t>nhân</a:t>
            </a:r>
            <a:r>
              <a:rPr lang="en-US" dirty="0"/>
              <a:t> </a:t>
            </a:r>
            <a:r>
              <a:rPr lang="en-US" dirty="0" err="1" smtClean="0"/>
              <a:t>dân</a:t>
            </a:r>
            <a:r>
              <a:rPr lang="en-US" dirty="0"/>
              <a:t> </a:t>
            </a:r>
            <a:r>
              <a:rPr lang="en-US" dirty="0" err="1" smtClean="0"/>
              <a:t>cấp</a:t>
            </a:r>
            <a:r>
              <a:rPr lang="en-US" dirty="0" smtClean="0"/>
              <a:t> </a:t>
            </a:r>
            <a:r>
              <a:rPr lang="en-US" dirty="0" err="1" smtClean="0"/>
              <a:t>tỉnh</a:t>
            </a:r>
            <a:r>
              <a:rPr lang="en-US" dirty="0" smtClean="0"/>
              <a:t> </a:t>
            </a:r>
            <a:r>
              <a:rPr lang="en-US" dirty="0" err="1"/>
              <a:t>quyết</a:t>
            </a:r>
            <a:r>
              <a:rPr lang="en-US" dirty="0"/>
              <a:t> </a:t>
            </a:r>
            <a:r>
              <a:rPr lang="en-US" dirty="0" err="1"/>
              <a:t>định</a:t>
            </a:r>
            <a:r>
              <a:rPr lang="en-US" dirty="0"/>
              <a:t> </a:t>
            </a:r>
            <a:r>
              <a:rPr lang="en-US" dirty="0" err="1"/>
              <a:t>thành</a:t>
            </a:r>
            <a:r>
              <a:rPr lang="en-US" dirty="0"/>
              <a:t> </a:t>
            </a:r>
            <a:r>
              <a:rPr lang="en-US" dirty="0" err="1"/>
              <a:t>lập</a:t>
            </a:r>
            <a:r>
              <a:rPr lang="en-US" dirty="0"/>
              <a:t> </a:t>
            </a:r>
            <a:r>
              <a:rPr lang="en-US" dirty="0" err="1" smtClean="0"/>
              <a:t>trường</a:t>
            </a:r>
            <a:r>
              <a:rPr lang="en-US" dirty="0" smtClean="0"/>
              <a:t> THPT</a:t>
            </a:r>
            <a:r>
              <a:rPr lang="en-US" dirty="0"/>
              <a:t>.</a:t>
            </a:r>
          </a:p>
        </p:txBody>
      </p:sp>
    </p:spTree>
    <p:extLst>
      <p:ext uri="{BB962C8B-B14F-4D97-AF65-F5344CB8AC3E}">
        <p14:creationId xmlns:p14="http://schemas.microsoft.com/office/powerpoint/2010/main" val="60339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45440"/>
            <a:ext cx="7886700" cy="5831523"/>
          </a:xfrm>
        </p:spPr>
        <p:txBody>
          <a:bodyPr>
            <a:normAutofit fontScale="92500"/>
          </a:bodyPr>
          <a:lstStyle/>
          <a:p>
            <a:pPr marL="0" indent="0">
              <a:buNone/>
            </a:pPr>
            <a:r>
              <a:rPr lang="en-US" b="1" dirty="0" err="1" smtClean="0">
                <a:solidFill>
                  <a:srgbClr val="0070C0"/>
                </a:solidFill>
              </a:rPr>
              <a:t>Hiệu</a:t>
            </a:r>
            <a:r>
              <a:rPr lang="en-US" b="1" dirty="0" smtClean="0">
                <a:solidFill>
                  <a:srgbClr val="0070C0"/>
                </a:solidFill>
              </a:rPr>
              <a:t> </a:t>
            </a:r>
            <a:r>
              <a:rPr lang="en-US" b="1" dirty="0" err="1">
                <a:solidFill>
                  <a:srgbClr val="0070C0"/>
                </a:solidFill>
              </a:rPr>
              <a:t>trưởng</a:t>
            </a:r>
            <a:r>
              <a:rPr lang="en-US" b="1" dirty="0">
                <a:solidFill>
                  <a:srgbClr val="0070C0"/>
                </a:solidFill>
              </a:rPr>
              <a:t> </a:t>
            </a:r>
            <a:r>
              <a:rPr lang="en-US" b="1" dirty="0" err="1">
                <a:solidFill>
                  <a:srgbClr val="0070C0"/>
                </a:solidFill>
              </a:rPr>
              <a:t>và</a:t>
            </a:r>
            <a:r>
              <a:rPr lang="en-US" b="1" dirty="0">
                <a:solidFill>
                  <a:srgbClr val="0070C0"/>
                </a:solidFill>
              </a:rPr>
              <a:t> </a:t>
            </a:r>
            <a:r>
              <a:rPr lang="en-US" b="1" dirty="0" err="1">
                <a:solidFill>
                  <a:srgbClr val="0070C0"/>
                </a:solidFill>
              </a:rPr>
              <a:t>Phó</a:t>
            </a:r>
            <a:r>
              <a:rPr lang="en-US" b="1" dirty="0">
                <a:solidFill>
                  <a:srgbClr val="0070C0"/>
                </a:solidFill>
              </a:rPr>
              <a:t> </a:t>
            </a:r>
            <a:r>
              <a:rPr lang="en-US" b="1" dirty="0" err="1">
                <a:solidFill>
                  <a:srgbClr val="0070C0"/>
                </a:solidFill>
              </a:rPr>
              <a:t>Hiệu</a:t>
            </a:r>
            <a:r>
              <a:rPr lang="en-US" b="1" dirty="0">
                <a:solidFill>
                  <a:srgbClr val="0070C0"/>
                </a:solidFill>
              </a:rPr>
              <a:t> </a:t>
            </a:r>
            <a:r>
              <a:rPr lang="en-US" b="1" dirty="0" err="1" smtClean="0">
                <a:solidFill>
                  <a:srgbClr val="0070C0"/>
                </a:solidFill>
              </a:rPr>
              <a:t>trưởng</a:t>
            </a:r>
            <a:r>
              <a:rPr lang="en-US" b="1" dirty="0">
                <a:solidFill>
                  <a:srgbClr val="0070C0"/>
                </a:solidFill>
              </a:rPr>
              <a:t> </a:t>
            </a:r>
            <a:r>
              <a:rPr lang="en-US" b="1" dirty="0" smtClean="0">
                <a:solidFill>
                  <a:srgbClr val="0070C0"/>
                </a:solidFill>
              </a:rPr>
              <a:t>(</a:t>
            </a:r>
            <a:r>
              <a:rPr lang="en-US" b="1" dirty="0" err="1" smtClean="0">
                <a:solidFill>
                  <a:srgbClr val="0070C0"/>
                </a:solidFill>
              </a:rPr>
              <a:t>Điều</a:t>
            </a:r>
            <a:r>
              <a:rPr lang="en-US" b="1" dirty="0" smtClean="0">
                <a:solidFill>
                  <a:srgbClr val="0070C0"/>
                </a:solidFill>
              </a:rPr>
              <a:t> 18)</a:t>
            </a:r>
            <a:endParaRPr lang="en-US" dirty="0">
              <a:solidFill>
                <a:srgbClr val="0070C0"/>
              </a:solidFill>
            </a:endParaRPr>
          </a:p>
          <a:p>
            <a:r>
              <a:rPr lang="en-US" dirty="0" err="1"/>
              <a:t>Mỗi</a:t>
            </a:r>
            <a:r>
              <a:rPr lang="en-US" dirty="0"/>
              <a:t> </a:t>
            </a:r>
            <a:r>
              <a:rPr lang="en-US" dirty="0" err="1"/>
              <a:t>trường</a:t>
            </a:r>
            <a:r>
              <a:rPr lang="en-US" dirty="0"/>
              <a:t> </a:t>
            </a:r>
            <a:r>
              <a:rPr lang="en-US" dirty="0" err="1"/>
              <a:t>trung</a:t>
            </a:r>
            <a:r>
              <a:rPr lang="en-US" dirty="0"/>
              <a:t> </a:t>
            </a:r>
            <a:r>
              <a:rPr lang="en-US" dirty="0" err="1"/>
              <a:t>học</a:t>
            </a:r>
            <a:r>
              <a:rPr lang="en-US" dirty="0"/>
              <a:t> </a:t>
            </a:r>
            <a:r>
              <a:rPr lang="en-US" dirty="0" err="1"/>
              <a:t>có</a:t>
            </a:r>
            <a:r>
              <a:rPr lang="en-US" dirty="0"/>
              <a:t> </a:t>
            </a:r>
            <a:r>
              <a:rPr lang="en-US" dirty="0" err="1"/>
              <a:t>Hiệu</a:t>
            </a:r>
            <a:r>
              <a:rPr lang="en-US" dirty="0"/>
              <a:t> </a:t>
            </a:r>
            <a:r>
              <a:rPr lang="en-US" dirty="0" err="1"/>
              <a:t>trưởng</a:t>
            </a:r>
            <a:r>
              <a:rPr lang="en-US" dirty="0"/>
              <a:t> </a:t>
            </a:r>
            <a:r>
              <a:rPr lang="en-US" dirty="0" err="1"/>
              <a:t>và</a:t>
            </a:r>
            <a:r>
              <a:rPr lang="en-US" dirty="0"/>
              <a:t> </a:t>
            </a:r>
            <a:r>
              <a:rPr lang="en-US" dirty="0" err="1"/>
              <a:t>một</a:t>
            </a:r>
            <a:r>
              <a:rPr lang="en-US" dirty="0"/>
              <a:t> </a:t>
            </a:r>
            <a:r>
              <a:rPr lang="en-US" dirty="0" err="1"/>
              <a:t>số</a:t>
            </a:r>
            <a:r>
              <a:rPr lang="en-US" dirty="0"/>
              <a:t> </a:t>
            </a:r>
            <a:r>
              <a:rPr lang="en-US" dirty="0" err="1"/>
              <a:t>Phó</a:t>
            </a:r>
            <a:r>
              <a:rPr lang="en-US" dirty="0"/>
              <a:t> </a:t>
            </a:r>
            <a:r>
              <a:rPr lang="en-US" dirty="0" err="1"/>
              <a:t>Hiệu</a:t>
            </a:r>
            <a:r>
              <a:rPr lang="en-US" dirty="0"/>
              <a:t> </a:t>
            </a:r>
            <a:r>
              <a:rPr lang="en-US" dirty="0" err="1"/>
              <a:t>trưởng</a:t>
            </a:r>
            <a:r>
              <a:rPr lang="en-US" dirty="0"/>
              <a:t>. </a:t>
            </a:r>
            <a:r>
              <a:rPr lang="en-US" dirty="0" err="1"/>
              <a:t>Nhiệm</a:t>
            </a:r>
            <a:r>
              <a:rPr lang="en-US" dirty="0"/>
              <a:t> </a:t>
            </a:r>
            <a:r>
              <a:rPr lang="en-US" dirty="0" err="1"/>
              <a:t>kỳ</a:t>
            </a:r>
            <a:r>
              <a:rPr lang="en-US" dirty="0"/>
              <a:t> </a:t>
            </a:r>
            <a:r>
              <a:rPr lang="en-US" dirty="0" err="1"/>
              <a:t>của</a:t>
            </a:r>
            <a:r>
              <a:rPr lang="en-US" dirty="0"/>
              <a:t> </a:t>
            </a:r>
            <a:r>
              <a:rPr lang="en-US" dirty="0" err="1"/>
              <a:t>Hiệu</a:t>
            </a:r>
            <a:r>
              <a:rPr lang="en-US" dirty="0"/>
              <a:t> </a:t>
            </a:r>
            <a:r>
              <a:rPr lang="en-US" dirty="0" err="1"/>
              <a:t>trưởng</a:t>
            </a:r>
            <a:r>
              <a:rPr lang="en-US" dirty="0"/>
              <a:t> </a:t>
            </a:r>
            <a:r>
              <a:rPr lang="en-US" dirty="0" err="1"/>
              <a:t>là</a:t>
            </a:r>
            <a:r>
              <a:rPr lang="en-US" dirty="0"/>
              <a:t> 5 </a:t>
            </a:r>
            <a:r>
              <a:rPr lang="en-US" dirty="0" err="1"/>
              <a:t>năm</a:t>
            </a:r>
            <a:r>
              <a:rPr lang="en-US" dirty="0"/>
              <a:t>, </a:t>
            </a:r>
            <a:r>
              <a:rPr lang="en-US" dirty="0" err="1"/>
              <a:t>thời</a:t>
            </a:r>
            <a:r>
              <a:rPr lang="en-US" dirty="0"/>
              <a:t> </a:t>
            </a:r>
            <a:r>
              <a:rPr lang="en-US" dirty="0" err="1"/>
              <a:t>gian</a:t>
            </a:r>
            <a:r>
              <a:rPr lang="en-US" dirty="0"/>
              <a:t> </a:t>
            </a:r>
            <a:r>
              <a:rPr lang="en-US" dirty="0" err="1"/>
              <a:t>đảm</a:t>
            </a:r>
            <a:r>
              <a:rPr lang="en-US" dirty="0"/>
              <a:t> </a:t>
            </a:r>
            <a:r>
              <a:rPr lang="en-US" dirty="0" err="1"/>
              <a:t>nhận</a:t>
            </a:r>
            <a:r>
              <a:rPr lang="en-US" dirty="0"/>
              <a:t> </a:t>
            </a:r>
            <a:r>
              <a:rPr lang="en-US" dirty="0" err="1"/>
              <a:t>chức</a:t>
            </a:r>
            <a:r>
              <a:rPr lang="en-US" dirty="0"/>
              <a:t> </a:t>
            </a:r>
            <a:r>
              <a:rPr lang="en-US" dirty="0" err="1"/>
              <a:t>vụ</a:t>
            </a:r>
            <a:r>
              <a:rPr lang="en-US" dirty="0"/>
              <a:t> </a:t>
            </a:r>
            <a:r>
              <a:rPr lang="en-US" dirty="0" err="1"/>
              <a:t>Hiệu</a:t>
            </a:r>
            <a:r>
              <a:rPr lang="en-US" dirty="0"/>
              <a:t> </a:t>
            </a:r>
            <a:r>
              <a:rPr lang="en-US" dirty="0" err="1"/>
              <a:t>trưởng</a:t>
            </a:r>
            <a:r>
              <a:rPr lang="en-US" dirty="0"/>
              <a:t> </a:t>
            </a:r>
            <a:r>
              <a:rPr lang="en-US" dirty="0" err="1"/>
              <a:t>không</a:t>
            </a:r>
            <a:r>
              <a:rPr lang="en-US" dirty="0"/>
              <a:t> </a:t>
            </a:r>
            <a:r>
              <a:rPr lang="en-US" dirty="0" err="1"/>
              <a:t>quá</a:t>
            </a:r>
            <a:r>
              <a:rPr lang="en-US" dirty="0"/>
              <a:t> 2 </a:t>
            </a:r>
            <a:r>
              <a:rPr lang="en-US" dirty="0" err="1"/>
              <a:t>nhiệm</a:t>
            </a:r>
            <a:r>
              <a:rPr lang="en-US" dirty="0"/>
              <a:t> </a:t>
            </a:r>
            <a:r>
              <a:rPr lang="en-US" dirty="0" err="1"/>
              <a:t>kỳ</a:t>
            </a:r>
            <a:r>
              <a:rPr lang="en-US" dirty="0"/>
              <a:t> ở </a:t>
            </a:r>
            <a:r>
              <a:rPr lang="en-US" dirty="0" err="1"/>
              <a:t>một</a:t>
            </a:r>
            <a:r>
              <a:rPr lang="en-US" dirty="0"/>
              <a:t> </a:t>
            </a:r>
            <a:r>
              <a:rPr lang="en-US" dirty="0" err="1"/>
              <a:t>trường</a:t>
            </a:r>
            <a:r>
              <a:rPr lang="en-US" dirty="0"/>
              <a:t> </a:t>
            </a:r>
            <a:r>
              <a:rPr lang="en-US" dirty="0" err="1"/>
              <a:t>trung</a:t>
            </a:r>
            <a:r>
              <a:rPr lang="en-US" dirty="0"/>
              <a:t> </a:t>
            </a:r>
            <a:r>
              <a:rPr lang="en-US" dirty="0" err="1"/>
              <a:t>học</a:t>
            </a:r>
            <a:r>
              <a:rPr lang="en-US" dirty="0"/>
              <a:t>.</a:t>
            </a:r>
          </a:p>
          <a:p>
            <a:pPr marL="0" indent="0">
              <a:buNone/>
            </a:pPr>
            <a:r>
              <a:rPr lang="en-US" dirty="0">
                <a:solidFill>
                  <a:srgbClr val="0070C0"/>
                </a:solidFill>
              </a:rPr>
              <a:t>*</a:t>
            </a:r>
            <a:r>
              <a:rPr lang="en-US" dirty="0" smtClean="0">
                <a:solidFill>
                  <a:srgbClr val="0070C0"/>
                </a:solidFill>
              </a:rPr>
              <a:t> </a:t>
            </a:r>
            <a:r>
              <a:rPr lang="en-US" dirty="0" err="1">
                <a:solidFill>
                  <a:srgbClr val="0070C0"/>
                </a:solidFill>
              </a:rPr>
              <a:t>Hiệu</a:t>
            </a:r>
            <a:r>
              <a:rPr lang="en-US" dirty="0">
                <a:solidFill>
                  <a:srgbClr val="0070C0"/>
                </a:solidFill>
              </a:rPr>
              <a:t> </a:t>
            </a:r>
            <a:r>
              <a:rPr lang="en-US" dirty="0" err="1">
                <a:solidFill>
                  <a:srgbClr val="0070C0"/>
                </a:solidFill>
              </a:rPr>
              <a:t>trưởng</a:t>
            </a:r>
            <a:r>
              <a:rPr lang="en-US" dirty="0">
                <a:solidFill>
                  <a:srgbClr val="0070C0"/>
                </a:solidFill>
              </a:rPr>
              <a:t>, </a:t>
            </a:r>
            <a:r>
              <a:rPr lang="en-US" dirty="0" err="1">
                <a:solidFill>
                  <a:srgbClr val="0070C0"/>
                </a:solidFill>
              </a:rPr>
              <a:t>Phó</a:t>
            </a:r>
            <a:r>
              <a:rPr lang="en-US" dirty="0">
                <a:solidFill>
                  <a:srgbClr val="0070C0"/>
                </a:solidFill>
              </a:rPr>
              <a:t> </a:t>
            </a:r>
            <a:r>
              <a:rPr lang="en-US" dirty="0" err="1">
                <a:solidFill>
                  <a:srgbClr val="0070C0"/>
                </a:solidFill>
              </a:rPr>
              <a:t>Hiệu</a:t>
            </a:r>
            <a:r>
              <a:rPr lang="en-US" dirty="0">
                <a:solidFill>
                  <a:srgbClr val="0070C0"/>
                </a:solidFill>
              </a:rPr>
              <a:t> </a:t>
            </a:r>
            <a:r>
              <a:rPr lang="en-US" dirty="0" err="1">
                <a:solidFill>
                  <a:srgbClr val="0070C0"/>
                </a:solidFill>
              </a:rPr>
              <a:t>trưởng</a:t>
            </a:r>
            <a:r>
              <a:rPr lang="en-US" dirty="0">
                <a:solidFill>
                  <a:srgbClr val="0070C0"/>
                </a:solidFill>
              </a:rPr>
              <a:t> </a:t>
            </a:r>
            <a:r>
              <a:rPr lang="en-US" dirty="0" err="1">
                <a:solidFill>
                  <a:srgbClr val="0070C0"/>
                </a:solidFill>
              </a:rPr>
              <a:t>phải</a:t>
            </a:r>
            <a:r>
              <a:rPr lang="en-US" dirty="0">
                <a:solidFill>
                  <a:srgbClr val="0070C0"/>
                </a:solidFill>
              </a:rPr>
              <a:t> </a:t>
            </a:r>
            <a:r>
              <a:rPr lang="en-US" dirty="0" err="1">
                <a:solidFill>
                  <a:srgbClr val="0070C0"/>
                </a:solidFill>
              </a:rPr>
              <a:t>có</a:t>
            </a:r>
            <a:r>
              <a:rPr lang="en-US" dirty="0">
                <a:solidFill>
                  <a:srgbClr val="0070C0"/>
                </a:solidFill>
              </a:rPr>
              <a:t> </a:t>
            </a:r>
            <a:r>
              <a:rPr lang="en-US" dirty="0" err="1">
                <a:solidFill>
                  <a:srgbClr val="0070C0"/>
                </a:solidFill>
              </a:rPr>
              <a:t>các</a:t>
            </a:r>
            <a:r>
              <a:rPr lang="en-US" dirty="0">
                <a:solidFill>
                  <a:srgbClr val="0070C0"/>
                </a:solidFill>
              </a:rPr>
              <a:t> </a:t>
            </a:r>
            <a:r>
              <a:rPr lang="en-US" dirty="0" err="1">
                <a:solidFill>
                  <a:srgbClr val="0070C0"/>
                </a:solidFill>
              </a:rPr>
              <a:t>tiêu</a:t>
            </a:r>
            <a:r>
              <a:rPr lang="en-US" dirty="0">
                <a:solidFill>
                  <a:srgbClr val="0070C0"/>
                </a:solidFill>
              </a:rPr>
              <a:t> </a:t>
            </a:r>
            <a:r>
              <a:rPr lang="en-US" dirty="0" err="1">
                <a:solidFill>
                  <a:srgbClr val="0070C0"/>
                </a:solidFill>
              </a:rPr>
              <a:t>chuẩn</a:t>
            </a:r>
            <a:r>
              <a:rPr lang="en-US" dirty="0">
                <a:solidFill>
                  <a:srgbClr val="0070C0"/>
                </a:solidFill>
              </a:rPr>
              <a:t> </a:t>
            </a:r>
            <a:r>
              <a:rPr lang="en-US" dirty="0" err="1">
                <a:solidFill>
                  <a:srgbClr val="0070C0"/>
                </a:solidFill>
              </a:rPr>
              <a:t>sau</a:t>
            </a:r>
            <a:r>
              <a:rPr lang="en-US" dirty="0" smtClean="0">
                <a:solidFill>
                  <a:srgbClr val="0070C0"/>
                </a:solidFill>
              </a:rPr>
              <a:t>:</a:t>
            </a:r>
          </a:p>
          <a:p>
            <a:pPr marL="0" indent="0">
              <a:buNone/>
            </a:pPr>
            <a:r>
              <a:rPr lang="en-US" dirty="0" err="1"/>
              <a:t>Về</a:t>
            </a:r>
            <a:r>
              <a:rPr lang="en-US" dirty="0"/>
              <a:t> </a:t>
            </a:r>
            <a:r>
              <a:rPr lang="en-US" dirty="0" err="1"/>
              <a:t>trình</a:t>
            </a:r>
            <a:r>
              <a:rPr lang="en-US" dirty="0"/>
              <a:t> </a:t>
            </a:r>
            <a:r>
              <a:rPr lang="en-US" dirty="0" err="1"/>
              <a:t>độ</a:t>
            </a:r>
            <a:r>
              <a:rPr lang="en-US" dirty="0"/>
              <a:t> </a:t>
            </a:r>
            <a:r>
              <a:rPr lang="en-US" dirty="0" err="1"/>
              <a:t>đào</a:t>
            </a:r>
            <a:r>
              <a:rPr lang="en-US" dirty="0"/>
              <a:t> </a:t>
            </a:r>
            <a:r>
              <a:rPr lang="en-US" dirty="0" err="1"/>
              <a:t>tạo</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công</a:t>
            </a:r>
            <a:r>
              <a:rPr lang="en-US" dirty="0"/>
              <a:t> </a:t>
            </a:r>
            <a:r>
              <a:rPr lang="en-US" dirty="0" err="1"/>
              <a:t>tác</a:t>
            </a:r>
            <a:r>
              <a:rPr lang="en-US" dirty="0"/>
              <a:t>: </a:t>
            </a:r>
            <a:r>
              <a:rPr lang="en-US" dirty="0" err="1"/>
              <a:t>phải</a:t>
            </a:r>
            <a:r>
              <a:rPr lang="en-US" dirty="0"/>
              <a:t> </a:t>
            </a:r>
            <a:r>
              <a:rPr lang="en-US" dirty="0" err="1"/>
              <a:t>đạt</a:t>
            </a:r>
            <a:r>
              <a:rPr lang="en-US" dirty="0"/>
              <a:t> </a:t>
            </a:r>
            <a:r>
              <a:rPr lang="en-US" dirty="0" err="1"/>
              <a:t>trình</a:t>
            </a:r>
            <a:r>
              <a:rPr lang="en-US" dirty="0"/>
              <a:t> </a:t>
            </a:r>
            <a:r>
              <a:rPr lang="en-US" dirty="0" err="1"/>
              <a:t>độ</a:t>
            </a:r>
            <a:r>
              <a:rPr lang="en-US" dirty="0"/>
              <a:t> </a:t>
            </a:r>
            <a:r>
              <a:rPr lang="en-US" dirty="0" err="1" smtClean="0"/>
              <a:t>chuẩn</a:t>
            </a:r>
            <a:r>
              <a:rPr lang="en-US" dirty="0" smtClean="0"/>
              <a:t> </a:t>
            </a:r>
            <a:r>
              <a:rPr lang="en-US" dirty="0" err="1"/>
              <a:t>được</a:t>
            </a:r>
            <a:r>
              <a:rPr lang="en-US" dirty="0"/>
              <a:t> </a:t>
            </a:r>
            <a:r>
              <a:rPr lang="en-US" dirty="0" err="1"/>
              <a:t>đào</a:t>
            </a:r>
            <a:r>
              <a:rPr lang="en-US" dirty="0"/>
              <a:t> </a:t>
            </a:r>
            <a:r>
              <a:rPr lang="en-US" dirty="0" err="1"/>
              <a:t>tạo</a:t>
            </a:r>
            <a:r>
              <a:rPr lang="en-US" dirty="0"/>
              <a:t> </a:t>
            </a:r>
            <a:r>
              <a:rPr lang="en-US" dirty="0" err="1"/>
              <a:t>của</a:t>
            </a:r>
            <a:r>
              <a:rPr lang="en-US" dirty="0"/>
              <a:t> </a:t>
            </a:r>
            <a:r>
              <a:rPr lang="en-US" dirty="0" err="1"/>
              <a:t>nhà</a:t>
            </a:r>
            <a:r>
              <a:rPr lang="en-US" dirty="0"/>
              <a:t> </a:t>
            </a:r>
            <a:r>
              <a:rPr lang="en-US" dirty="0" err="1"/>
              <a:t>giáo</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của</a:t>
            </a:r>
            <a:r>
              <a:rPr lang="en-US" dirty="0"/>
              <a:t> </a:t>
            </a:r>
            <a:r>
              <a:rPr lang="en-US" dirty="0" err="1"/>
              <a:t>Luật</a:t>
            </a:r>
            <a:r>
              <a:rPr lang="en-US" dirty="0"/>
              <a:t> </a:t>
            </a:r>
            <a:r>
              <a:rPr lang="en-US" dirty="0" err="1"/>
              <a:t>Giáo</a:t>
            </a:r>
            <a:r>
              <a:rPr lang="en-US" dirty="0"/>
              <a:t> </a:t>
            </a:r>
            <a:r>
              <a:rPr lang="en-US" dirty="0" err="1"/>
              <a:t>dục</a:t>
            </a:r>
            <a:r>
              <a:rPr lang="en-US" dirty="0"/>
              <a:t> </a:t>
            </a:r>
            <a:r>
              <a:rPr lang="en-US" dirty="0" err="1"/>
              <a:t>đối</a:t>
            </a:r>
            <a:r>
              <a:rPr lang="en-US" dirty="0"/>
              <a:t> </a:t>
            </a:r>
            <a:r>
              <a:rPr lang="en-US" dirty="0" err="1"/>
              <a:t>với</a:t>
            </a:r>
            <a:r>
              <a:rPr lang="en-US" dirty="0"/>
              <a:t> </a:t>
            </a:r>
            <a:r>
              <a:rPr lang="en-US" dirty="0" err="1"/>
              <a:t>cấp</a:t>
            </a:r>
            <a:r>
              <a:rPr lang="en-US" dirty="0"/>
              <a:t> </a:t>
            </a:r>
            <a:r>
              <a:rPr lang="en-US" dirty="0" err="1"/>
              <a:t>học</a:t>
            </a:r>
            <a:r>
              <a:rPr lang="en-US" dirty="0"/>
              <a:t>, </a:t>
            </a:r>
            <a:r>
              <a:rPr lang="en-US" dirty="0" err="1"/>
              <a:t>đạt</a:t>
            </a:r>
            <a:r>
              <a:rPr lang="en-US" dirty="0"/>
              <a:t> </a:t>
            </a:r>
            <a:r>
              <a:rPr lang="en-US" dirty="0" err="1"/>
              <a:t>trình</a:t>
            </a:r>
            <a:r>
              <a:rPr lang="en-US" dirty="0"/>
              <a:t> </a:t>
            </a:r>
            <a:r>
              <a:rPr lang="en-US" dirty="0" err="1"/>
              <a:t>độ</a:t>
            </a:r>
            <a:r>
              <a:rPr lang="en-US" dirty="0"/>
              <a:t> </a:t>
            </a:r>
            <a:r>
              <a:rPr lang="en-US" dirty="0" err="1"/>
              <a:t>chuẩn</a:t>
            </a:r>
            <a:r>
              <a:rPr lang="en-US" dirty="0"/>
              <a:t> </a:t>
            </a:r>
            <a:r>
              <a:rPr lang="en-US" dirty="0" err="1"/>
              <a:t>được</a:t>
            </a:r>
            <a:r>
              <a:rPr lang="en-US" dirty="0"/>
              <a:t> </a:t>
            </a:r>
            <a:r>
              <a:rPr lang="en-US" dirty="0" err="1"/>
              <a:t>đào</a:t>
            </a:r>
            <a:r>
              <a:rPr lang="en-US" dirty="0"/>
              <a:t> </a:t>
            </a:r>
            <a:r>
              <a:rPr lang="en-US" dirty="0" err="1"/>
              <a:t>tạo</a:t>
            </a:r>
            <a:r>
              <a:rPr lang="en-US" dirty="0"/>
              <a:t> ở </a:t>
            </a:r>
            <a:r>
              <a:rPr lang="en-US" dirty="0" err="1"/>
              <a:t>cấp</a:t>
            </a:r>
            <a:r>
              <a:rPr lang="en-US" dirty="0"/>
              <a:t> </a:t>
            </a:r>
            <a:r>
              <a:rPr lang="en-US" dirty="0" err="1"/>
              <a:t>học</a:t>
            </a:r>
            <a:r>
              <a:rPr lang="en-US" dirty="0"/>
              <a:t> </a:t>
            </a:r>
            <a:r>
              <a:rPr lang="en-US" dirty="0" err="1"/>
              <a:t>cao</a:t>
            </a:r>
            <a:r>
              <a:rPr lang="en-US" dirty="0"/>
              <a:t> </a:t>
            </a:r>
            <a:r>
              <a:rPr lang="en-US" dirty="0" err="1"/>
              <a:t>nhất</a:t>
            </a:r>
            <a:r>
              <a:rPr lang="en-US" dirty="0"/>
              <a:t> </a:t>
            </a:r>
            <a:r>
              <a:rPr lang="en-US" dirty="0" err="1"/>
              <a:t>đối</a:t>
            </a:r>
            <a:r>
              <a:rPr lang="en-US" dirty="0"/>
              <a:t> </a:t>
            </a:r>
            <a:r>
              <a:rPr lang="en-US" dirty="0" err="1"/>
              <a:t>với</a:t>
            </a:r>
            <a:r>
              <a:rPr lang="en-US" dirty="0"/>
              <a:t> </a:t>
            </a:r>
            <a:r>
              <a:rPr lang="en-US" dirty="0" err="1"/>
              <a:t>trường</a:t>
            </a:r>
            <a:r>
              <a:rPr lang="en-US" dirty="0"/>
              <a:t> </a:t>
            </a:r>
            <a:r>
              <a:rPr lang="en-US" dirty="0" err="1"/>
              <a:t>phổ</a:t>
            </a:r>
            <a:r>
              <a:rPr lang="en-US" dirty="0"/>
              <a:t> </a:t>
            </a:r>
            <a:r>
              <a:rPr lang="en-US" dirty="0" err="1"/>
              <a:t>thông</a:t>
            </a:r>
            <a:r>
              <a:rPr lang="en-US" dirty="0"/>
              <a:t> </a:t>
            </a:r>
            <a:r>
              <a:rPr lang="en-US" dirty="0" err="1"/>
              <a:t>có</a:t>
            </a:r>
            <a:r>
              <a:rPr lang="en-US" dirty="0"/>
              <a:t> </a:t>
            </a:r>
            <a:r>
              <a:rPr lang="en-US" dirty="0" err="1"/>
              <a:t>nhiều</a:t>
            </a:r>
            <a:r>
              <a:rPr lang="en-US" dirty="0"/>
              <a:t> </a:t>
            </a:r>
            <a:r>
              <a:rPr lang="en-US" dirty="0" err="1"/>
              <a:t>cấp</a:t>
            </a:r>
            <a:r>
              <a:rPr lang="en-US" dirty="0"/>
              <a:t> </a:t>
            </a:r>
            <a:r>
              <a:rPr lang="en-US" dirty="0" err="1"/>
              <a:t>học</a:t>
            </a:r>
            <a:r>
              <a:rPr lang="en-US" dirty="0"/>
              <a:t> </a:t>
            </a:r>
            <a:r>
              <a:rPr lang="en-US" dirty="0" err="1"/>
              <a:t>và</a:t>
            </a:r>
            <a:r>
              <a:rPr lang="en-US" dirty="0"/>
              <a:t> </a:t>
            </a:r>
            <a:r>
              <a:rPr lang="en-US" dirty="0" err="1"/>
              <a:t>đã</a:t>
            </a:r>
            <a:r>
              <a:rPr lang="en-US" dirty="0"/>
              <a:t> </a:t>
            </a:r>
            <a:r>
              <a:rPr lang="en-US" dirty="0" err="1"/>
              <a:t>dạy</a:t>
            </a:r>
            <a:r>
              <a:rPr lang="en-US" dirty="0"/>
              <a:t> </a:t>
            </a:r>
            <a:r>
              <a:rPr lang="en-US" dirty="0" err="1"/>
              <a:t>học</a:t>
            </a:r>
            <a:r>
              <a:rPr lang="en-US" dirty="0"/>
              <a:t> </a:t>
            </a:r>
            <a:r>
              <a:rPr lang="en-US" dirty="0" err="1"/>
              <a:t>ít</a:t>
            </a:r>
            <a:r>
              <a:rPr lang="en-US" dirty="0"/>
              <a:t> </a:t>
            </a:r>
            <a:r>
              <a:rPr lang="en-US" dirty="0" err="1"/>
              <a:t>nhất</a:t>
            </a:r>
            <a:r>
              <a:rPr lang="en-US" dirty="0"/>
              <a:t> 5 </a:t>
            </a:r>
            <a:r>
              <a:rPr lang="en-US" dirty="0" err="1"/>
              <a:t>năm</a:t>
            </a:r>
            <a:r>
              <a:rPr lang="en-US" dirty="0"/>
              <a:t> (</a:t>
            </a:r>
            <a:r>
              <a:rPr lang="en-US" dirty="0" err="1"/>
              <a:t>hoặc</a:t>
            </a:r>
            <a:r>
              <a:rPr lang="en-US" dirty="0"/>
              <a:t> 4 </a:t>
            </a:r>
            <a:r>
              <a:rPr lang="en-US" dirty="0" err="1"/>
              <a:t>năm</a:t>
            </a:r>
            <a:r>
              <a:rPr lang="en-US" dirty="0"/>
              <a:t> </a:t>
            </a:r>
            <a:r>
              <a:rPr lang="en-US" dirty="0" err="1"/>
              <a:t>đối</a:t>
            </a:r>
            <a:r>
              <a:rPr lang="en-US" dirty="0"/>
              <a:t> </a:t>
            </a:r>
            <a:r>
              <a:rPr lang="en-US" dirty="0" err="1"/>
              <a:t>với</a:t>
            </a:r>
            <a:r>
              <a:rPr lang="en-US" dirty="0"/>
              <a:t> </a:t>
            </a:r>
            <a:r>
              <a:rPr lang="en-US" dirty="0" err="1"/>
              <a:t>miền</a:t>
            </a:r>
            <a:r>
              <a:rPr lang="en-US" dirty="0"/>
              <a:t> </a:t>
            </a:r>
            <a:r>
              <a:rPr lang="en-US" dirty="0" err="1"/>
              <a:t>núi</a:t>
            </a:r>
            <a:r>
              <a:rPr lang="en-US" dirty="0"/>
              <a:t>, </a:t>
            </a:r>
            <a:r>
              <a:rPr lang="en-US" dirty="0" err="1"/>
              <a:t>hải</a:t>
            </a:r>
            <a:r>
              <a:rPr lang="en-US" dirty="0"/>
              <a:t> </a:t>
            </a:r>
            <a:r>
              <a:rPr lang="en-US" dirty="0" err="1"/>
              <a:t>đảo</a:t>
            </a:r>
            <a:r>
              <a:rPr lang="en-US" dirty="0"/>
              <a:t>, </a:t>
            </a:r>
            <a:r>
              <a:rPr lang="en-US" dirty="0" err="1"/>
              <a:t>vùng</a:t>
            </a:r>
            <a:r>
              <a:rPr lang="en-US" dirty="0"/>
              <a:t> </a:t>
            </a:r>
            <a:r>
              <a:rPr lang="en-US" dirty="0" err="1"/>
              <a:t>cao</a:t>
            </a:r>
            <a:r>
              <a:rPr lang="en-US" dirty="0"/>
              <a:t>, </a:t>
            </a:r>
            <a:r>
              <a:rPr lang="en-US" dirty="0" err="1"/>
              <a:t>vùng</a:t>
            </a:r>
            <a:r>
              <a:rPr lang="en-US" dirty="0"/>
              <a:t> </a:t>
            </a:r>
            <a:r>
              <a:rPr lang="en-US" dirty="0" err="1"/>
              <a:t>sâu</a:t>
            </a:r>
            <a:r>
              <a:rPr lang="en-US" dirty="0"/>
              <a:t>, </a:t>
            </a:r>
            <a:r>
              <a:rPr lang="en-US" dirty="0" err="1"/>
              <a:t>vùng</a:t>
            </a:r>
            <a:r>
              <a:rPr lang="en-US" dirty="0"/>
              <a:t> </a:t>
            </a:r>
            <a:r>
              <a:rPr lang="en-US" dirty="0" err="1"/>
              <a:t>xa</a:t>
            </a:r>
            <a:r>
              <a:rPr lang="en-US" dirty="0"/>
              <a:t>, </a:t>
            </a:r>
            <a:r>
              <a:rPr lang="en-US" dirty="0" err="1"/>
              <a:t>vùng</a:t>
            </a:r>
            <a:r>
              <a:rPr lang="en-US" dirty="0"/>
              <a:t> </a:t>
            </a:r>
            <a:r>
              <a:rPr lang="en-US" dirty="0" err="1"/>
              <a:t>dân</a:t>
            </a:r>
            <a:r>
              <a:rPr lang="en-US" dirty="0"/>
              <a:t> </a:t>
            </a:r>
            <a:r>
              <a:rPr lang="en-US" dirty="0" err="1"/>
              <a:t>tộc</a:t>
            </a:r>
            <a:r>
              <a:rPr lang="en-US" dirty="0"/>
              <a:t> </a:t>
            </a:r>
            <a:r>
              <a:rPr lang="en-US" dirty="0" err="1"/>
              <a:t>thiểu</a:t>
            </a:r>
            <a:r>
              <a:rPr lang="en-US" dirty="0"/>
              <a:t> </a:t>
            </a:r>
            <a:r>
              <a:rPr lang="en-US" dirty="0" err="1"/>
              <a:t>số</a:t>
            </a:r>
            <a:r>
              <a:rPr lang="en-US" dirty="0"/>
              <a:t>, </a:t>
            </a:r>
            <a:r>
              <a:rPr lang="en-US" dirty="0" err="1"/>
              <a:t>vùng</a:t>
            </a:r>
            <a:r>
              <a:rPr lang="en-US" dirty="0"/>
              <a:t> </a:t>
            </a:r>
            <a:r>
              <a:rPr lang="en-US" dirty="0" err="1"/>
              <a:t>có</a:t>
            </a:r>
            <a:r>
              <a:rPr lang="en-US" dirty="0"/>
              <a:t> </a:t>
            </a:r>
            <a:r>
              <a:rPr lang="en-US" dirty="0" err="1"/>
              <a:t>điều</a:t>
            </a:r>
            <a:r>
              <a:rPr lang="en-US" dirty="0"/>
              <a:t> </a:t>
            </a:r>
            <a:r>
              <a:rPr lang="en-US" dirty="0" err="1"/>
              <a:t>kiện</a:t>
            </a:r>
            <a:r>
              <a:rPr lang="en-US" dirty="0"/>
              <a:t> </a:t>
            </a:r>
            <a:r>
              <a:rPr lang="en-US" dirty="0" err="1"/>
              <a:t>kinh</a:t>
            </a:r>
            <a:r>
              <a:rPr lang="en-US" dirty="0"/>
              <a:t> </a:t>
            </a:r>
            <a:r>
              <a:rPr lang="en-US" dirty="0" err="1"/>
              <a:t>tế</a:t>
            </a:r>
            <a:r>
              <a:rPr lang="en-US" dirty="0"/>
              <a:t> - </a:t>
            </a:r>
            <a:r>
              <a:rPr lang="en-US" dirty="0" err="1"/>
              <a:t>xã</a:t>
            </a:r>
            <a:r>
              <a:rPr lang="en-US" dirty="0"/>
              <a:t> </a:t>
            </a:r>
            <a:r>
              <a:rPr lang="en-US" dirty="0" err="1"/>
              <a:t>hội</a:t>
            </a:r>
            <a:r>
              <a:rPr lang="en-US" dirty="0"/>
              <a:t> </a:t>
            </a:r>
            <a:r>
              <a:rPr lang="en-US" dirty="0" err="1"/>
              <a:t>đặc</a:t>
            </a:r>
            <a:r>
              <a:rPr lang="en-US" dirty="0"/>
              <a:t> </a:t>
            </a:r>
            <a:r>
              <a:rPr lang="en-US" dirty="0" err="1"/>
              <a:t>biệt</a:t>
            </a:r>
            <a:r>
              <a:rPr lang="en-US" dirty="0"/>
              <a:t> </a:t>
            </a:r>
            <a:r>
              <a:rPr lang="en-US" dirty="0" err="1"/>
              <a:t>khó</a:t>
            </a:r>
            <a:r>
              <a:rPr lang="en-US" dirty="0"/>
              <a:t> </a:t>
            </a:r>
            <a:r>
              <a:rPr lang="en-US" dirty="0" err="1"/>
              <a:t>khăn</a:t>
            </a:r>
            <a:r>
              <a:rPr lang="en-US" dirty="0"/>
              <a:t>) ở </a:t>
            </a:r>
            <a:r>
              <a:rPr lang="en-US" dirty="0" err="1"/>
              <a:t>cấp</a:t>
            </a:r>
            <a:r>
              <a:rPr lang="en-US" dirty="0"/>
              <a:t> </a:t>
            </a:r>
            <a:r>
              <a:rPr lang="en-US" dirty="0" err="1"/>
              <a:t>học</a:t>
            </a:r>
            <a:r>
              <a:rPr lang="en-US" dirty="0"/>
              <a:t> </a:t>
            </a:r>
            <a:r>
              <a:rPr lang="en-US" dirty="0" err="1" smtClean="0"/>
              <a:t>đó</a:t>
            </a:r>
            <a:r>
              <a:rPr lang="en-US" dirty="0" smtClean="0"/>
              <a:t>.</a:t>
            </a:r>
            <a:endParaRPr lang="en-US" dirty="0"/>
          </a:p>
        </p:txBody>
      </p:sp>
    </p:spTree>
    <p:extLst>
      <p:ext uri="{BB962C8B-B14F-4D97-AF65-F5344CB8AC3E}">
        <p14:creationId xmlns:p14="http://schemas.microsoft.com/office/powerpoint/2010/main" val="128488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06400"/>
            <a:ext cx="7886700" cy="6075680"/>
          </a:xfrm>
        </p:spPr>
        <p:txBody>
          <a:bodyPr>
            <a:normAutofit fontScale="92500" lnSpcReduction="10000"/>
          </a:bodyPr>
          <a:lstStyle/>
          <a:p>
            <a:pPr marL="0" indent="0">
              <a:buNone/>
            </a:pPr>
            <a:r>
              <a:rPr lang="en-US" b="1" dirty="0" err="1">
                <a:solidFill>
                  <a:srgbClr val="0070C0"/>
                </a:solidFill>
              </a:rPr>
              <a:t>Thẩm</a:t>
            </a:r>
            <a:r>
              <a:rPr lang="en-US" b="1" dirty="0">
                <a:solidFill>
                  <a:srgbClr val="0070C0"/>
                </a:solidFill>
              </a:rPr>
              <a:t> </a:t>
            </a:r>
            <a:r>
              <a:rPr lang="en-US" b="1" dirty="0" err="1">
                <a:solidFill>
                  <a:srgbClr val="0070C0"/>
                </a:solidFill>
              </a:rPr>
              <a:t>quyền</a:t>
            </a:r>
            <a:r>
              <a:rPr lang="en-US" b="1" dirty="0">
                <a:solidFill>
                  <a:srgbClr val="0070C0"/>
                </a:solidFill>
              </a:rPr>
              <a:t> </a:t>
            </a:r>
            <a:r>
              <a:rPr lang="en-US" b="1" dirty="0" err="1">
                <a:solidFill>
                  <a:srgbClr val="0070C0"/>
                </a:solidFill>
              </a:rPr>
              <a:t>bổ</a:t>
            </a:r>
            <a:r>
              <a:rPr lang="en-US" b="1" dirty="0">
                <a:solidFill>
                  <a:srgbClr val="0070C0"/>
                </a:solidFill>
              </a:rPr>
              <a:t> </a:t>
            </a:r>
            <a:r>
              <a:rPr lang="en-US" b="1" dirty="0" err="1">
                <a:solidFill>
                  <a:srgbClr val="0070C0"/>
                </a:solidFill>
              </a:rPr>
              <a:t>nhiệm</a:t>
            </a:r>
            <a:r>
              <a:rPr lang="en-US" b="1" dirty="0">
                <a:solidFill>
                  <a:srgbClr val="0070C0"/>
                </a:solidFill>
              </a:rPr>
              <a:t> </a:t>
            </a:r>
            <a:r>
              <a:rPr lang="en-US" b="1" dirty="0" err="1">
                <a:solidFill>
                  <a:srgbClr val="0070C0"/>
                </a:solidFill>
              </a:rPr>
              <a:t>hoặc</a:t>
            </a:r>
            <a:r>
              <a:rPr lang="en-US" b="1" dirty="0">
                <a:solidFill>
                  <a:srgbClr val="0070C0"/>
                </a:solidFill>
              </a:rPr>
              <a:t> </a:t>
            </a:r>
            <a:r>
              <a:rPr lang="en-US" b="1" dirty="0" err="1">
                <a:solidFill>
                  <a:srgbClr val="0070C0"/>
                </a:solidFill>
              </a:rPr>
              <a:t>công</a:t>
            </a:r>
            <a:r>
              <a:rPr lang="en-US" b="1" dirty="0">
                <a:solidFill>
                  <a:srgbClr val="0070C0"/>
                </a:solidFill>
              </a:rPr>
              <a:t> </a:t>
            </a:r>
            <a:r>
              <a:rPr lang="en-US" b="1" dirty="0" err="1">
                <a:solidFill>
                  <a:srgbClr val="0070C0"/>
                </a:solidFill>
              </a:rPr>
              <a:t>nhận</a:t>
            </a:r>
            <a:r>
              <a:rPr lang="en-US" b="1" dirty="0">
                <a:solidFill>
                  <a:srgbClr val="0070C0"/>
                </a:solidFill>
              </a:rPr>
              <a:t> </a:t>
            </a:r>
            <a:r>
              <a:rPr lang="en-US" b="1" dirty="0" err="1">
                <a:solidFill>
                  <a:srgbClr val="0070C0"/>
                </a:solidFill>
              </a:rPr>
              <a:t>Hiệu</a:t>
            </a:r>
            <a:r>
              <a:rPr lang="en-US" b="1" dirty="0">
                <a:solidFill>
                  <a:srgbClr val="0070C0"/>
                </a:solidFill>
              </a:rPr>
              <a:t> </a:t>
            </a:r>
            <a:r>
              <a:rPr lang="en-US" b="1" dirty="0" err="1">
                <a:solidFill>
                  <a:srgbClr val="0070C0"/>
                </a:solidFill>
              </a:rPr>
              <a:t>trưởng</a:t>
            </a:r>
            <a:r>
              <a:rPr lang="en-US" b="1" dirty="0">
                <a:solidFill>
                  <a:srgbClr val="0070C0"/>
                </a:solidFill>
              </a:rPr>
              <a:t>, </a:t>
            </a:r>
            <a:r>
              <a:rPr lang="en-US" b="1" dirty="0" err="1">
                <a:solidFill>
                  <a:srgbClr val="0070C0"/>
                </a:solidFill>
              </a:rPr>
              <a:t>Phó</a:t>
            </a:r>
            <a:r>
              <a:rPr lang="en-US" b="1" dirty="0">
                <a:solidFill>
                  <a:srgbClr val="0070C0"/>
                </a:solidFill>
              </a:rPr>
              <a:t> </a:t>
            </a:r>
            <a:r>
              <a:rPr lang="en-US" b="1" dirty="0" err="1">
                <a:solidFill>
                  <a:srgbClr val="0070C0"/>
                </a:solidFill>
              </a:rPr>
              <a:t>Hiệu</a:t>
            </a:r>
            <a:r>
              <a:rPr lang="en-US" b="1" dirty="0">
                <a:solidFill>
                  <a:srgbClr val="0070C0"/>
                </a:solidFill>
              </a:rPr>
              <a:t> </a:t>
            </a:r>
            <a:r>
              <a:rPr lang="en-US" b="1" dirty="0" err="1">
                <a:solidFill>
                  <a:srgbClr val="0070C0"/>
                </a:solidFill>
              </a:rPr>
              <a:t>trưởng</a:t>
            </a:r>
            <a:r>
              <a:rPr lang="en-US" b="1" dirty="0">
                <a:solidFill>
                  <a:srgbClr val="0070C0"/>
                </a:solidFill>
              </a:rPr>
              <a:t> </a:t>
            </a:r>
            <a:r>
              <a:rPr lang="en-US" b="1" dirty="0" err="1">
                <a:solidFill>
                  <a:srgbClr val="0070C0"/>
                </a:solidFill>
              </a:rPr>
              <a:t>trường</a:t>
            </a:r>
            <a:r>
              <a:rPr lang="en-US" b="1" dirty="0">
                <a:solidFill>
                  <a:srgbClr val="0070C0"/>
                </a:solidFill>
              </a:rPr>
              <a:t> </a:t>
            </a:r>
            <a:r>
              <a:rPr lang="en-US" b="1" dirty="0" err="1">
                <a:solidFill>
                  <a:srgbClr val="0070C0"/>
                </a:solidFill>
              </a:rPr>
              <a:t>trung</a:t>
            </a:r>
            <a:r>
              <a:rPr lang="en-US" b="1" dirty="0">
                <a:solidFill>
                  <a:srgbClr val="0070C0"/>
                </a:solidFill>
              </a:rPr>
              <a:t> </a:t>
            </a:r>
            <a:r>
              <a:rPr lang="en-US" b="1" dirty="0" err="1">
                <a:solidFill>
                  <a:srgbClr val="0070C0"/>
                </a:solidFill>
              </a:rPr>
              <a:t>học</a:t>
            </a:r>
            <a:r>
              <a:rPr lang="en-US" b="1" dirty="0"/>
              <a:t>:</a:t>
            </a:r>
          </a:p>
          <a:p>
            <a:r>
              <a:rPr lang="en-US" dirty="0" err="1"/>
              <a:t>Trưởng</a:t>
            </a:r>
            <a:r>
              <a:rPr lang="en-US" dirty="0"/>
              <a:t> </a:t>
            </a:r>
            <a:r>
              <a:rPr lang="en-US" dirty="0" err="1"/>
              <a:t>phòng</a:t>
            </a:r>
            <a:r>
              <a:rPr lang="en-US" dirty="0"/>
              <a:t> </a:t>
            </a:r>
            <a:r>
              <a:rPr lang="en-US" dirty="0" err="1"/>
              <a:t>giáo</a:t>
            </a:r>
            <a:r>
              <a:rPr lang="en-US" dirty="0"/>
              <a:t> </a:t>
            </a:r>
            <a:r>
              <a:rPr lang="en-US" dirty="0" err="1"/>
              <a:t>dục</a:t>
            </a:r>
            <a:r>
              <a:rPr lang="en-US" dirty="0"/>
              <a:t> </a:t>
            </a:r>
            <a:r>
              <a:rPr lang="en-US" dirty="0" err="1"/>
              <a:t>và</a:t>
            </a:r>
            <a:r>
              <a:rPr lang="en-US" dirty="0"/>
              <a:t> </a:t>
            </a:r>
            <a:r>
              <a:rPr lang="en-US" dirty="0" err="1"/>
              <a:t>đào</a:t>
            </a:r>
            <a:r>
              <a:rPr lang="en-US" dirty="0"/>
              <a:t> </a:t>
            </a:r>
            <a:r>
              <a:rPr lang="en-US" dirty="0" err="1"/>
              <a:t>tạo</a:t>
            </a:r>
            <a:r>
              <a:rPr lang="en-US" dirty="0"/>
              <a:t> (</a:t>
            </a:r>
            <a:r>
              <a:rPr lang="en-US" dirty="0" err="1"/>
              <a:t>đối</a:t>
            </a:r>
            <a:r>
              <a:rPr lang="en-US" dirty="0"/>
              <a:t> </a:t>
            </a:r>
            <a:r>
              <a:rPr lang="en-US" dirty="0" err="1"/>
              <a:t>với</a:t>
            </a:r>
            <a:r>
              <a:rPr lang="en-US" dirty="0"/>
              <a:t> </a:t>
            </a:r>
            <a:r>
              <a:rPr lang="en-US" dirty="0" err="1"/>
              <a:t>trường</a:t>
            </a:r>
            <a:r>
              <a:rPr lang="en-US" dirty="0"/>
              <a:t> THCS </a:t>
            </a:r>
            <a:r>
              <a:rPr lang="en-US" dirty="0" err="1"/>
              <a:t>và</a:t>
            </a:r>
            <a:r>
              <a:rPr lang="en-US" dirty="0"/>
              <a:t> </a:t>
            </a:r>
            <a:r>
              <a:rPr lang="en-US" dirty="0" err="1"/>
              <a:t>trường</a:t>
            </a:r>
            <a:r>
              <a:rPr lang="en-US" dirty="0"/>
              <a:t> </a:t>
            </a:r>
            <a:r>
              <a:rPr lang="en-US" dirty="0" err="1"/>
              <a:t>phổ</a:t>
            </a:r>
            <a:r>
              <a:rPr lang="en-US" dirty="0"/>
              <a:t> </a:t>
            </a:r>
            <a:r>
              <a:rPr lang="en-US" dirty="0" err="1"/>
              <a:t>thông</a:t>
            </a:r>
            <a:r>
              <a:rPr lang="en-US" dirty="0"/>
              <a:t> </a:t>
            </a:r>
            <a:r>
              <a:rPr lang="en-US" dirty="0" err="1"/>
              <a:t>có</a:t>
            </a:r>
            <a:r>
              <a:rPr lang="en-US" dirty="0"/>
              <a:t> </a:t>
            </a:r>
            <a:r>
              <a:rPr lang="en-US" dirty="0" err="1"/>
              <a:t>nhiều</a:t>
            </a:r>
            <a:r>
              <a:rPr lang="en-US" dirty="0"/>
              <a:t> </a:t>
            </a:r>
            <a:r>
              <a:rPr lang="en-US" dirty="0" err="1"/>
              <a:t>cấp</a:t>
            </a:r>
            <a:r>
              <a:rPr lang="en-US" dirty="0"/>
              <a:t> </a:t>
            </a:r>
            <a:r>
              <a:rPr lang="en-US" dirty="0" err="1"/>
              <a:t>học</a:t>
            </a:r>
            <a:r>
              <a:rPr lang="en-US" dirty="0"/>
              <a:t> </a:t>
            </a:r>
            <a:r>
              <a:rPr lang="en-US" dirty="0" err="1"/>
              <a:t>có</a:t>
            </a:r>
            <a:r>
              <a:rPr lang="en-US" dirty="0"/>
              <a:t> </a:t>
            </a:r>
            <a:r>
              <a:rPr lang="en-US" dirty="0" err="1"/>
              <a:t>cấp</a:t>
            </a:r>
            <a:r>
              <a:rPr lang="en-US" dirty="0"/>
              <a:t> </a:t>
            </a:r>
            <a:r>
              <a:rPr lang="en-US" dirty="0" err="1"/>
              <a:t>học</a:t>
            </a:r>
            <a:r>
              <a:rPr lang="en-US" dirty="0"/>
              <a:t> </a:t>
            </a:r>
            <a:r>
              <a:rPr lang="en-US" dirty="0" err="1"/>
              <a:t>cao</a:t>
            </a:r>
            <a:r>
              <a:rPr lang="en-US" dirty="0"/>
              <a:t> </a:t>
            </a:r>
            <a:r>
              <a:rPr lang="en-US" dirty="0" err="1"/>
              <a:t>nhất</a:t>
            </a:r>
            <a:r>
              <a:rPr lang="en-US" dirty="0"/>
              <a:t> </a:t>
            </a:r>
            <a:r>
              <a:rPr lang="en-US" dirty="0" err="1"/>
              <a:t>là</a:t>
            </a:r>
            <a:r>
              <a:rPr lang="en-US" dirty="0"/>
              <a:t> THCS</a:t>
            </a:r>
            <a:r>
              <a:rPr lang="en-US" dirty="0" smtClean="0"/>
              <a:t>),</a:t>
            </a:r>
          </a:p>
          <a:p>
            <a:r>
              <a:rPr lang="en-US" dirty="0" err="1" smtClean="0"/>
              <a:t>Giám</a:t>
            </a:r>
            <a:r>
              <a:rPr lang="en-US" dirty="0" smtClean="0"/>
              <a:t> </a:t>
            </a:r>
            <a:r>
              <a:rPr lang="en-US" dirty="0" err="1"/>
              <a:t>đốc</a:t>
            </a:r>
            <a:r>
              <a:rPr lang="en-US" dirty="0"/>
              <a:t> </a:t>
            </a:r>
            <a:r>
              <a:rPr lang="en-US" dirty="0" err="1"/>
              <a:t>sở</a:t>
            </a:r>
            <a:r>
              <a:rPr lang="en-US" dirty="0"/>
              <a:t> </a:t>
            </a:r>
            <a:r>
              <a:rPr lang="en-US" dirty="0" err="1"/>
              <a:t>giáo</a:t>
            </a:r>
            <a:r>
              <a:rPr lang="en-US" dirty="0"/>
              <a:t> </a:t>
            </a:r>
            <a:r>
              <a:rPr lang="en-US" dirty="0" err="1"/>
              <a:t>dục</a:t>
            </a:r>
            <a:r>
              <a:rPr lang="en-US" dirty="0"/>
              <a:t> </a:t>
            </a:r>
            <a:r>
              <a:rPr lang="en-US" dirty="0" err="1"/>
              <a:t>và</a:t>
            </a:r>
            <a:r>
              <a:rPr lang="en-US" dirty="0"/>
              <a:t> </a:t>
            </a:r>
            <a:r>
              <a:rPr lang="en-US" dirty="0" err="1"/>
              <a:t>đào</a:t>
            </a:r>
            <a:r>
              <a:rPr lang="en-US" dirty="0"/>
              <a:t> </a:t>
            </a:r>
            <a:r>
              <a:rPr lang="en-US" dirty="0" err="1"/>
              <a:t>tạo</a:t>
            </a:r>
            <a:r>
              <a:rPr lang="en-US" dirty="0"/>
              <a:t> (</a:t>
            </a:r>
            <a:r>
              <a:rPr lang="en-US" dirty="0" err="1"/>
              <a:t>đối</a:t>
            </a:r>
            <a:r>
              <a:rPr lang="en-US" dirty="0"/>
              <a:t> </a:t>
            </a:r>
            <a:r>
              <a:rPr lang="en-US" dirty="0" err="1"/>
              <a:t>với</a:t>
            </a:r>
            <a:r>
              <a:rPr lang="en-US" dirty="0"/>
              <a:t> </a:t>
            </a:r>
            <a:r>
              <a:rPr lang="en-US" dirty="0" err="1"/>
              <a:t>trường</a:t>
            </a:r>
            <a:r>
              <a:rPr lang="en-US" dirty="0"/>
              <a:t> THPT </a:t>
            </a:r>
            <a:r>
              <a:rPr lang="en-US" dirty="0" err="1"/>
              <a:t>và</a:t>
            </a:r>
            <a:r>
              <a:rPr lang="en-US" dirty="0"/>
              <a:t> </a:t>
            </a:r>
            <a:r>
              <a:rPr lang="en-US" dirty="0" err="1"/>
              <a:t>trường</a:t>
            </a:r>
            <a:r>
              <a:rPr lang="en-US" dirty="0"/>
              <a:t> </a:t>
            </a:r>
            <a:r>
              <a:rPr lang="en-US" dirty="0" err="1"/>
              <a:t>phổ</a:t>
            </a:r>
            <a:r>
              <a:rPr lang="en-US" dirty="0"/>
              <a:t> </a:t>
            </a:r>
            <a:r>
              <a:rPr lang="en-US" dirty="0" err="1"/>
              <a:t>thông</a:t>
            </a:r>
            <a:r>
              <a:rPr lang="en-US" dirty="0"/>
              <a:t> </a:t>
            </a:r>
            <a:r>
              <a:rPr lang="en-US" dirty="0" err="1"/>
              <a:t>có</a:t>
            </a:r>
            <a:r>
              <a:rPr lang="en-US" dirty="0"/>
              <a:t> </a:t>
            </a:r>
            <a:r>
              <a:rPr lang="en-US" dirty="0" err="1"/>
              <a:t>nhiều</a:t>
            </a:r>
            <a:r>
              <a:rPr lang="en-US" dirty="0"/>
              <a:t> </a:t>
            </a:r>
            <a:r>
              <a:rPr lang="en-US" dirty="0" err="1"/>
              <a:t>cấp</a:t>
            </a:r>
            <a:r>
              <a:rPr lang="en-US" dirty="0"/>
              <a:t> </a:t>
            </a:r>
            <a:r>
              <a:rPr lang="en-US" dirty="0" err="1"/>
              <a:t>học</a:t>
            </a:r>
            <a:r>
              <a:rPr lang="en-US" dirty="0"/>
              <a:t> </a:t>
            </a:r>
            <a:r>
              <a:rPr lang="en-US" dirty="0" err="1"/>
              <a:t>có</a:t>
            </a:r>
            <a:r>
              <a:rPr lang="en-US" dirty="0"/>
              <a:t> </a:t>
            </a:r>
            <a:r>
              <a:rPr lang="en-US" dirty="0" err="1"/>
              <a:t>cấp</a:t>
            </a:r>
            <a:r>
              <a:rPr lang="en-US" dirty="0"/>
              <a:t> </a:t>
            </a:r>
            <a:r>
              <a:rPr lang="en-US" dirty="0" err="1"/>
              <a:t>học</a:t>
            </a:r>
            <a:r>
              <a:rPr lang="en-US" dirty="0"/>
              <a:t> </a:t>
            </a:r>
            <a:r>
              <a:rPr lang="en-US" dirty="0" err="1"/>
              <a:t>cao</a:t>
            </a:r>
            <a:r>
              <a:rPr lang="en-US" dirty="0"/>
              <a:t> </a:t>
            </a:r>
            <a:r>
              <a:rPr lang="en-US" dirty="0" err="1"/>
              <a:t>nhất</a:t>
            </a:r>
            <a:r>
              <a:rPr lang="en-US" dirty="0"/>
              <a:t> </a:t>
            </a:r>
            <a:r>
              <a:rPr lang="en-US" dirty="0" err="1"/>
              <a:t>là</a:t>
            </a:r>
            <a:r>
              <a:rPr lang="en-US" dirty="0"/>
              <a:t> THPT) </a:t>
            </a:r>
            <a:r>
              <a:rPr lang="en-US" dirty="0" err="1"/>
              <a:t>ra</a:t>
            </a:r>
            <a:r>
              <a:rPr lang="en-US" dirty="0"/>
              <a:t> </a:t>
            </a:r>
            <a:r>
              <a:rPr lang="en-US" dirty="0" err="1"/>
              <a:t>quyết</a:t>
            </a:r>
            <a:r>
              <a:rPr lang="en-US" dirty="0"/>
              <a:t> </a:t>
            </a:r>
            <a:r>
              <a:rPr lang="en-US" dirty="0" err="1"/>
              <a:t>định</a:t>
            </a:r>
            <a:r>
              <a:rPr lang="en-US" dirty="0"/>
              <a:t> </a:t>
            </a:r>
            <a:r>
              <a:rPr lang="en-US" dirty="0" err="1"/>
              <a:t>bổ</a:t>
            </a:r>
            <a:r>
              <a:rPr lang="en-US" dirty="0"/>
              <a:t> </a:t>
            </a:r>
            <a:r>
              <a:rPr lang="en-US" dirty="0" err="1"/>
              <a:t>nhiệm</a:t>
            </a:r>
            <a:r>
              <a:rPr lang="en-US" dirty="0"/>
              <a:t> </a:t>
            </a:r>
            <a:r>
              <a:rPr lang="en-US" dirty="0" err="1"/>
              <a:t>Hiệu</a:t>
            </a:r>
            <a:r>
              <a:rPr lang="en-US" dirty="0"/>
              <a:t> </a:t>
            </a:r>
            <a:r>
              <a:rPr lang="en-US" dirty="0" err="1"/>
              <a:t>trưởng</a:t>
            </a:r>
            <a:r>
              <a:rPr lang="en-US" dirty="0"/>
              <a:t>, </a:t>
            </a:r>
            <a:r>
              <a:rPr lang="en-US" dirty="0" err="1"/>
              <a:t>Phó</a:t>
            </a:r>
            <a:r>
              <a:rPr lang="en-US" dirty="0"/>
              <a:t> </a:t>
            </a:r>
            <a:r>
              <a:rPr lang="en-US" dirty="0" err="1"/>
              <a:t>Hiệu</a:t>
            </a:r>
            <a:r>
              <a:rPr lang="en-US" dirty="0"/>
              <a:t> </a:t>
            </a:r>
            <a:r>
              <a:rPr lang="en-US" dirty="0" err="1"/>
              <a:t>trưởng</a:t>
            </a:r>
            <a:r>
              <a:rPr lang="en-US" dirty="0"/>
              <a:t> </a:t>
            </a:r>
            <a:r>
              <a:rPr lang="en-US" dirty="0" err="1"/>
              <a:t>đối</a:t>
            </a:r>
            <a:r>
              <a:rPr lang="en-US" dirty="0"/>
              <a:t> </a:t>
            </a:r>
            <a:r>
              <a:rPr lang="en-US" dirty="0" err="1"/>
              <a:t>với</a:t>
            </a:r>
            <a:r>
              <a:rPr lang="en-US" dirty="0"/>
              <a:t> </a:t>
            </a:r>
            <a:r>
              <a:rPr lang="en-US" dirty="0" err="1"/>
              <a:t>trường</a:t>
            </a:r>
            <a:r>
              <a:rPr lang="en-US" dirty="0"/>
              <a:t> </a:t>
            </a:r>
            <a:r>
              <a:rPr lang="en-US" dirty="0" err="1"/>
              <a:t>công</a:t>
            </a:r>
            <a:r>
              <a:rPr lang="en-US" dirty="0"/>
              <a:t> </a:t>
            </a:r>
            <a:r>
              <a:rPr lang="en-US" dirty="0" err="1"/>
              <a:t>lập</a:t>
            </a:r>
            <a:r>
              <a:rPr lang="en-US" dirty="0"/>
              <a:t>, </a:t>
            </a:r>
            <a:r>
              <a:rPr lang="en-US" dirty="0" err="1"/>
              <a:t>công</a:t>
            </a:r>
            <a:r>
              <a:rPr lang="en-US" dirty="0"/>
              <a:t> </a:t>
            </a:r>
            <a:r>
              <a:rPr lang="en-US" dirty="0" err="1"/>
              <a:t>nhận</a:t>
            </a:r>
            <a:r>
              <a:rPr lang="en-US" dirty="0"/>
              <a:t> </a:t>
            </a:r>
            <a:r>
              <a:rPr lang="en-US" dirty="0" err="1"/>
              <a:t>Hiệu</a:t>
            </a:r>
            <a:r>
              <a:rPr lang="en-US" dirty="0"/>
              <a:t> </a:t>
            </a:r>
            <a:r>
              <a:rPr lang="en-US" dirty="0" err="1"/>
              <a:t>trưởng</a:t>
            </a:r>
            <a:r>
              <a:rPr lang="en-US" dirty="0"/>
              <a:t>, </a:t>
            </a:r>
            <a:r>
              <a:rPr lang="en-US" dirty="0" err="1"/>
              <a:t>Phó</a:t>
            </a:r>
            <a:r>
              <a:rPr lang="en-US" dirty="0"/>
              <a:t> </a:t>
            </a:r>
            <a:r>
              <a:rPr lang="en-US" dirty="0" err="1"/>
              <a:t>Hiệu</a:t>
            </a:r>
            <a:r>
              <a:rPr lang="en-US" dirty="0"/>
              <a:t> </a:t>
            </a:r>
            <a:r>
              <a:rPr lang="en-US" dirty="0" err="1"/>
              <a:t>trưởng</a:t>
            </a:r>
            <a:r>
              <a:rPr lang="en-US" dirty="0"/>
              <a:t> </a:t>
            </a:r>
            <a:r>
              <a:rPr lang="en-US" dirty="0" err="1"/>
              <a:t>đối</a:t>
            </a:r>
            <a:r>
              <a:rPr lang="en-US" dirty="0"/>
              <a:t> </a:t>
            </a:r>
            <a:r>
              <a:rPr lang="en-US" dirty="0" err="1"/>
              <a:t>với</a:t>
            </a:r>
            <a:r>
              <a:rPr lang="en-US" dirty="0"/>
              <a:t> </a:t>
            </a:r>
            <a:r>
              <a:rPr lang="en-US" dirty="0" err="1"/>
              <a:t>trường</a:t>
            </a:r>
            <a:r>
              <a:rPr lang="en-US" dirty="0"/>
              <a:t> </a:t>
            </a:r>
            <a:r>
              <a:rPr lang="en-US" dirty="0" err="1"/>
              <a:t>tư</a:t>
            </a:r>
            <a:r>
              <a:rPr lang="en-US" dirty="0"/>
              <a:t> </a:t>
            </a:r>
            <a:r>
              <a:rPr lang="en-US" dirty="0" err="1"/>
              <a:t>thục</a:t>
            </a:r>
            <a:r>
              <a:rPr lang="en-US" dirty="0"/>
              <a:t> </a:t>
            </a:r>
            <a:endParaRPr lang="en-US" dirty="0" smtClean="0"/>
          </a:p>
          <a:p>
            <a:r>
              <a:rPr lang="en-US" dirty="0" err="1" smtClean="0"/>
              <a:t>Nếu</a:t>
            </a:r>
            <a:r>
              <a:rPr lang="en-US" dirty="0" smtClean="0"/>
              <a:t> </a:t>
            </a:r>
            <a:r>
              <a:rPr lang="en-US" dirty="0" err="1"/>
              <a:t>nhà</a:t>
            </a:r>
            <a:r>
              <a:rPr lang="en-US" dirty="0"/>
              <a:t> </a:t>
            </a:r>
            <a:r>
              <a:rPr lang="en-US" dirty="0" err="1"/>
              <a:t>trường</a:t>
            </a:r>
            <a:r>
              <a:rPr lang="en-US" dirty="0"/>
              <a:t> </a:t>
            </a:r>
            <a:r>
              <a:rPr lang="en-US" dirty="0" err="1"/>
              <a:t>đã</a:t>
            </a:r>
            <a:r>
              <a:rPr lang="en-US" dirty="0"/>
              <a:t> </a:t>
            </a:r>
            <a:r>
              <a:rPr lang="en-US" dirty="0" err="1"/>
              <a:t>có</a:t>
            </a:r>
            <a:r>
              <a:rPr lang="en-US" dirty="0"/>
              <a:t> </a:t>
            </a:r>
            <a:r>
              <a:rPr lang="en-US" dirty="0" err="1"/>
              <a:t>Hội</a:t>
            </a:r>
            <a:r>
              <a:rPr lang="en-US" dirty="0"/>
              <a:t> </a:t>
            </a:r>
            <a:r>
              <a:rPr lang="en-US" dirty="0" err="1"/>
              <a:t>đồng</a:t>
            </a:r>
            <a:r>
              <a:rPr lang="en-US" dirty="0"/>
              <a:t> </a:t>
            </a:r>
            <a:r>
              <a:rPr lang="en-US" dirty="0" err="1"/>
              <a:t>trường</a:t>
            </a:r>
            <a:r>
              <a:rPr lang="en-US" dirty="0"/>
              <a:t>, </a:t>
            </a:r>
            <a:r>
              <a:rPr lang="en-US" dirty="0" err="1"/>
              <a:t>quy</a:t>
            </a:r>
            <a:r>
              <a:rPr lang="en-US" dirty="0"/>
              <a:t> </a:t>
            </a:r>
            <a:r>
              <a:rPr lang="en-US" dirty="0" err="1"/>
              <a:t>trình</a:t>
            </a:r>
            <a:r>
              <a:rPr lang="en-US" dirty="0"/>
              <a:t> </a:t>
            </a:r>
            <a:r>
              <a:rPr lang="en-US" dirty="0" err="1"/>
              <a:t>bổ</a:t>
            </a:r>
            <a:r>
              <a:rPr lang="en-US" dirty="0"/>
              <a:t> </a:t>
            </a:r>
            <a:r>
              <a:rPr lang="en-US" dirty="0" err="1"/>
              <a:t>nhiệm</a:t>
            </a:r>
            <a:r>
              <a:rPr lang="en-US" dirty="0"/>
              <a:t> </a:t>
            </a:r>
            <a:r>
              <a:rPr lang="en-US" dirty="0" err="1"/>
              <a:t>hoặc</a:t>
            </a:r>
            <a:r>
              <a:rPr lang="en-US" dirty="0"/>
              <a:t> </a:t>
            </a:r>
            <a:r>
              <a:rPr lang="en-US" dirty="0" err="1"/>
              <a:t>công</a:t>
            </a:r>
            <a:r>
              <a:rPr lang="en-US" dirty="0"/>
              <a:t> </a:t>
            </a:r>
            <a:r>
              <a:rPr lang="en-US" dirty="0" err="1"/>
              <a:t>nhận</a:t>
            </a:r>
            <a:r>
              <a:rPr lang="en-US" dirty="0"/>
              <a:t> </a:t>
            </a:r>
            <a:r>
              <a:rPr lang="en-US" dirty="0" err="1"/>
              <a:t>Hiệu</a:t>
            </a:r>
            <a:r>
              <a:rPr lang="en-US" dirty="0"/>
              <a:t> </a:t>
            </a:r>
            <a:r>
              <a:rPr lang="en-US" dirty="0" err="1"/>
              <a:t>trưởng</a:t>
            </a:r>
            <a:r>
              <a:rPr lang="en-US" dirty="0"/>
              <a:t>, </a:t>
            </a:r>
            <a:r>
              <a:rPr lang="en-US" dirty="0" err="1"/>
              <a:t>Phó</a:t>
            </a:r>
            <a:r>
              <a:rPr lang="en-US" dirty="0"/>
              <a:t> </a:t>
            </a:r>
            <a:r>
              <a:rPr lang="en-US" dirty="0" err="1"/>
              <a:t>Hiệu</a:t>
            </a:r>
            <a:r>
              <a:rPr lang="en-US" dirty="0"/>
              <a:t> </a:t>
            </a:r>
            <a:r>
              <a:rPr lang="en-US" dirty="0" err="1"/>
              <a:t>trưởng</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trên</a:t>
            </a:r>
            <a:r>
              <a:rPr lang="en-US" dirty="0"/>
              <a:t> </a:t>
            </a:r>
            <a:r>
              <a:rPr lang="en-US" dirty="0" err="1"/>
              <a:t>cơ</a:t>
            </a:r>
            <a:r>
              <a:rPr lang="en-US" dirty="0"/>
              <a:t> </a:t>
            </a:r>
            <a:r>
              <a:rPr lang="en-US" dirty="0" err="1"/>
              <a:t>sở</a:t>
            </a:r>
            <a:r>
              <a:rPr lang="en-US" dirty="0"/>
              <a:t> </a:t>
            </a:r>
            <a:r>
              <a:rPr lang="en-US" dirty="0" err="1"/>
              <a:t>giới</a:t>
            </a:r>
            <a:r>
              <a:rPr lang="en-US" dirty="0"/>
              <a:t> </a:t>
            </a:r>
            <a:r>
              <a:rPr lang="en-US" dirty="0" err="1"/>
              <a:t>thiệu</a:t>
            </a:r>
            <a:r>
              <a:rPr lang="en-US" dirty="0"/>
              <a:t> </a:t>
            </a:r>
            <a:r>
              <a:rPr lang="en-US" dirty="0" err="1"/>
              <a:t>của</a:t>
            </a:r>
            <a:r>
              <a:rPr lang="en-US" dirty="0"/>
              <a:t> </a:t>
            </a:r>
            <a:r>
              <a:rPr lang="en-US" dirty="0" err="1"/>
              <a:t>Hội</a:t>
            </a:r>
            <a:r>
              <a:rPr lang="en-US" dirty="0"/>
              <a:t> </a:t>
            </a:r>
            <a:r>
              <a:rPr lang="en-US" dirty="0" err="1"/>
              <a:t>đồng</a:t>
            </a:r>
            <a:r>
              <a:rPr lang="en-US" dirty="0"/>
              <a:t> </a:t>
            </a:r>
            <a:r>
              <a:rPr lang="en-US" dirty="0" err="1"/>
              <a:t>trường</a:t>
            </a:r>
            <a:r>
              <a:rPr lang="en-US" dirty="0"/>
              <a:t>. </a:t>
            </a:r>
          </a:p>
          <a:p>
            <a:r>
              <a:rPr lang="en-US" dirty="0"/>
              <a:t>4. </a:t>
            </a:r>
            <a:r>
              <a:rPr lang="en-US" dirty="0" err="1"/>
              <a:t>Người</a:t>
            </a:r>
            <a:r>
              <a:rPr lang="en-US" dirty="0"/>
              <a:t> </a:t>
            </a:r>
            <a:r>
              <a:rPr lang="en-US" dirty="0" err="1"/>
              <a:t>có</a:t>
            </a:r>
            <a:r>
              <a:rPr lang="en-US" dirty="0"/>
              <a:t> </a:t>
            </a:r>
            <a:r>
              <a:rPr lang="en-US" dirty="0" err="1"/>
              <a:t>thẩm</a:t>
            </a:r>
            <a:r>
              <a:rPr lang="en-US" dirty="0"/>
              <a:t> </a:t>
            </a:r>
            <a:r>
              <a:rPr lang="en-US" dirty="0" err="1"/>
              <a:t>quyền</a:t>
            </a:r>
            <a:r>
              <a:rPr lang="en-US" dirty="0"/>
              <a:t> </a:t>
            </a:r>
            <a:r>
              <a:rPr lang="en-US" dirty="0" err="1"/>
              <a:t>bổ</a:t>
            </a:r>
            <a:r>
              <a:rPr lang="en-US" dirty="0"/>
              <a:t> </a:t>
            </a:r>
            <a:r>
              <a:rPr lang="en-US" dirty="0" err="1"/>
              <a:t>nhiệm</a:t>
            </a:r>
            <a:r>
              <a:rPr lang="en-US" dirty="0"/>
              <a:t> </a:t>
            </a:r>
            <a:r>
              <a:rPr lang="en-US" dirty="0" err="1"/>
              <a:t>thì</a:t>
            </a:r>
            <a:r>
              <a:rPr lang="en-US" dirty="0"/>
              <a:t> </a:t>
            </a:r>
            <a:r>
              <a:rPr lang="en-US" dirty="0" err="1"/>
              <a:t>có</a:t>
            </a:r>
            <a:r>
              <a:rPr lang="en-US" dirty="0"/>
              <a:t> </a:t>
            </a:r>
            <a:r>
              <a:rPr lang="en-US" dirty="0" err="1"/>
              <a:t>quyền</a:t>
            </a:r>
            <a:r>
              <a:rPr lang="en-US" dirty="0"/>
              <a:t> </a:t>
            </a:r>
            <a:r>
              <a:rPr lang="en-US" dirty="0" err="1"/>
              <a:t>bổ</a:t>
            </a:r>
            <a:r>
              <a:rPr lang="en-US" dirty="0"/>
              <a:t> </a:t>
            </a:r>
            <a:r>
              <a:rPr lang="en-US" dirty="0" err="1"/>
              <a:t>nhiệm</a:t>
            </a:r>
            <a:r>
              <a:rPr lang="en-US" dirty="0"/>
              <a:t> </a:t>
            </a:r>
            <a:r>
              <a:rPr lang="en-US" dirty="0" err="1"/>
              <a:t>lại</a:t>
            </a:r>
            <a:r>
              <a:rPr lang="en-US" dirty="0"/>
              <a:t>, </a:t>
            </a:r>
            <a:r>
              <a:rPr lang="en-US" dirty="0" err="1"/>
              <a:t>miễn</a:t>
            </a:r>
            <a:r>
              <a:rPr lang="en-US" dirty="0"/>
              <a:t> </a:t>
            </a:r>
            <a:r>
              <a:rPr lang="en-US" dirty="0" err="1"/>
              <a:t>nhiệm</a:t>
            </a:r>
            <a:r>
              <a:rPr lang="en-US" dirty="0"/>
              <a:t> </a:t>
            </a:r>
            <a:r>
              <a:rPr lang="en-US" dirty="0" err="1"/>
              <a:t>Hiệu</a:t>
            </a:r>
            <a:r>
              <a:rPr lang="en-US" dirty="0"/>
              <a:t> </a:t>
            </a:r>
            <a:r>
              <a:rPr lang="en-US" dirty="0" err="1"/>
              <a:t>trưởng</a:t>
            </a:r>
            <a:r>
              <a:rPr lang="en-US" dirty="0"/>
              <a:t>, </a:t>
            </a:r>
            <a:r>
              <a:rPr lang="en-US" dirty="0" err="1"/>
              <a:t>Phó</a:t>
            </a:r>
            <a:r>
              <a:rPr lang="en-US" dirty="0"/>
              <a:t> </a:t>
            </a:r>
            <a:r>
              <a:rPr lang="en-US" dirty="0" err="1"/>
              <a:t>Hiệu</a:t>
            </a:r>
            <a:r>
              <a:rPr lang="en-US" dirty="0"/>
              <a:t> </a:t>
            </a:r>
            <a:r>
              <a:rPr lang="en-US" dirty="0" err="1"/>
              <a:t>trưởng</a:t>
            </a:r>
            <a:r>
              <a:rPr lang="en-US" dirty="0"/>
              <a:t> </a:t>
            </a:r>
            <a:r>
              <a:rPr lang="en-US" dirty="0" err="1"/>
              <a:t>trường</a:t>
            </a:r>
            <a:r>
              <a:rPr lang="en-US" dirty="0"/>
              <a:t> </a:t>
            </a:r>
            <a:r>
              <a:rPr lang="en-US" dirty="0" err="1"/>
              <a:t>trung</a:t>
            </a:r>
            <a:r>
              <a:rPr lang="en-US" dirty="0"/>
              <a:t> </a:t>
            </a:r>
            <a:r>
              <a:rPr lang="en-US" dirty="0" err="1"/>
              <a:t>học</a:t>
            </a:r>
            <a:r>
              <a:rPr lang="en-US" dirty="0" smtClean="0"/>
              <a:t>.</a:t>
            </a:r>
            <a:endParaRPr lang="en-US" dirty="0"/>
          </a:p>
        </p:txBody>
      </p:sp>
    </p:spTree>
    <p:extLst>
      <p:ext uri="{BB962C8B-B14F-4D97-AF65-F5344CB8AC3E}">
        <p14:creationId xmlns:p14="http://schemas.microsoft.com/office/powerpoint/2010/main" val="203218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47040"/>
            <a:ext cx="7886700" cy="5974080"/>
          </a:xfrm>
        </p:spPr>
        <p:txBody>
          <a:bodyPr>
            <a:normAutofit lnSpcReduction="10000"/>
          </a:bodyPr>
          <a:lstStyle/>
          <a:p>
            <a:pPr marL="0" indent="0">
              <a:buNone/>
            </a:pPr>
            <a:r>
              <a:rPr lang="en-US" b="1" dirty="0" err="1" smtClean="0">
                <a:solidFill>
                  <a:srgbClr val="0070C0"/>
                </a:solidFill>
              </a:rPr>
              <a:t>Nhiệm</a:t>
            </a:r>
            <a:r>
              <a:rPr lang="en-US" b="1" dirty="0" smtClean="0">
                <a:solidFill>
                  <a:srgbClr val="0070C0"/>
                </a:solidFill>
              </a:rPr>
              <a:t> </a:t>
            </a:r>
            <a:r>
              <a:rPr lang="en-US" b="1" dirty="0" err="1">
                <a:solidFill>
                  <a:srgbClr val="0070C0"/>
                </a:solidFill>
              </a:rPr>
              <a:t>vụ</a:t>
            </a:r>
            <a:r>
              <a:rPr lang="en-US" b="1" dirty="0">
                <a:solidFill>
                  <a:srgbClr val="0070C0"/>
                </a:solidFill>
              </a:rPr>
              <a:t> </a:t>
            </a:r>
            <a:r>
              <a:rPr lang="en-US" b="1" dirty="0" err="1">
                <a:solidFill>
                  <a:srgbClr val="0070C0"/>
                </a:solidFill>
              </a:rPr>
              <a:t>và</a:t>
            </a:r>
            <a:r>
              <a:rPr lang="en-US" b="1" dirty="0">
                <a:solidFill>
                  <a:srgbClr val="0070C0"/>
                </a:solidFill>
              </a:rPr>
              <a:t> </a:t>
            </a:r>
            <a:r>
              <a:rPr lang="en-US" b="1" dirty="0" err="1">
                <a:solidFill>
                  <a:srgbClr val="0070C0"/>
                </a:solidFill>
              </a:rPr>
              <a:t>quyền</a:t>
            </a:r>
            <a:r>
              <a:rPr lang="en-US" b="1" dirty="0">
                <a:solidFill>
                  <a:srgbClr val="0070C0"/>
                </a:solidFill>
              </a:rPr>
              <a:t> </a:t>
            </a:r>
            <a:r>
              <a:rPr lang="en-US" b="1" dirty="0" err="1">
                <a:solidFill>
                  <a:srgbClr val="0070C0"/>
                </a:solidFill>
              </a:rPr>
              <a:t>hạn</a:t>
            </a:r>
            <a:r>
              <a:rPr lang="en-US" b="1" dirty="0">
                <a:solidFill>
                  <a:srgbClr val="0070C0"/>
                </a:solidFill>
              </a:rPr>
              <a:t> </a:t>
            </a:r>
            <a:r>
              <a:rPr lang="en-US" b="1" dirty="0" err="1">
                <a:solidFill>
                  <a:srgbClr val="0070C0"/>
                </a:solidFill>
              </a:rPr>
              <a:t>của</a:t>
            </a:r>
            <a:r>
              <a:rPr lang="en-US" b="1" dirty="0">
                <a:solidFill>
                  <a:srgbClr val="0070C0"/>
                </a:solidFill>
              </a:rPr>
              <a:t> </a:t>
            </a:r>
            <a:r>
              <a:rPr lang="en-US" b="1" dirty="0" err="1">
                <a:solidFill>
                  <a:srgbClr val="0070C0"/>
                </a:solidFill>
              </a:rPr>
              <a:t>Hiệu</a:t>
            </a:r>
            <a:r>
              <a:rPr lang="en-US" b="1" dirty="0">
                <a:solidFill>
                  <a:srgbClr val="0070C0"/>
                </a:solidFill>
              </a:rPr>
              <a:t> </a:t>
            </a:r>
            <a:r>
              <a:rPr lang="en-US" b="1" dirty="0" err="1">
                <a:solidFill>
                  <a:srgbClr val="0070C0"/>
                </a:solidFill>
              </a:rPr>
              <a:t>trưởng</a:t>
            </a:r>
            <a:r>
              <a:rPr lang="en-US" b="1" dirty="0">
                <a:solidFill>
                  <a:srgbClr val="0070C0"/>
                </a:solidFill>
              </a:rPr>
              <a:t>, </a:t>
            </a:r>
            <a:r>
              <a:rPr lang="en-US" b="1" dirty="0" err="1">
                <a:solidFill>
                  <a:srgbClr val="0070C0"/>
                </a:solidFill>
              </a:rPr>
              <a:t>Phó</a:t>
            </a:r>
            <a:r>
              <a:rPr lang="en-US" b="1" dirty="0">
                <a:solidFill>
                  <a:srgbClr val="0070C0"/>
                </a:solidFill>
              </a:rPr>
              <a:t> </a:t>
            </a:r>
            <a:r>
              <a:rPr lang="en-US" b="1" dirty="0" err="1">
                <a:solidFill>
                  <a:srgbClr val="0070C0"/>
                </a:solidFill>
              </a:rPr>
              <a:t>Hiệu</a:t>
            </a:r>
            <a:r>
              <a:rPr lang="en-US" b="1" dirty="0">
                <a:solidFill>
                  <a:srgbClr val="0070C0"/>
                </a:solidFill>
              </a:rPr>
              <a:t> </a:t>
            </a:r>
            <a:r>
              <a:rPr lang="en-US" b="1" dirty="0" err="1" smtClean="0">
                <a:solidFill>
                  <a:srgbClr val="0070C0"/>
                </a:solidFill>
              </a:rPr>
              <a:t>trưởng</a:t>
            </a:r>
            <a:r>
              <a:rPr lang="en-US" b="1" dirty="0" smtClean="0">
                <a:solidFill>
                  <a:srgbClr val="0070C0"/>
                </a:solidFill>
              </a:rPr>
              <a:t> (</a:t>
            </a:r>
            <a:r>
              <a:rPr lang="en-US" b="1" dirty="0" err="1">
                <a:solidFill>
                  <a:srgbClr val="0070C0"/>
                </a:solidFill>
              </a:rPr>
              <a:t>Điều</a:t>
            </a:r>
            <a:r>
              <a:rPr lang="en-US" b="1" dirty="0">
                <a:solidFill>
                  <a:srgbClr val="0070C0"/>
                </a:solidFill>
              </a:rPr>
              <a:t> </a:t>
            </a:r>
            <a:r>
              <a:rPr lang="en-US" b="1" dirty="0" smtClean="0">
                <a:solidFill>
                  <a:srgbClr val="0070C0"/>
                </a:solidFill>
              </a:rPr>
              <a:t>19)</a:t>
            </a:r>
          </a:p>
          <a:p>
            <a:r>
              <a:rPr lang="en-US" dirty="0" err="1"/>
              <a:t>Xây</a:t>
            </a:r>
            <a:r>
              <a:rPr lang="en-US" dirty="0"/>
              <a:t> </a:t>
            </a:r>
            <a:r>
              <a:rPr lang="en-US" dirty="0" err="1"/>
              <a:t>dựng</a:t>
            </a:r>
            <a:r>
              <a:rPr lang="en-US" dirty="0"/>
              <a:t>, </a:t>
            </a:r>
            <a:r>
              <a:rPr lang="en-US" dirty="0" err="1"/>
              <a:t>tổ</a:t>
            </a:r>
            <a:r>
              <a:rPr lang="en-US" dirty="0"/>
              <a:t> </a:t>
            </a:r>
            <a:r>
              <a:rPr lang="en-US" dirty="0" err="1"/>
              <a:t>chức</a:t>
            </a:r>
            <a:r>
              <a:rPr lang="en-US" dirty="0"/>
              <a:t> </a:t>
            </a:r>
            <a:r>
              <a:rPr lang="en-US" dirty="0" err="1"/>
              <a:t>bộ</a:t>
            </a:r>
            <a:r>
              <a:rPr lang="en-US" dirty="0"/>
              <a:t> </a:t>
            </a:r>
            <a:r>
              <a:rPr lang="en-US" dirty="0" err="1"/>
              <a:t>máy</a:t>
            </a:r>
            <a:r>
              <a:rPr lang="en-US" dirty="0"/>
              <a:t> </a:t>
            </a:r>
            <a:r>
              <a:rPr lang="en-US" dirty="0" err="1"/>
              <a:t>nhà</a:t>
            </a:r>
            <a:r>
              <a:rPr lang="en-US" dirty="0"/>
              <a:t> </a:t>
            </a:r>
            <a:r>
              <a:rPr lang="en-US" dirty="0" err="1"/>
              <a:t>trường</a:t>
            </a:r>
            <a:r>
              <a:rPr lang="en-US" dirty="0" smtClean="0"/>
              <a:t>;</a:t>
            </a:r>
          </a:p>
          <a:p>
            <a:r>
              <a:rPr lang="en-US" dirty="0" err="1"/>
              <a:t>Thành</a:t>
            </a:r>
            <a:r>
              <a:rPr lang="en-US" dirty="0"/>
              <a:t> </a:t>
            </a:r>
            <a:r>
              <a:rPr lang="en-US" dirty="0" err="1"/>
              <a:t>lập</a:t>
            </a:r>
            <a:r>
              <a:rPr lang="en-US" dirty="0"/>
              <a:t> </a:t>
            </a:r>
            <a:r>
              <a:rPr lang="en-US" dirty="0" err="1"/>
              <a:t>các</a:t>
            </a:r>
            <a:r>
              <a:rPr lang="en-US" dirty="0"/>
              <a:t> </a:t>
            </a:r>
            <a:r>
              <a:rPr lang="en-US" dirty="0" err="1"/>
              <a:t>tổ</a:t>
            </a:r>
            <a:r>
              <a:rPr lang="en-US" dirty="0"/>
              <a:t> </a:t>
            </a:r>
            <a:r>
              <a:rPr lang="en-US" dirty="0" err="1"/>
              <a:t>chuyên</a:t>
            </a:r>
            <a:r>
              <a:rPr lang="en-US" dirty="0"/>
              <a:t> </a:t>
            </a:r>
            <a:r>
              <a:rPr lang="en-US" dirty="0" err="1"/>
              <a:t>môn</a:t>
            </a:r>
            <a:r>
              <a:rPr lang="en-US" dirty="0"/>
              <a:t>, </a:t>
            </a:r>
            <a:r>
              <a:rPr lang="en-US" dirty="0" err="1"/>
              <a:t>tổ</a:t>
            </a:r>
            <a:r>
              <a:rPr lang="en-US" dirty="0"/>
              <a:t> </a:t>
            </a:r>
            <a:r>
              <a:rPr lang="en-US" dirty="0" err="1"/>
              <a:t>văn</a:t>
            </a:r>
            <a:r>
              <a:rPr lang="en-US" dirty="0"/>
              <a:t> </a:t>
            </a:r>
            <a:r>
              <a:rPr lang="en-US" dirty="0" err="1"/>
              <a:t>phòng</a:t>
            </a:r>
            <a:r>
              <a:rPr lang="en-US" dirty="0"/>
              <a:t> </a:t>
            </a:r>
            <a:r>
              <a:rPr lang="en-US" dirty="0" err="1"/>
              <a:t>và</a:t>
            </a:r>
            <a:r>
              <a:rPr lang="en-US" dirty="0"/>
              <a:t> </a:t>
            </a:r>
            <a:r>
              <a:rPr lang="en-US" dirty="0" err="1"/>
              <a:t>các</a:t>
            </a:r>
            <a:r>
              <a:rPr lang="en-US" dirty="0"/>
              <a:t> </a:t>
            </a:r>
            <a:r>
              <a:rPr lang="en-US" dirty="0" err="1"/>
              <a:t>hội</a:t>
            </a:r>
            <a:r>
              <a:rPr lang="en-US" dirty="0"/>
              <a:t> </a:t>
            </a:r>
            <a:r>
              <a:rPr lang="en-US" dirty="0" err="1"/>
              <a:t>đồng</a:t>
            </a:r>
            <a:endParaRPr lang="en-US" dirty="0"/>
          </a:p>
          <a:p>
            <a:r>
              <a:rPr lang="en-US" dirty="0" err="1"/>
              <a:t>Quản</a:t>
            </a:r>
            <a:r>
              <a:rPr lang="en-US" dirty="0"/>
              <a:t> </a:t>
            </a:r>
            <a:r>
              <a:rPr lang="en-US" dirty="0" err="1"/>
              <a:t>lý</a:t>
            </a:r>
            <a:r>
              <a:rPr lang="en-US" dirty="0"/>
              <a:t> </a:t>
            </a:r>
            <a:r>
              <a:rPr lang="en-US" dirty="0" err="1"/>
              <a:t>giáo</a:t>
            </a:r>
            <a:r>
              <a:rPr lang="en-US" dirty="0"/>
              <a:t> </a:t>
            </a:r>
            <a:r>
              <a:rPr lang="en-US" dirty="0" err="1"/>
              <a:t>viên</a:t>
            </a:r>
            <a:r>
              <a:rPr lang="en-US" dirty="0"/>
              <a:t>, </a:t>
            </a:r>
            <a:r>
              <a:rPr lang="en-US" dirty="0" err="1"/>
              <a:t>nhân</a:t>
            </a:r>
            <a:r>
              <a:rPr lang="en-US" dirty="0"/>
              <a:t> </a:t>
            </a:r>
            <a:r>
              <a:rPr lang="en-US" dirty="0" err="1"/>
              <a:t>viên</a:t>
            </a:r>
            <a:r>
              <a:rPr lang="en-US" dirty="0"/>
              <a:t>; </a:t>
            </a:r>
            <a:r>
              <a:rPr lang="en-US" dirty="0" err="1"/>
              <a:t>quản</a:t>
            </a:r>
            <a:r>
              <a:rPr lang="en-US" dirty="0"/>
              <a:t> </a:t>
            </a:r>
            <a:r>
              <a:rPr lang="en-US" dirty="0" err="1"/>
              <a:t>lý</a:t>
            </a:r>
            <a:r>
              <a:rPr lang="en-US" dirty="0"/>
              <a:t> </a:t>
            </a:r>
            <a:r>
              <a:rPr lang="en-US" dirty="0" err="1"/>
              <a:t>chuyên</a:t>
            </a:r>
            <a:r>
              <a:rPr lang="en-US" dirty="0"/>
              <a:t> </a:t>
            </a:r>
            <a:r>
              <a:rPr lang="en-US" dirty="0" err="1"/>
              <a:t>môn</a:t>
            </a:r>
            <a:r>
              <a:rPr lang="en-US" dirty="0"/>
              <a:t>; </a:t>
            </a:r>
            <a:r>
              <a:rPr lang="en-US" dirty="0" err="1"/>
              <a:t>phân</a:t>
            </a:r>
            <a:r>
              <a:rPr lang="en-US" dirty="0"/>
              <a:t> </a:t>
            </a:r>
            <a:r>
              <a:rPr lang="en-US" dirty="0" err="1"/>
              <a:t>công</a:t>
            </a:r>
            <a:r>
              <a:rPr lang="en-US" dirty="0"/>
              <a:t> </a:t>
            </a:r>
            <a:r>
              <a:rPr lang="en-US" dirty="0" err="1"/>
              <a:t>công</a:t>
            </a:r>
            <a:r>
              <a:rPr lang="en-US" dirty="0"/>
              <a:t> </a:t>
            </a:r>
            <a:r>
              <a:rPr lang="en-US" dirty="0" err="1"/>
              <a:t>tác</a:t>
            </a:r>
            <a:r>
              <a:rPr lang="en-US" dirty="0"/>
              <a:t>, </a:t>
            </a:r>
            <a:r>
              <a:rPr lang="en-US" dirty="0" err="1"/>
              <a:t>kiểm</a:t>
            </a:r>
            <a:r>
              <a:rPr lang="en-US" dirty="0"/>
              <a:t> </a:t>
            </a:r>
            <a:r>
              <a:rPr lang="en-US" dirty="0" err="1"/>
              <a:t>tra</a:t>
            </a:r>
            <a:r>
              <a:rPr lang="en-US" dirty="0"/>
              <a:t>, </a:t>
            </a:r>
            <a:r>
              <a:rPr lang="en-US" dirty="0" err="1"/>
              <a:t>đánh</a:t>
            </a:r>
            <a:r>
              <a:rPr lang="en-US" dirty="0"/>
              <a:t> </a:t>
            </a:r>
            <a:r>
              <a:rPr lang="en-US" dirty="0" err="1"/>
              <a:t>giá</a:t>
            </a:r>
            <a:r>
              <a:rPr lang="en-US" dirty="0"/>
              <a:t> </a:t>
            </a:r>
            <a:r>
              <a:rPr lang="en-US" dirty="0" err="1"/>
              <a:t>xếp</a:t>
            </a:r>
            <a:r>
              <a:rPr lang="en-US" dirty="0"/>
              <a:t> </a:t>
            </a:r>
            <a:r>
              <a:rPr lang="en-US" dirty="0" err="1"/>
              <a:t>loại</a:t>
            </a:r>
            <a:r>
              <a:rPr lang="en-US" dirty="0"/>
              <a:t> </a:t>
            </a:r>
            <a:r>
              <a:rPr lang="en-US" dirty="0" err="1"/>
              <a:t>giáo</a:t>
            </a:r>
            <a:r>
              <a:rPr lang="en-US" dirty="0"/>
              <a:t> </a:t>
            </a:r>
            <a:r>
              <a:rPr lang="en-US" dirty="0" err="1" smtClean="0"/>
              <a:t>viên</a:t>
            </a:r>
            <a:endParaRPr lang="en-US" dirty="0" smtClean="0"/>
          </a:p>
          <a:p>
            <a:r>
              <a:rPr lang="en-US" dirty="0" err="1"/>
              <a:t>Quản</a:t>
            </a:r>
            <a:r>
              <a:rPr lang="en-US" dirty="0"/>
              <a:t> </a:t>
            </a:r>
            <a:r>
              <a:rPr lang="en-US" dirty="0" err="1"/>
              <a:t>lý</a:t>
            </a:r>
            <a:r>
              <a:rPr lang="en-US" dirty="0"/>
              <a:t> </a:t>
            </a:r>
            <a:r>
              <a:rPr lang="en-US" dirty="0" err="1" smtClean="0"/>
              <a:t>học</a:t>
            </a:r>
            <a:r>
              <a:rPr lang="en-US" dirty="0" smtClean="0"/>
              <a:t> </a:t>
            </a:r>
            <a:r>
              <a:rPr lang="en-US" dirty="0" err="1"/>
              <a:t>sinh</a:t>
            </a:r>
            <a:r>
              <a:rPr lang="en-US" dirty="0"/>
              <a:t> </a:t>
            </a:r>
            <a:r>
              <a:rPr lang="en-US" dirty="0" err="1"/>
              <a:t>và</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học</a:t>
            </a:r>
            <a:r>
              <a:rPr lang="en-US" dirty="0"/>
              <a:t> </a:t>
            </a:r>
            <a:r>
              <a:rPr lang="en-US" dirty="0" err="1" smtClean="0"/>
              <a:t>sinh</a:t>
            </a:r>
            <a:endParaRPr lang="en-US" dirty="0" smtClean="0"/>
          </a:p>
          <a:p>
            <a:r>
              <a:rPr lang="en-US" dirty="0" err="1"/>
              <a:t>Quản</a:t>
            </a:r>
            <a:r>
              <a:rPr lang="en-US" dirty="0"/>
              <a:t> </a:t>
            </a:r>
            <a:r>
              <a:rPr lang="en-US" dirty="0" err="1"/>
              <a:t>lý</a:t>
            </a:r>
            <a:r>
              <a:rPr lang="en-US" dirty="0"/>
              <a:t> </a:t>
            </a:r>
            <a:r>
              <a:rPr lang="en-US" dirty="0" err="1"/>
              <a:t>tài</a:t>
            </a:r>
            <a:r>
              <a:rPr lang="en-US" dirty="0"/>
              <a:t> </a:t>
            </a:r>
            <a:r>
              <a:rPr lang="en-US" dirty="0" err="1"/>
              <a:t>chính</a:t>
            </a:r>
            <a:r>
              <a:rPr lang="en-US" dirty="0"/>
              <a:t>, </a:t>
            </a:r>
            <a:r>
              <a:rPr lang="en-US" dirty="0" err="1"/>
              <a:t>tài</a:t>
            </a:r>
            <a:r>
              <a:rPr lang="en-US" dirty="0"/>
              <a:t> </a:t>
            </a:r>
            <a:r>
              <a:rPr lang="en-US" dirty="0" err="1"/>
              <a:t>sản</a:t>
            </a:r>
            <a:r>
              <a:rPr lang="en-US" dirty="0"/>
              <a:t> </a:t>
            </a:r>
            <a:r>
              <a:rPr lang="en-US" dirty="0" err="1"/>
              <a:t>của</a:t>
            </a:r>
            <a:r>
              <a:rPr lang="en-US" dirty="0"/>
              <a:t> </a:t>
            </a:r>
            <a:r>
              <a:rPr lang="en-US" dirty="0" err="1"/>
              <a:t>nhà</a:t>
            </a:r>
            <a:r>
              <a:rPr lang="en-US" dirty="0"/>
              <a:t> </a:t>
            </a:r>
            <a:r>
              <a:rPr lang="en-US" dirty="0" err="1" smtClean="0"/>
              <a:t>trường</a:t>
            </a:r>
            <a:endParaRPr lang="en-US" dirty="0" smtClean="0"/>
          </a:p>
          <a:p>
            <a:r>
              <a:rPr lang="en-US" dirty="0" err="1"/>
              <a:t>Chỉ</a:t>
            </a:r>
            <a:r>
              <a:rPr lang="en-US" dirty="0"/>
              <a:t> </a:t>
            </a:r>
            <a:r>
              <a:rPr lang="en-US" dirty="0" err="1"/>
              <a:t>đạo</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phong</a:t>
            </a:r>
            <a:r>
              <a:rPr lang="en-US" dirty="0"/>
              <a:t> </a:t>
            </a:r>
            <a:r>
              <a:rPr lang="en-US" dirty="0" err="1"/>
              <a:t>trào</a:t>
            </a:r>
            <a:r>
              <a:rPr lang="en-US" dirty="0"/>
              <a:t> </a:t>
            </a:r>
            <a:r>
              <a:rPr lang="en-US" dirty="0" err="1"/>
              <a:t>thi</a:t>
            </a:r>
            <a:r>
              <a:rPr lang="en-US" dirty="0"/>
              <a:t> </a:t>
            </a:r>
            <a:r>
              <a:rPr lang="en-US" dirty="0" err="1"/>
              <a:t>đua</a:t>
            </a:r>
            <a:r>
              <a:rPr lang="en-US" dirty="0" smtClean="0"/>
              <a:t>,</a:t>
            </a:r>
          </a:p>
          <a:p>
            <a:r>
              <a:rPr lang="en-US" dirty="0" err="1"/>
              <a:t>Phó</a:t>
            </a:r>
            <a:r>
              <a:rPr lang="en-US" dirty="0"/>
              <a:t> </a:t>
            </a:r>
            <a:r>
              <a:rPr lang="en-US" dirty="0" err="1"/>
              <a:t>Hiệu</a:t>
            </a:r>
            <a:r>
              <a:rPr lang="en-US" dirty="0"/>
              <a:t> </a:t>
            </a:r>
            <a:r>
              <a:rPr lang="en-US" dirty="0" err="1" smtClean="0"/>
              <a:t>trưởng</a:t>
            </a:r>
            <a:r>
              <a:rPr lang="en-US" dirty="0" smtClean="0"/>
              <a:t>: </a:t>
            </a:r>
            <a:r>
              <a:rPr lang="en-US" dirty="0" err="1"/>
              <a:t>Thực</a:t>
            </a:r>
            <a:r>
              <a:rPr lang="en-US" dirty="0"/>
              <a:t> </a:t>
            </a:r>
            <a:r>
              <a:rPr lang="en-US" dirty="0" err="1"/>
              <a:t>hiện</a:t>
            </a:r>
            <a:r>
              <a:rPr lang="en-US" dirty="0"/>
              <a:t> </a:t>
            </a:r>
            <a:r>
              <a:rPr lang="en-US" dirty="0" err="1"/>
              <a:t>và</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trước</a:t>
            </a:r>
            <a:r>
              <a:rPr lang="en-US" dirty="0"/>
              <a:t> </a:t>
            </a:r>
            <a:r>
              <a:rPr lang="en-US" dirty="0" err="1"/>
              <a:t>Hiệu</a:t>
            </a:r>
            <a:r>
              <a:rPr lang="en-US" dirty="0"/>
              <a:t> </a:t>
            </a:r>
            <a:r>
              <a:rPr lang="en-US" dirty="0" err="1"/>
              <a:t>trưởng</a:t>
            </a:r>
            <a:r>
              <a:rPr lang="en-US" dirty="0"/>
              <a:t> </a:t>
            </a:r>
            <a:r>
              <a:rPr lang="en-US" dirty="0" err="1"/>
              <a:t>về</a:t>
            </a:r>
            <a:r>
              <a:rPr lang="en-US" dirty="0"/>
              <a:t> </a:t>
            </a:r>
            <a:r>
              <a:rPr lang="en-US" dirty="0" err="1"/>
              <a:t>nhiệm</a:t>
            </a:r>
            <a:r>
              <a:rPr lang="en-US" dirty="0"/>
              <a:t> </a:t>
            </a:r>
            <a:r>
              <a:rPr lang="en-US" dirty="0" err="1"/>
              <a:t>vụ</a:t>
            </a:r>
            <a:r>
              <a:rPr lang="en-US" dirty="0"/>
              <a:t> </a:t>
            </a:r>
            <a:r>
              <a:rPr lang="en-US" dirty="0" err="1"/>
              <a:t>được</a:t>
            </a:r>
            <a:r>
              <a:rPr lang="en-US" dirty="0"/>
              <a:t> </a:t>
            </a:r>
            <a:r>
              <a:rPr lang="en-US" dirty="0" err="1"/>
              <a:t>Hiệu</a:t>
            </a:r>
            <a:r>
              <a:rPr lang="en-US" dirty="0"/>
              <a:t> </a:t>
            </a:r>
            <a:r>
              <a:rPr lang="en-US" dirty="0" err="1"/>
              <a:t>trưởng</a:t>
            </a:r>
            <a:r>
              <a:rPr lang="en-US" dirty="0"/>
              <a:t> </a:t>
            </a:r>
            <a:r>
              <a:rPr lang="en-US" dirty="0" err="1"/>
              <a:t>phân</a:t>
            </a:r>
            <a:r>
              <a:rPr lang="en-US" dirty="0"/>
              <a:t> </a:t>
            </a:r>
            <a:r>
              <a:rPr lang="en-US" dirty="0" err="1" smtClean="0"/>
              <a:t>công</a:t>
            </a:r>
            <a:r>
              <a:rPr lang="en-US" dirty="0" smtClean="0"/>
              <a:t>.</a:t>
            </a:r>
            <a:endParaRPr lang="en-US" dirty="0"/>
          </a:p>
        </p:txBody>
      </p:sp>
    </p:spTree>
    <p:extLst>
      <p:ext uri="{BB962C8B-B14F-4D97-AF65-F5344CB8AC3E}">
        <p14:creationId xmlns:p14="http://schemas.microsoft.com/office/powerpoint/2010/main" val="146013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TotalTime>
  <Words>3210</Words>
  <Application>Microsoft Office PowerPoint</Application>
  <PresentationFormat>On-screen Show (4:3)</PresentationFormat>
  <Paragraphs>166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Times New Roman (Headings)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TOTUANAN</dc:creator>
  <cp:lastModifiedBy>TOTUANAN</cp:lastModifiedBy>
  <cp:revision>49</cp:revision>
  <dcterms:created xsi:type="dcterms:W3CDTF">2019-04-25T06:19:22Z</dcterms:created>
  <dcterms:modified xsi:type="dcterms:W3CDTF">2019-08-03T03:56:45Z</dcterms:modified>
</cp:coreProperties>
</file>