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gNewbie/Applied_Data_Science_Capston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gNewbie/Applied_Data_Science_Capstone/blob/main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gNewbie/Applied_Data_Science_Capstone/blob/main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gNewbie/Applied_Data_Science_Capstone/blob/main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gNewbie/Applied_Data_Science_Capstone/blob/main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gNewbie/Applied_Data_Science_Capstone/blob/main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KingNewbie/Applied_Data_Science_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KingNewbie/Applied_Data_Science_Capstone/blob/main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5356" y="4343400"/>
            <a:ext cx="5885180" cy="13330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Loyo,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 Reinaldo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 err="1">
                <a:hlinkClick r:id="rId2"/>
              </a:rPr>
              <a:t>KingNewbie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Applied_Data_Science_Capstone</a:t>
            </a:r>
            <a:r>
              <a:rPr lang="en-US" sz="2400" dirty="0">
                <a:hlinkClick r:id="rId2"/>
              </a:rPr>
              <a:t> </a:t>
            </a:r>
            <a:r>
              <a:rPr lang="es-UY" sz="2400" spc="130" dirty="0">
                <a:solidFill>
                  <a:srgbClr val="616E52"/>
                </a:solidFill>
                <a:latin typeface="Arial"/>
                <a:cs typeface="Arial"/>
              </a:rPr>
              <a:t>30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s-UY" sz="2400" spc="130" dirty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s-UY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06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s-UY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dirty="0" err="1">
                <a:hlinkClick r:id="rId2"/>
              </a:rPr>
              <a:t>Applied_Data_Science_Capstone</a:t>
            </a:r>
            <a:r>
              <a:rPr lang="en-US" sz="2000" dirty="0">
                <a:hlinkClick r:id="rId2"/>
              </a:rPr>
              <a:t>/Week 1 Introduction/Data wrangling .</a:t>
            </a:r>
            <a:r>
              <a:rPr lang="en-US" sz="2000" dirty="0" err="1">
                <a:hlinkClick r:id="rId2"/>
              </a:rPr>
              <a:t>ipynb</a:t>
            </a:r>
            <a:r>
              <a:rPr lang="en-US" sz="2000" dirty="0">
                <a:hlinkClick r:id="rId2"/>
              </a:rPr>
              <a:t> at main · </a:t>
            </a:r>
            <a:r>
              <a:rPr lang="en-US" sz="2000" dirty="0" err="1">
                <a:hlinkClick r:id="rId2"/>
              </a:rPr>
              <a:t>KingNewbie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Applied_Data_Science_Capstone</a:t>
            </a:r>
            <a:r>
              <a:rPr lang="en-US" sz="2000" dirty="0">
                <a:hlinkClick r:id="rId2"/>
              </a:rPr>
              <a:t>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s-UY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s-UY" sz="2000" dirty="0" err="1">
                <a:hlinkClick r:id="rId2"/>
              </a:rPr>
              <a:t>Applied_Data_Science_Capstone</a:t>
            </a:r>
            <a:r>
              <a:rPr lang="es-UY" sz="2000" dirty="0">
                <a:hlinkClick r:id="rId2"/>
              </a:rPr>
              <a:t>/</a:t>
            </a:r>
            <a:r>
              <a:rPr lang="es-UY" sz="2000" dirty="0" err="1">
                <a:hlinkClick r:id="rId2"/>
              </a:rPr>
              <a:t>Week</a:t>
            </a:r>
            <a:r>
              <a:rPr lang="es-UY" sz="2000" dirty="0">
                <a:hlinkClick r:id="rId2"/>
              </a:rPr>
              <a:t> 2 EDA/EDA </a:t>
            </a:r>
            <a:r>
              <a:rPr lang="es-UY" sz="2000" dirty="0" err="1">
                <a:hlinkClick r:id="rId2"/>
              </a:rPr>
              <a:t>with</a:t>
            </a:r>
            <a:r>
              <a:rPr lang="es-UY" sz="2000" dirty="0">
                <a:hlinkClick r:id="rId2"/>
              </a:rPr>
              <a:t> </a:t>
            </a:r>
            <a:r>
              <a:rPr lang="es-UY" sz="2000" dirty="0" err="1">
                <a:hlinkClick r:id="rId2"/>
              </a:rPr>
              <a:t>Visualization.ipynb</a:t>
            </a:r>
            <a:r>
              <a:rPr lang="es-UY" sz="2000" dirty="0">
                <a:hlinkClick r:id="rId2"/>
              </a:rPr>
              <a:t> at </a:t>
            </a:r>
            <a:r>
              <a:rPr lang="es-UY" sz="2000" dirty="0" err="1">
                <a:hlinkClick r:id="rId2"/>
              </a:rPr>
              <a:t>main</a:t>
            </a:r>
            <a:r>
              <a:rPr lang="es-UY" sz="2000" dirty="0">
                <a:hlinkClick r:id="rId2"/>
              </a:rPr>
              <a:t> · </a:t>
            </a:r>
            <a:r>
              <a:rPr lang="es-UY" sz="2000" dirty="0" err="1">
                <a:hlinkClick r:id="rId2"/>
              </a:rPr>
              <a:t>KingNewbie</a:t>
            </a:r>
            <a:r>
              <a:rPr lang="es-UY" sz="2000" dirty="0">
                <a:hlinkClick r:id="rId2"/>
              </a:rPr>
              <a:t>/</a:t>
            </a:r>
            <a:r>
              <a:rPr lang="es-UY" sz="2000" dirty="0" err="1">
                <a:hlinkClick r:id="rId2"/>
              </a:rPr>
              <a:t>Applied_Data_Science_Capstone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endParaRPr lang="es-UY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s-UY" sz="2000" dirty="0" err="1">
                <a:hlinkClick r:id="rId2"/>
              </a:rPr>
              <a:t>Applied_Data_Science_Capstone</a:t>
            </a:r>
            <a:r>
              <a:rPr lang="es-UY" sz="2000" dirty="0">
                <a:hlinkClick r:id="rId2"/>
              </a:rPr>
              <a:t>/</a:t>
            </a:r>
            <a:r>
              <a:rPr lang="es-UY" sz="2000" dirty="0" err="1">
                <a:hlinkClick r:id="rId2"/>
              </a:rPr>
              <a:t>Week</a:t>
            </a:r>
            <a:r>
              <a:rPr lang="es-UY" sz="2000" dirty="0">
                <a:hlinkClick r:id="rId2"/>
              </a:rPr>
              <a:t> 2 EDA/EDA </a:t>
            </a:r>
            <a:r>
              <a:rPr lang="es-UY" sz="2000" dirty="0" err="1">
                <a:hlinkClick r:id="rId2"/>
              </a:rPr>
              <a:t>with</a:t>
            </a:r>
            <a:r>
              <a:rPr lang="es-UY" sz="2000" dirty="0">
                <a:hlinkClick r:id="rId2"/>
              </a:rPr>
              <a:t> </a:t>
            </a:r>
            <a:r>
              <a:rPr lang="es-UY" sz="2000" dirty="0" err="1">
                <a:hlinkClick r:id="rId2"/>
              </a:rPr>
              <a:t>SQL.ipynb</a:t>
            </a:r>
            <a:r>
              <a:rPr lang="es-UY" sz="2000" dirty="0">
                <a:hlinkClick r:id="rId2"/>
              </a:rPr>
              <a:t> at </a:t>
            </a:r>
            <a:r>
              <a:rPr lang="es-UY" sz="2000" dirty="0" err="1">
                <a:hlinkClick r:id="rId2"/>
              </a:rPr>
              <a:t>main</a:t>
            </a:r>
            <a:r>
              <a:rPr lang="es-UY" sz="2000" dirty="0">
                <a:hlinkClick r:id="rId2"/>
              </a:rPr>
              <a:t> · </a:t>
            </a:r>
            <a:r>
              <a:rPr lang="es-UY" sz="2000" dirty="0" err="1">
                <a:hlinkClick r:id="rId2"/>
              </a:rPr>
              <a:t>KingNewbie</a:t>
            </a:r>
            <a:r>
              <a:rPr lang="es-UY" sz="2000" dirty="0">
                <a:hlinkClick r:id="rId2"/>
              </a:rPr>
              <a:t>/</a:t>
            </a:r>
            <a:r>
              <a:rPr lang="es-UY" sz="2000" dirty="0" err="1">
                <a:hlinkClick r:id="rId2"/>
              </a:rPr>
              <a:t>Applied_Data_Science_Capstone</a:t>
            </a:r>
            <a:r>
              <a:rPr lang="es-UY" sz="2000" dirty="0">
                <a:hlinkClick r:id="rId2"/>
              </a:rPr>
              <a:t>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s-UY" sz="2000" dirty="0" err="1">
                <a:hlinkClick r:id="rId2"/>
              </a:rPr>
              <a:t>Applied_Data_Science_Capstone</a:t>
            </a:r>
            <a:r>
              <a:rPr lang="es-UY" sz="2000" dirty="0">
                <a:hlinkClick r:id="rId2"/>
              </a:rPr>
              <a:t>/</a:t>
            </a:r>
            <a:r>
              <a:rPr lang="es-UY" sz="2000" dirty="0" err="1">
                <a:hlinkClick r:id="rId2"/>
              </a:rPr>
              <a:t>Week</a:t>
            </a:r>
            <a:r>
              <a:rPr lang="es-UY" sz="2000" dirty="0">
                <a:hlinkClick r:id="rId2"/>
              </a:rPr>
              <a:t> 3 </a:t>
            </a:r>
            <a:r>
              <a:rPr lang="es-UY" sz="2000" dirty="0" err="1">
                <a:hlinkClick r:id="rId2"/>
              </a:rPr>
              <a:t>Interactive</a:t>
            </a:r>
            <a:r>
              <a:rPr lang="es-UY" sz="2000" dirty="0">
                <a:hlinkClick r:id="rId2"/>
              </a:rPr>
              <a:t> Visual </a:t>
            </a:r>
            <a:r>
              <a:rPr lang="es-UY" sz="2000" dirty="0" err="1">
                <a:hlinkClick r:id="rId2"/>
              </a:rPr>
              <a:t>Analytics</a:t>
            </a:r>
            <a:r>
              <a:rPr lang="es-UY" sz="2000" dirty="0">
                <a:hlinkClick r:id="rId2"/>
              </a:rPr>
              <a:t> and </a:t>
            </a:r>
            <a:r>
              <a:rPr lang="es-UY" sz="2000" dirty="0" err="1">
                <a:hlinkClick r:id="rId2"/>
              </a:rPr>
              <a:t>Dashboard</a:t>
            </a:r>
            <a:r>
              <a:rPr lang="es-UY" sz="2000" dirty="0">
                <a:hlinkClick r:id="rId2"/>
              </a:rPr>
              <a:t>/</a:t>
            </a:r>
            <a:r>
              <a:rPr lang="es-UY" sz="2000" dirty="0" err="1">
                <a:hlinkClick r:id="rId2"/>
              </a:rPr>
              <a:t>Interactive</a:t>
            </a:r>
            <a:r>
              <a:rPr lang="es-UY" sz="2000" dirty="0">
                <a:hlinkClick r:id="rId2"/>
              </a:rPr>
              <a:t> Visual </a:t>
            </a:r>
            <a:r>
              <a:rPr lang="es-UY" sz="2000" dirty="0" err="1">
                <a:hlinkClick r:id="rId2"/>
              </a:rPr>
              <a:t>Analytics</a:t>
            </a:r>
            <a:r>
              <a:rPr lang="es-UY" sz="2000" dirty="0">
                <a:hlinkClick r:id="rId2"/>
              </a:rPr>
              <a:t> </a:t>
            </a:r>
            <a:r>
              <a:rPr lang="es-UY" sz="2000" dirty="0" err="1">
                <a:hlinkClick r:id="rId2"/>
              </a:rPr>
              <a:t>with</a:t>
            </a:r>
            <a:r>
              <a:rPr lang="es-UY" sz="2000" dirty="0">
                <a:hlinkClick r:id="rId2"/>
              </a:rPr>
              <a:t> </a:t>
            </a:r>
            <a:r>
              <a:rPr lang="es-UY" sz="2000" dirty="0" err="1">
                <a:hlinkClick r:id="rId2"/>
              </a:rPr>
              <a:t>Folium.ipynb</a:t>
            </a:r>
            <a:r>
              <a:rPr lang="es-UY" sz="2000" dirty="0">
                <a:hlinkClick r:id="rId2"/>
              </a:rPr>
              <a:t> at </a:t>
            </a:r>
            <a:r>
              <a:rPr lang="es-UY" sz="2000" dirty="0" err="1">
                <a:hlinkClick r:id="rId2"/>
              </a:rPr>
              <a:t>main</a:t>
            </a:r>
            <a:r>
              <a:rPr lang="es-UY" sz="2000" dirty="0">
                <a:hlinkClick r:id="rId2"/>
              </a:rPr>
              <a:t> · </a:t>
            </a:r>
            <a:r>
              <a:rPr lang="es-UY" sz="2000" dirty="0" err="1">
                <a:hlinkClick r:id="rId2"/>
              </a:rPr>
              <a:t>KingNewbie</a:t>
            </a:r>
            <a:r>
              <a:rPr lang="es-UY" sz="2000" dirty="0">
                <a:hlinkClick r:id="rId2"/>
              </a:rPr>
              <a:t>/</a:t>
            </a:r>
            <a:r>
              <a:rPr lang="es-UY" sz="2000" dirty="0" err="1">
                <a:hlinkClick r:id="rId2"/>
              </a:rPr>
              <a:t>Applied_Data_Science_Capstone</a:t>
            </a:r>
            <a:r>
              <a:rPr lang="es-UY" sz="2000" dirty="0">
                <a:hlinkClick r:id="rId2"/>
              </a:rPr>
              <a:t>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err="1">
                <a:hlinkClick r:id="rId2"/>
              </a:rPr>
              <a:t>Applied_Data_Science_Capstone</a:t>
            </a:r>
            <a:r>
              <a:rPr lang="en-US" sz="2000" dirty="0">
                <a:hlinkClick r:id="rId2"/>
              </a:rPr>
              <a:t>/Week 4 Predictive Analysis (Classification)/Machine Learning </a:t>
            </a:r>
            <a:r>
              <a:rPr lang="en-US" sz="2000" dirty="0" err="1">
                <a:hlinkClick r:id="rId2"/>
              </a:rPr>
              <a:t>Prediction.ipynb</a:t>
            </a:r>
            <a:r>
              <a:rPr lang="en-US" sz="2000" dirty="0">
                <a:hlinkClick r:id="rId2"/>
              </a:rPr>
              <a:t> at main · </a:t>
            </a:r>
            <a:r>
              <a:rPr lang="en-US" sz="2000" dirty="0" err="1">
                <a:hlinkClick r:id="rId2"/>
              </a:rPr>
              <a:t>KingNewbie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Applied_Data_Science_Capstone</a:t>
            </a:r>
            <a:r>
              <a:rPr lang="en-US" sz="2000" dirty="0">
                <a:hlinkClick r:id="rId2"/>
              </a:rPr>
              <a:t> (github.com)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48236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2000" dirty="0" err="1">
                <a:hlinkClick r:id="rId2"/>
              </a:rPr>
              <a:t>KingNewbie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Applied_Data_Science_Capstone</a:t>
            </a:r>
            <a:r>
              <a:rPr lang="en-US" sz="2000" dirty="0">
                <a:hlinkClick r:id="rId2"/>
              </a:rPr>
              <a:t> (github.com)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1342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600" dirty="0" err="1">
                <a:hlinkClick r:id="rId23"/>
              </a:rPr>
              <a:t>Applied_Data_Science_Capstone</a:t>
            </a:r>
            <a:r>
              <a:rPr lang="en-US" sz="1600" dirty="0">
                <a:hlinkClick r:id="rId23"/>
              </a:rPr>
              <a:t>/Week 1 Introduction/Data Collection </a:t>
            </a:r>
            <a:r>
              <a:rPr lang="en-US" sz="1600" dirty="0" err="1">
                <a:hlinkClick r:id="rId23"/>
              </a:rPr>
              <a:t>Api</a:t>
            </a:r>
            <a:r>
              <a:rPr lang="en-US" sz="1600" dirty="0">
                <a:hlinkClick r:id="rId23"/>
              </a:rPr>
              <a:t> .</a:t>
            </a:r>
            <a:r>
              <a:rPr lang="en-US" sz="1600" dirty="0" err="1">
                <a:hlinkClick r:id="rId23"/>
              </a:rPr>
              <a:t>ipynb</a:t>
            </a:r>
            <a:r>
              <a:rPr lang="en-US" sz="1600" dirty="0">
                <a:hlinkClick r:id="rId23"/>
              </a:rPr>
              <a:t> at main · </a:t>
            </a:r>
            <a:r>
              <a:rPr lang="en-US" sz="1600" dirty="0" err="1">
                <a:hlinkClick r:id="rId23"/>
              </a:rPr>
              <a:t>KingNewbie</a:t>
            </a:r>
            <a:r>
              <a:rPr lang="en-US" sz="1600" dirty="0">
                <a:hlinkClick r:id="rId23"/>
              </a:rPr>
              <a:t>/</a:t>
            </a:r>
            <a:r>
              <a:rPr lang="en-US" sz="1600" dirty="0" err="1">
                <a:hlinkClick r:id="rId23"/>
              </a:rPr>
              <a:t>Applied_Data_Science_Capstone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2886</Words>
  <Application>Microsoft Office PowerPoint</Application>
  <PresentationFormat>Panorámica</PresentationFormat>
  <Paragraphs>289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Presentación de PowerPoint</vt:lpstr>
      <vt:lpstr>Outline </vt:lpstr>
      <vt:lpstr>Executive Summary </vt:lpstr>
      <vt:lpstr>Introduction</vt:lpstr>
      <vt:lpstr>Methodology </vt:lpstr>
      <vt:lpstr>Presentación de PowerPoint</vt:lpstr>
      <vt:lpstr>Data Collection Overview</vt:lpstr>
      <vt:lpstr>Filter data to only  include Falcon 9  launches</vt:lpstr>
      <vt:lpstr>Presentación de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Presentación de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Presentación de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Presentación de PowerPoint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LOYO, Reinaldo</cp:lastModifiedBy>
  <cp:revision>5</cp:revision>
  <dcterms:created xsi:type="dcterms:W3CDTF">2021-08-26T16:53:12Z</dcterms:created>
  <dcterms:modified xsi:type="dcterms:W3CDTF">2023-09-30T13:42:48Z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