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95" autoAdjust="0"/>
  </p:normalViewPr>
  <p:slideViewPr>
    <p:cSldViewPr>
      <p:cViewPr varScale="1">
        <p:scale>
          <a:sx n="89" d="100"/>
          <a:sy n="89" d="100"/>
        </p:scale>
        <p:origin x="-5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CEF9-B4D0-4CFA-858C-A31CB3E2C004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7D85-5858-475C-900C-6E13BA3C58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Unknown</dc:creator>
  <cp:lastModifiedBy>Unknown</cp:lastModifiedBy>
  <cp:revision>1</cp:revision>
  <dcterms:created xsi:type="dcterms:W3CDTF">2015-06-15T20:31:58Z</dcterms:created>
  <dcterms:modified xsi:type="dcterms:W3CDTF">2015-06-15T20:33:08Z</dcterms:modified>
</cp:coreProperties>
</file>