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B6696-C4B6-40FB-AA62-A28A79AA9903}" v="19" dt="2025-04-06T23:20:1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vour Umejesi" userId="4631ee767035c45d" providerId="LiveId" clId="{013B6696-C4B6-40FB-AA62-A28A79AA9903}"/>
    <pc:docChg chg="undo custSel addSld delSld modSld">
      <pc:chgData name="Favour Umejesi" userId="4631ee767035c45d" providerId="LiveId" clId="{013B6696-C4B6-40FB-AA62-A28A79AA9903}" dt="2025-04-06T23:20:10.788" v="246" actId="20577"/>
      <pc:docMkLst>
        <pc:docMk/>
      </pc:docMkLst>
      <pc:sldChg chg="modSp mod">
        <pc:chgData name="Favour Umejesi" userId="4631ee767035c45d" providerId="LiveId" clId="{013B6696-C4B6-40FB-AA62-A28A79AA9903}" dt="2025-04-06T17:55:37.705" v="216" actId="122"/>
        <pc:sldMkLst>
          <pc:docMk/>
          <pc:sldMk cId="3791882711" sldId="257"/>
        </pc:sldMkLst>
        <pc:spChg chg="mod">
          <ac:chgData name="Favour Umejesi" userId="4631ee767035c45d" providerId="LiveId" clId="{013B6696-C4B6-40FB-AA62-A28A79AA9903}" dt="2025-04-06T17:55:37.705" v="216" actId="122"/>
          <ac:spMkLst>
            <pc:docMk/>
            <pc:sldMk cId="3791882711" sldId="257"/>
            <ac:spMk id="2" creationId="{2C5AA3DA-1D99-73DD-6F89-04289D5DD818}"/>
          </ac:spMkLst>
        </pc:spChg>
        <pc:spChg chg="mod">
          <ac:chgData name="Favour Umejesi" userId="4631ee767035c45d" providerId="LiveId" clId="{013B6696-C4B6-40FB-AA62-A28A79AA9903}" dt="2025-04-06T17:55:29.218" v="215" actId="14100"/>
          <ac:spMkLst>
            <pc:docMk/>
            <pc:sldMk cId="3791882711" sldId="257"/>
            <ac:spMk id="3" creationId="{45FC1796-1F5B-FBDB-D9EB-0F90D63DC4B5}"/>
          </ac:spMkLst>
        </pc:spChg>
      </pc:sldChg>
      <pc:sldChg chg="addSp delSp modSp mod setBg">
        <pc:chgData name="Favour Umejesi" userId="4631ee767035c45d" providerId="LiveId" clId="{013B6696-C4B6-40FB-AA62-A28A79AA9903}" dt="2025-04-06T18:01:52.549" v="241" actId="14100"/>
        <pc:sldMkLst>
          <pc:docMk/>
          <pc:sldMk cId="286777092" sldId="258"/>
        </pc:sldMkLst>
        <pc:spChg chg="mod">
          <ac:chgData name="Favour Umejesi" userId="4631ee767035c45d" providerId="LiveId" clId="{013B6696-C4B6-40FB-AA62-A28A79AA9903}" dt="2025-04-06T18:01:41.125" v="240" actId="1076"/>
          <ac:spMkLst>
            <pc:docMk/>
            <pc:sldMk cId="286777092" sldId="258"/>
            <ac:spMk id="2" creationId="{3D0E1E87-C2D5-059C-A55D-25A726204F17}"/>
          </ac:spMkLst>
        </pc:spChg>
        <pc:spChg chg="del">
          <ac:chgData name="Favour Umejesi" userId="4631ee767035c45d" providerId="LiveId" clId="{013B6696-C4B6-40FB-AA62-A28A79AA9903}" dt="2025-04-06T17:44:12.549" v="179" actId="931"/>
          <ac:spMkLst>
            <pc:docMk/>
            <pc:sldMk cId="286777092" sldId="258"/>
            <ac:spMk id="3" creationId="{A690ABEA-FD59-3479-001C-389FC1E87E2D}"/>
          </ac:spMkLst>
        </pc:spChg>
        <pc:spChg chg="del">
          <ac:chgData name="Favour Umejesi" userId="4631ee767035c45d" providerId="LiveId" clId="{013B6696-C4B6-40FB-AA62-A28A79AA9903}" dt="2025-04-06T17:44:18.225" v="180" actId="478"/>
          <ac:spMkLst>
            <pc:docMk/>
            <pc:sldMk cId="286777092" sldId="258"/>
            <ac:spMk id="4" creationId="{110594EB-2C7D-13B0-A9DB-1A50E1093A19}"/>
          </ac:spMkLst>
        </pc:spChg>
        <pc:spChg chg="add mod">
          <ac:chgData name="Favour Umejesi" userId="4631ee767035c45d" providerId="LiveId" clId="{013B6696-C4B6-40FB-AA62-A28A79AA9903}" dt="2025-04-06T18:01:52.549" v="241" actId="14100"/>
          <ac:spMkLst>
            <pc:docMk/>
            <pc:sldMk cId="286777092" sldId="258"/>
            <ac:spMk id="10" creationId="{D5CD99EE-F9C2-83F1-2060-66021DD36653}"/>
          </ac:spMkLst>
        </pc:spChg>
        <pc:spChg chg="add del">
          <ac:chgData name="Favour Umejesi" userId="4631ee767035c45d" providerId="LiveId" clId="{013B6696-C4B6-40FB-AA62-A28A79AA9903}" dt="2025-04-06T17:52:30.260" v="196" actId="26606"/>
          <ac:spMkLst>
            <pc:docMk/>
            <pc:sldMk cId="286777092" sldId="258"/>
            <ac:spMk id="15" creationId="{743AA782-23D1-4521-8CAD-47662984AA08}"/>
          </ac:spMkLst>
        </pc:spChg>
        <pc:spChg chg="add del">
          <ac:chgData name="Favour Umejesi" userId="4631ee767035c45d" providerId="LiveId" clId="{013B6696-C4B6-40FB-AA62-A28A79AA9903}" dt="2025-04-06T17:52:30.260" v="196" actId="26606"/>
          <ac:spMkLst>
            <pc:docMk/>
            <pc:sldMk cId="286777092" sldId="258"/>
            <ac:spMk id="17" creationId="{71877DBC-BB60-40F0-AC93-2ACDBAAE60CE}"/>
          </ac:spMkLst>
        </pc:spChg>
        <pc:spChg chg="add del">
          <ac:chgData name="Favour Umejesi" userId="4631ee767035c45d" providerId="LiveId" clId="{013B6696-C4B6-40FB-AA62-A28A79AA9903}" dt="2025-04-06T18:00:52.666" v="235" actId="26606"/>
          <ac:spMkLst>
            <pc:docMk/>
            <pc:sldMk cId="286777092" sldId="258"/>
            <ac:spMk id="22" creationId="{743AA782-23D1-4521-8CAD-47662984AA08}"/>
          </ac:spMkLst>
        </pc:spChg>
        <pc:spChg chg="add del">
          <ac:chgData name="Favour Umejesi" userId="4631ee767035c45d" providerId="LiveId" clId="{013B6696-C4B6-40FB-AA62-A28A79AA9903}" dt="2025-04-06T18:00:52.666" v="235" actId="26606"/>
          <ac:spMkLst>
            <pc:docMk/>
            <pc:sldMk cId="286777092" sldId="258"/>
            <ac:spMk id="24" creationId="{71877DBC-BB60-40F0-AC93-2ACDBAAE60CE}"/>
          </ac:spMkLst>
        </pc:spChg>
        <pc:spChg chg="add">
          <ac:chgData name="Favour Umejesi" userId="4631ee767035c45d" providerId="LiveId" clId="{013B6696-C4B6-40FB-AA62-A28A79AA9903}" dt="2025-04-06T18:00:52.666" v="235" actId="26606"/>
          <ac:spMkLst>
            <pc:docMk/>
            <pc:sldMk cId="286777092" sldId="258"/>
            <ac:spMk id="29" creationId="{10EB215C-7839-4CEA-AA02-B8F7755F9CE9}"/>
          </ac:spMkLst>
        </pc:spChg>
        <pc:spChg chg="add">
          <ac:chgData name="Favour Umejesi" userId="4631ee767035c45d" providerId="LiveId" clId="{013B6696-C4B6-40FB-AA62-A28A79AA9903}" dt="2025-04-06T18:00:52.666" v="235" actId="26606"/>
          <ac:spMkLst>
            <pc:docMk/>
            <pc:sldMk cId="286777092" sldId="258"/>
            <ac:spMk id="31" creationId="{91011C6D-05BE-4D99-8C11-A0E478B12996}"/>
          </ac:spMkLst>
        </pc:spChg>
        <pc:spChg chg="add">
          <ac:chgData name="Favour Umejesi" userId="4631ee767035c45d" providerId="LiveId" clId="{013B6696-C4B6-40FB-AA62-A28A79AA9903}" dt="2025-04-06T18:00:52.666" v="235" actId="26606"/>
          <ac:spMkLst>
            <pc:docMk/>
            <pc:sldMk cId="286777092" sldId="258"/>
            <ac:spMk id="33" creationId="{3B9FD11D-7561-43C8-BE54-00D7DCF0E211}"/>
          </ac:spMkLst>
        </pc:spChg>
        <pc:spChg chg="add">
          <ac:chgData name="Favour Umejesi" userId="4631ee767035c45d" providerId="LiveId" clId="{013B6696-C4B6-40FB-AA62-A28A79AA9903}" dt="2025-04-06T18:00:52.666" v="235" actId="26606"/>
          <ac:spMkLst>
            <pc:docMk/>
            <pc:sldMk cId="286777092" sldId="258"/>
            <ac:spMk id="35" creationId="{6BFFEA99-E831-4C3B-8D16-0EA4AB33FFCA}"/>
          </ac:spMkLst>
        </pc:spChg>
        <pc:picChg chg="add del mod">
          <ac:chgData name="Favour Umejesi" userId="4631ee767035c45d" providerId="LiveId" clId="{013B6696-C4B6-40FB-AA62-A28A79AA9903}" dt="2025-04-06T17:44:53.588" v="182" actId="478"/>
          <ac:picMkLst>
            <pc:docMk/>
            <pc:sldMk cId="286777092" sldId="258"/>
            <ac:picMk id="6" creationId="{AE27900D-EFCE-FD11-6978-D187EFF91543}"/>
          </ac:picMkLst>
        </pc:picChg>
        <pc:picChg chg="add mod ord">
          <ac:chgData name="Favour Umejesi" userId="4631ee767035c45d" providerId="LiveId" clId="{013B6696-C4B6-40FB-AA62-A28A79AA9903}" dt="2025-04-06T18:01:10.830" v="238" actId="14100"/>
          <ac:picMkLst>
            <pc:docMk/>
            <pc:sldMk cId="286777092" sldId="258"/>
            <ac:picMk id="8" creationId="{9A360BD0-3B9D-B31A-4FD6-ACB327036C70}"/>
          </ac:picMkLst>
        </pc:picChg>
      </pc:sldChg>
      <pc:sldChg chg="addSp delSp modSp mod setBg">
        <pc:chgData name="Favour Umejesi" userId="4631ee767035c45d" providerId="LiveId" clId="{013B6696-C4B6-40FB-AA62-A28A79AA9903}" dt="2025-04-06T07:17:39.504" v="178" actId="255"/>
        <pc:sldMkLst>
          <pc:docMk/>
          <pc:sldMk cId="3239783851" sldId="259"/>
        </pc:sldMkLst>
        <pc:spChg chg="mod">
          <ac:chgData name="Favour Umejesi" userId="4631ee767035c45d" providerId="LiveId" clId="{013B6696-C4B6-40FB-AA62-A28A79AA9903}" dt="2025-04-06T07:12:52.954" v="120" actId="26606"/>
          <ac:spMkLst>
            <pc:docMk/>
            <pc:sldMk cId="3239783851" sldId="259"/>
            <ac:spMk id="2" creationId="{B44A8CA5-F70A-CD71-F6F8-082922C9966E}"/>
          </ac:spMkLst>
        </pc:spChg>
        <pc:spChg chg="mod">
          <ac:chgData name="Favour Umejesi" userId="4631ee767035c45d" providerId="LiveId" clId="{013B6696-C4B6-40FB-AA62-A28A79AA9903}" dt="2025-04-06T07:17:39.504" v="178" actId="255"/>
          <ac:spMkLst>
            <pc:docMk/>
            <pc:sldMk cId="3239783851" sldId="259"/>
            <ac:spMk id="3" creationId="{6DFBD858-275D-6513-71C0-DAE07890B4BB}"/>
          </ac:spMkLst>
        </pc:spChg>
        <pc:spChg chg="add del">
          <ac:chgData name="Favour Umejesi" userId="4631ee767035c45d" providerId="LiveId" clId="{013B6696-C4B6-40FB-AA62-A28A79AA9903}" dt="2025-04-06T07:12:48.279" v="117" actId="26606"/>
          <ac:spMkLst>
            <pc:docMk/>
            <pc:sldMk cId="3239783851" sldId="259"/>
            <ac:spMk id="8" creationId="{1B15ED52-F352-441B-82BF-E0EA34836D08}"/>
          </ac:spMkLst>
        </pc:spChg>
        <pc:spChg chg="add del">
          <ac:chgData name="Favour Umejesi" userId="4631ee767035c45d" providerId="LiveId" clId="{013B6696-C4B6-40FB-AA62-A28A79AA9903}" dt="2025-04-06T07:12:48.279" v="117" actId="26606"/>
          <ac:spMkLst>
            <pc:docMk/>
            <pc:sldMk cId="3239783851" sldId="259"/>
            <ac:spMk id="10" creationId="{3B2E3793-BFE6-45A2-9B7B-E18844431C99}"/>
          </ac:spMkLst>
        </pc:spChg>
        <pc:spChg chg="add del">
          <ac:chgData name="Favour Umejesi" userId="4631ee767035c45d" providerId="LiveId" clId="{013B6696-C4B6-40FB-AA62-A28A79AA9903}" dt="2025-04-06T07:12:48.279" v="117" actId="26606"/>
          <ac:spMkLst>
            <pc:docMk/>
            <pc:sldMk cId="3239783851" sldId="259"/>
            <ac:spMk id="12" creationId="{BC4C4868-CB8F-4AF9-9CDB-8108F2C19B67}"/>
          </ac:spMkLst>
        </pc:spChg>
        <pc:spChg chg="add del">
          <ac:chgData name="Favour Umejesi" userId="4631ee767035c45d" providerId="LiveId" clId="{013B6696-C4B6-40FB-AA62-A28A79AA9903}" dt="2025-04-06T07:12:48.279" v="117" actId="26606"/>
          <ac:spMkLst>
            <pc:docMk/>
            <pc:sldMk cId="3239783851" sldId="259"/>
            <ac:spMk id="14" creationId="{375E0459-6403-40CD-989D-56A4407CA12E}"/>
          </ac:spMkLst>
        </pc:spChg>
        <pc:spChg chg="add del">
          <ac:chgData name="Favour Umejesi" userId="4631ee767035c45d" providerId="LiveId" clId="{013B6696-C4B6-40FB-AA62-A28A79AA9903}" dt="2025-04-06T07:12:48.279" v="117" actId="26606"/>
          <ac:spMkLst>
            <pc:docMk/>
            <pc:sldMk cId="3239783851" sldId="259"/>
            <ac:spMk id="16" creationId="{53E5B1A8-3AC9-4BD1-9BBC-78CA94F2D1BA}"/>
          </ac:spMkLst>
        </pc:spChg>
        <pc:spChg chg="add del">
          <ac:chgData name="Favour Umejesi" userId="4631ee767035c45d" providerId="LiveId" clId="{013B6696-C4B6-40FB-AA62-A28A79AA9903}" dt="2025-04-06T07:12:52.937" v="119" actId="26606"/>
          <ac:spMkLst>
            <pc:docMk/>
            <pc:sldMk cId="3239783851" sldId="259"/>
            <ac:spMk id="18" creationId="{70DFC902-7D23-471A-B557-B6B6917D7A0D}"/>
          </ac:spMkLst>
        </pc:spChg>
        <pc:spChg chg="add del">
          <ac:chgData name="Favour Umejesi" userId="4631ee767035c45d" providerId="LiveId" clId="{013B6696-C4B6-40FB-AA62-A28A79AA9903}" dt="2025-04-06T07:12:52.937" v="119" actId="26606"/>
          <ac:spMkLst>
            <pc:docMk/>
            <pc:sldMk cId="3239783851" sldId="259"/>
            <ac:spMk id="19" creationId="{A55D5633-D557-4DCA-982C-FF36EB7A1C00}"/>
          </ac:spMkLst>
        </pc:spChg>
        <pc:spChg chg="add del">
          <ac:chgData name="Favour Umejesi" userId="4631ee767035c45d" providerId="LiveId" clId="{013B6696-C4B6-40FB-AA62-A28A79AA9903}" dt="2025-04-06T07:12:52.937" v="119" actId="26606"/>
          <ac:spMkLst>
            <pc:docMk/>
            <pc:sldMk cId="3239783851" sldId="259"/>
            <ac:spMk id="20" creationId="{450D3AD2-FA80-415F-A9CE-54D884561CD7}"/>
          </ac:spMkLst>
        </pc:spChg>
        <pc:spChg chg="add">
          <ac:chgData name="Favour Umejesi" userId="4631ee767035c45d" providerId="LiveId" clId="{013B6696-C4B6-40FB-AA62-A28A79AA9903}" dt="2025-04-06T07:12:52.954" v="120" actId="26606"/>
          <ac:spMkLst>
            <pc:docMk/>
            <pc:sldMk cId="3239783851" sldId="259"/>
            <ac:spMk id="22" creationId="{09588DA8-065E-4F6F-8EFD-43104AB2E0CF}"/>
          </ac:spMkLst>
        </pc:spChg>
        <pc:spChg chg="add">
          <ac:chgData name="Favour Umejesi" userId="4631ee767035c45d" providerId="LiveId" clId="{013B6696-C4B6-40FB-AA62-A28A79AA9903}" dt="2025-04-06T07:12:52.954" v="120" actId="26606"/>
          <ac:spMkLst>
            <pc:docMk/>
            <pc:sldMk cId="3239783851" sldId="259"/>
            <ac:spMk id="23" creationId="{C4285719-470E-454C-AF62-8323075F1F5B}"/>
          </ac:spMkLst>
        </pc:spChg>
        <pc:spChg chg="add">
          <ac:chgData name="Favour Umejesi" userId="4631ee767035c45d" providerId="LiveId" clId="{013B6696-C4B6-40FB-AA62-A28A79AA9903}" dt="2025-04-06T07:12:52.954" v="120" actId="26606"/>
          <ac:spMkLst>
            <pc:docMk/>
            <pc:sldMk cId="3239783851" sldId="259"/>
            <ac:spMk id="24" creationId="{CD9FE4EF-C4D8-49A0-B2FF-81D8DB7D8A24}"/>
          </ac:spMkLst>
        </pc:spChg>
        <pc:spChg chg="add">
          <ac:chgData name="Favour Umejesi" userId="4631ee767035c45d" providerId="LiveId" clId="{013B6696-C4B6-40FB-AA62-A28A79AA9903}" dt="2025-04-06T07:12:52.954" v="120" actId="26606"/>
          <ac:spMkLst>
            <pc:docMk/>
            <pc:sldMk cId="3239783851" sldId="259"/>
            <ac:spMk id="25" creationId="{4300840D-0A0B-4512-BACA-B439D5B9C57C}"/>
          </ac:spMkLst>
        </pc:spChg>
        <pc:spChg chg="add">
          <ac:chgData name="Favour Umejesi" userId="4631ee767035c45d" providerId="LiveId" clId="{013B6696-C4B6-40FB-AA62-A28A79AA9903}" dt="2025-04-06T07:12:52.954" v="120" actId="26606"/>
          <ac:spMkLst>
            <pc:docMk/>
            <pc:sldMk cId="3239783851" sldId="259"/>
            <ac:spMk id="26" creationId="{D2B78728-A580-49A7-84F9-6EF6F583ADE0}"/>
          </ac:spMkLst>
        </pc:spChg>
        <pc:spChg chg="add">
          <ac:chgData name="Favour Umejesi" userId="4631ee767035c45d" providerId="LiveId" clId="{013B6696-C4B6-40FB-AA62-A28A79AA9903}" dt="2025-04-06T07:12:52.954" v="120" actId="26606"/>
          <ac:spMkLst>
            <pc:docMk/>
            <pc:sldMk cId="3239783851" sldId="259"/>
            <ac:spMk id="27" creationId="{38FAA1A1-D861-433F-88FA-1E9D6FD31D11}"/>
          </ac:spMkLst>
        </pc:spChg>
        <pc:spChg chg="add">
          <ac:chgData name="Favour Umejesi" userId="4631ee767035c45d" providerId="LiveId" clId="{013B6696-C4B6-40FB-AA62-A28A79AA9903}" dt="2025-04-06T07:12:52.954" v="120" actId="26606"/>
          <ac:spMkLst>
            <pc:docMk/>
            <pc:sldMk cId="3239783851" sldId="259"/>
            <ac:spMk id="28" creationId="{8D71EDA1-87BF-4D5D-AB79-F346FD19278A}"/>
          </ac:spMkLst>
        </pc:spChg>
      </pc:sldChg>
      <pc:sldChg chg="addSp modSp mod setBg">
        <pc:chgData name="Favour Umejesi" userId="4631ee767035c45d" providerId="LiveId" clId="{013B6696-C4B6-40FB-AA62-A28A79AA9903}" dt="2025-04-06T17:56:44.257" v="226" actId="122"/>
        <pc:sldMkLst>
          <pc:docMk/>
          <pc:sldMk cId="271859286" sldId="260"/>
        </pc:sldMkLst>
        <pc:spChg chg="mod">
          <ac:chgData name="Favour Umejesi" userId="4631ee767035c45d" providerId="LiveId" clId="{013B6696-C4B6-40FB-AA62-A28A79AA9903}" dt="2025-04-06T17:56:44.257" v="226" actId="122"/>
          <ac:spMkLst>
            <pc:docMk/>
            <pc:sldMk cId="271859286" sldId="260"/>
            <ac:spMk id="2" creationId="{6B3A089D-7706-2D6E-A813-9A3EFE96302D}"/>
          </ac:spMkLst>
        </pc:spChg>
        <pc:spChg chg="mod">
          <ac:chgData name="Favour Umejesi" userId="4631ee767035c45d" providerId="LiveId" clId="{013B6696-C4B6-40FB-AA62-A28A79AA9903}" dt="2025-04-06T07:14:42.044" v="152" actId="26606"/>
          <ac:spMkLst>
            <pc:docMk/>
            <pc:sldMk cId="271859286" sldId="260"/>
            <ac:spMk id="3" creationId="{8F2AE3A2-D610-E646-0F7A-B8B955F5A0FC}"/>
          </ac:spMkLst>
        </pc:spChg>
        <pc:spChg chg="add">
          <ac:chgData name="Favour Umejesi" userId="4631ee767035c45d" providerId="LiveId" clId="{013B6696-C4B6-40FB-AA62-A28A79AA9903}" dt="2025-04-06T07:14:42.044" v="152" actId="26606"/>
          <ac:spMkLst>
            <pc:docMk/>
            <pc:sldMk cId="271859286" sldId="260"/>
            <ac:spMk id="8" creationId="{70DFC902-7D23-471A-B557-B6B6917D7A0D}"/>
          </ac:spMkLst>
        </pc:spChg>
        <pc:spChg chg="add">
          <ac:chgData name="Favour Umejesi" userId="4631ee767035c45d" providerId="LiveId" clId="{013B6696-C4B6-40FB-AA62-A28A79AA9903}" dt="2025-04-06T07:14:42.044" v="152" actId="26606"/>
          <ac:spMkLst>
            <pc:docMk/>
            <pc:sldMk cId="271859286" sldId="260"/>
            <ac:spMk id="10" creationId="{A55D5633-D557-4DCA-982C-FF36EB7A1C00}"/>
          </ac:spMkLst>
        </pc:spChg>
        <pc:spChg chg="add">
          <ac:chgData name="Favour Umejesi" userId="4631ee767035c45d" providerId="LiveId" clId="{013B6696-C4B6-40FB-AA62-A28A79AA9903}" dt="2025-04-06T07:14:42.044" v="152" actId="26606"/>
          <ac:spMkLst>
            <pc:docMk/>
            <pc:sldMk cId="271859286" sldId="260"/>
            <ac:spMk id="12" creationId="{450D3AD2-FA80-415F-A9CE-54D884561CD7}"/>
          </ac:spMkLst>
        </pc:spChg>
      </pc:sldChg>
      <pc:sldChg chg="addSp modSp mod setBg">
        <pc:chgData name="Favour Umejesi" userId="4631ee767035c45d" providerId="LiveId" clId="{013B6696-C4B6-40FB-AA62-A28A79AA9903}" dt="2025-04-06T17:56:33.362" v="225" actId="122"/>
        <pc:sldMkLst>
          <pc:docMk/>
          <pc:sldMk cId="2315885863" sldId="261"/>
        </pc:sldMkLst>
        <pc:spChg chg="mod">
          <ac:chgData name="Favour Umejesi" userId="4631ee767035c45d" providerId="LiveId" clId="{013B6696-C4B6-40FB-AA62-A28A79AA9903}" dt="2025-04-06T17:56:33.362" v="225" actId="122"/>
          <ac:spMkLst>
            <pc:docMk/>
            <pc:sldMk cId="2315885863" sldId="261"/>
            <ac:spMk id="2" creationId="{E416DE96-F611-654C-9A04-291B8C13DA3A}"/>
          </ac:spMkLst>
        </pc:spChg>
        <pc:spChg chg="mod">
          <ac:chgData name="Favour Umejesi" userId="4631ee767035c45d" providerId="LiveId" clId="{013B6696-C4B6-40FB-AA62-A28A79AA9903}" dt="2025-04-06T07:17:20.518" v="175" actId="115"/>
          <ac:spMkLst>
            <pc:docMk/>
            <pc:sldMk cId="2315885863" sldId="261"/>
            <ac:spMk id="3" creationId="{F18B50B5-109A-CA26-D42B-FA2C81352D7B}"/>
          </ac:spMkLst>
        </pc:spChg>
        <pc:spChg chg="add">
          <ac:chgData name="Favour Umejesi" userId="4631ee767035c45d" providerId="LiveId" clId="{013B6696-C4B6-40FB-AA62-A28A79AA9903}" dt="2025-04-06T07:12:14.499" v="111" actId="26606"/>
          <ac:spMkLst>
            <pc:docMk/>
            <pc:sldMk cId="2315885863" sldId="261"/>
            <ac:spMk id="8" creationId="{70DFC902-7D23-471A-B557-B6B6917D7A0D}"/>
          </ac:spMkLst>
        </pc:spChg>
        <pc:spChg chg="add">
          <ac:chgData name="Favour Umejesi" userId="4631ee767035c45d" providerId="LiveId" clId="{013B6696-C4B6-40FB-AA62-A28A79AA9903}" dt="2025-04-06T07:12:14.499" v="111" actId="26606"/>
          <ac:spMkLst>
            <pc:docMk/>
            <pc:sldMk cId="2315885863" sldId="261"/>
            <ac:spMk id="10" creationId="{A55D5633-D557-4DCA-982C-FF36EB7A1C00}"/>
          </ac:spMkLst>
        </pc:spChg>
        <pc:spChg chg="add">
          <ac:chgData name="Favour Umejesi" userId="4631ee767035c45d" providerId="LiveId" clId="{013B6696-C4B6-40FB-AA62-A28A79AA9903}" dt="2025-04-06T07:12:14.499" v="111" actId="26606"/>
          <ac:spMkLst>
            <pc:docMk/>
            <pc:sldMk cId="2315885863" sldId="261"/>
            <ac:spMk id="12" creationId="{450D3AD2-FA80-415F-A9CE-54D884561CD7}"/>
          </ac:spMkLst>
        </pc:spChg>
      </pc:sldChg>
      <pc:sldChg chg="addSp delSp modSp mod setBg">
        <pc:chgData name="Favour Umejesi" userId="4631ee767035c45d" providerId="LiveId" clId="{013B6696-C4B6-40FB-AA62-A28A79AA9903}" dt="2025-04-06T23:20:10.788" v="246" actId="20577"/>
        <pc:sldMkLst>
          <pc:docMk/>
          <pc:sldMk cId="838249735" sldId="262"/>
        </pc:sldMkLst>
        <pc:spChg chg="mod">
          <ac:chgData name="Favour Umejesi" userId="4631ee767035c45d" providerId="LiveId" clId="{013B6696-C4B6-40FB-AA62-A28A79AA9903}" dt="2025-04-06T23:19:43.974" v="242" actId="122"/>
          <ac:spMkLst>
            <pc:docMk/>
            <pc:sldMk cId="838249735" sldId="262"/>
            <ac:spMk id="2" creationId="{5E6B5B72-F355-EDEA-18F8-63D78478BED7}"/>
          </ac:spMkLst>
        </pc:spChg>
        <pc:spChg chg="add del mod">
          <ac:chgData name="Favour Umejesi" userId="4631ee767035c45d" providerId="LiveId" clId="{013B6696-C4B6-40FB-AA62-A28A79AA9903}" dt="2025-04-06T23:20:10.788" v="246" actId="20577"/>
          <ac:spMkLst>
            <pc:docMk/>
            <pc:sldMk cId="838249735" sldId="262"/>
            <ac:spMk id="3" creationId="{BCC97548-A2C0-71BD-E30F-9D50210B6346}"/>
          </ac:spMkLst>
        </pc:spChg>
        <pc:spChg chg="add">
          <ac:chgData name="Favour Umejesi" userId="4631ee767035c45d" providerId="LiveId" clId="{013B6696-C4B6-40FB-AA62-A28A79AA9903}" dt="2025-04-06T07:07:56.855" v="41"/>
          <ac:spMkLst>
            <pc:docMk/>
            <pc:sldMk cId="838249735" sldId="262"/>
            <ac:spMk id="4" creationId="{5BE1FA9E-C6E9-6628-1D22-B0CC8874A9CD}"/>
          </ac:spMkLst>
        </pc:spChg>
        <pc:spChg chg="add">
          <ac:chgData name="Favour Umejesi" userId="4631ee767035c45d" providerId="LiveId" clId="{013B6696-C4B6-40FB-AA62-A28A79AA9903}" dt="2025-04-06T07:08:11.211" v="44"/>
          <ac:spMkLst>
            <pc:docMk/>
            <pc:sldMk cId="838249735" sldId="262"/>
            <ac:spMk id="5" creationId="{6FD66095-23A8-57BD-430B-62DFB323F344}"/>
          </ac:spMkLst>
        </pc:spChg>
        <pc:spChg chg="add del">
          <ac:chgData name="Favour Umejesi" userId="4631ee767035c45d" providerId="LiveId" clId="{013B6696-C4B6-40FB-AA62-A28A79AA9903}" dt="2025-04-06T07:08:37.860" v="52" actId="478"/>
          <ac:spMkLst>
            <pc:docMk/>
            <pc:sldMk cId="838249735" sldId="262"/>
            <ac:spMk id="6" creationId="{4912D914-F684-0F0F-5836-2E33B47BC32C}"/>
          </ac:spMkLst>
        </pc:spChg>
        <pc:spChg chg="add mod">
          <ac:chgData name="Favour Umejesi" userId="4631ee767035c45d" providerId="LiveId" clId="{013B6696-C4B6-40FB-AA62-A28A79AA9903}" dt="2025-04-06T07:08:36.306" v="51" actId="478"/>
          <ac:spMkLst>
            <pc:docMk/>
            <pc:sldMk cId="838249735" sldId="262"/>
            <ac:spMk id="7" creationId="{EC885DCF-CC72-6B3B-944F-A7690DC87004}"/>
          </ac:spMkLst>
        </pc:spChg>
        <pc:spChg chg="add">
          <ac:chgData name="Favour Umejesi" userId="4631ee767035c45d" providerId="LiveId" clId="{013B6696-C4B6-40FB-AA62-A28A79AA9903}" dt="2025-04-06T07:08:49.202" v="53"/>
          <ac:spMkLst>
            <pc:docMk/>
            <pc:sldMk cId="838249735" sldId="262"/>
            <ac:spMk id="8" creationId="{9603E620-0C8C-B243-9165-5DA8F1D0B791}"/>
          </ac:spMkLst>
        </pc:spChg>
        <pc:spChg chg="add del">
          <ac:chgData name="Favour Umejesi" userId="4631ee767035c45d" providerId="LiveId" clId="{013B6696-C4B6-40FB-AA62-A28A79AA9903}" dt="2025-04-06T07:11:44.812" v="105" actId="26606"/>
          <ac:spMkLst>
            <pc:docMk/>
            <pc:sldMk cId="838249735" sldId="262"/>
            <ac:spMk id="9" creationId="{3AD318CC-E2A8-4E27-9548-A047A78999B1}"/>
          </ac:spMkLst>
        </pc:spChg>
        <pc:spChg chg="add del">
          <ac:chgData name="Favour Umejesi" userId="4631ee767035c45d" providerId="LiveId" clId="{013B6696-C4B6-40FB-AA62-A28A79AA9903}" dt="2025-04-06T07:12:06.166" v="109" actId="26606"/>
          <ac:spMkLst>
            <pc:docMk/>
            <pc:sldMk cId="838249735" sldId="262"/>
            <ac:spMk id="12" creationId="{7F488E8B-4E1E-4402-8935-D4E6C02615C7}"/>
          </ac:spMkLst>
        </pc:spChg>
        <pc:spChg chg="add del">
          <ac:chgData name="Favour Umejesi" userId="4631ee767035c45d" providerId="LiveId" clId="{013B6696-C4B6-40FB-AA62-A28A79AA9903}" dt="2025-04-06T07:11:44.812" v="105" actId="26606"/>
          <ac:spMkLst>
            <pc:docMk/>
            <pc:sldMk cId="838249735" sldId="262"/>
            <ac:spMk id="14" creationId="{2C1BBA94-3F40-40AA-8BB9-E69E25E537C1}"/>
          </ac:spMkLst>
        </pc:spChg>
        <pc:spChg chg="add del">
          <ac:chgData name="Favour Umejesi" userId="4631ee767035c45d" providerId="LiveId" clId="{013B6696-C4B6-40FB-AA62-A28A79AA9903}" dt="2025-04-06T07:11:57.969" v="107" actId="26606"/>
          <ac:spMkLst>
            <pc:docMk/>
            <pc:sldMk cId="838249735" sldId="262"/>
            <ac:spMk id="16" creationId="{6CF042CA-1AB3-5530-1155-8018D6D6A106}"/>
          </ac:spMkLst>
        </pc:spChg>
        <pc:spChg chg="add del">
          <ac:chgData name="Favour Umejesi" userId="4631ee767035c45d" providerId="LiveId" clId="{013B6696-C4B6-40FB-AA62-A28A79AA9903}" dt="2025-04-06T07:11:57.969" v="107" actId="26606"/>
          <ac:spMkLst>
            <pc:docMk/>
            <pc:sldMk cId="838249735" sldId="262"/>
            <ac:spMk id="17" creationId="{7BD5A982-4141-9143-22DC-C0713B397EB8}"/>
          </ac:spMkLst>
        </pc:spChg>
        <pc:spChg chg="add del">
          <ac:chgData name="Favour Umejesi" userId="4631ee767035c45d" providerId="LiveId" clId="{013B6696-C4B6-40FB-AA62-A28A79AA9903}" dt="2025-04-06T07:12:06.166" v="109" actId="26606"/>
          <ac:spMkLst>
            <pc:docMk/>
            <pc:sldMk cId="838249735" sldId="262"/>
            <ac:spMk id="19" creationId="{081EA652-8C6A-4E69-BEB9-170809474553}"/>
          </ac:spMkLst>
        </pc:spChg>
        <pc:spChg chg="add del">
          <ac:chgData name="Favour Umejesi" userId="4631ee767035c45d" providerId="LiveId" clId="{013B6696-C4B6-40FB-AA62-A28A79AA9903}" dt="2025-04-06T07:12:06.166" v="109" actId="26606"/>
          <ac:spMkLst>
            <pc:docMk/>
            <pc:sldMk cId="838249735" sldId="262"/>
            <ac:spMk id="20" creationId="{5298780A-33B9-4EA2-8F67-DE68AD62841B}"/>
          </ac:spMkLst>
        </pc:spChg>
        <pc:spChg chg="add">
          <ac:chgData name="Favour Umejesi" userId="4631ee767035c45d" providerId="LiveId" clId="{013B6696-C4B6-40FB-AA62-A28A79AA9903}" dt="2025-04-06T07:12:06.176" v="110" actId="26606"/>
          <ac:spMkLst>
            <pc:docMk/>
            <pc:sldMk cId="838249735" sldId="262"/>
            <ac:spMk id="22" creationId="{70DFC902-7D23-471A-B557-B6B6917D7A0D}"/>
          </ac:spMkLst>
        </pc:spChg>
        <pc:spChg chg="add">
          <ac:chgData name="Favour Umejesi" userId="4631ee767035c45d" providerId="LiveId" clId="{013B6696-C4B6-40FB-AA62-A28A79AA9903}" dt="2025-04-06T07:12:06.176" v="110" actId="26606"/>
          <ac:spMkLst>
            <pc:docMk/>
            <pc:sldMk cId="838249735" sldId="262"/>
            <ac:spMk id="23" creationId="{A55D5633-D557-4DCA-982C-FF36EB7A1C00}"/>
          </ac:spMkLst>
        </pc:spChg>
        <pc:spChg chg="add">
          <ac:chgData name="Favour Umejesi" userId="4631ee767035c45d" providerId="LiveId" clId="{013B6696-C4B6-40FB-AA62-A28A79AA9903}" dt="2025-04-06T07:12:06.176" v="110" actId="26606"/>
          <ac:spMkLst>
            <pc:docMk/>
            <pc:sldMk cId="838249735" sldId="262"/>
            <ac:spMk id="24" creationId="{450D3AD2-FA80-415F-A9CE-54D884561CD7}"/>
          </ac:spMkLst>
        </pc:spChg>
        <pc:grpChg chg="add del">
          <ac:chgData name="Favour Umejesi" userId="4631ee767035c45d" providerId="LiveId" clId="{013B6696-C4B6-40FB-AA62-A28A79AA9903}" dt="2025-04-06T07:11:44.812" v="105" actId="26606"/>
          <ac:grpSpMkLst>
            <pc:docMk/>
            <pc:sldMk cId="838249735" sldId="262"/>
            <ac:grpSpMk id="10" creationId="{B14B560F-9DD7-4302-A60B-EBD3EF59B073}"/>
          </ac:grpSpMkLst>
        </pc:grpChg>
      </pc:sldChg>
      <pc:sldChg chg="addSp delSp modSp new del mod">
        <pc:chgData name="Favour Umejesi" userId="4631ee767035c45d" providerId="LiveId" clId="{013B6696-C4B6-40FB-AA62-A28A79AA9903}" dt="2025-04-06T07:09:43.105" v="75" actId="2696"/>
        <pc:sldMkLst>
          <pc:docMk/>
          <pc:sldMk cId="2821663625" sldId="263"/>
        </pc:sldMkLst>
        <pc:spChg chg="del">
          <ac:chgData name="Favour Umejesi" userId="4631ee767035c45d" providerId="LiveId" clId="{013B6696-C4B6-40FB-AA62-A28A79AA9903}" dt="2025-04-06T07:08:59.323" v="56"/>
          <ac:spMkLst>
            <pc:docMk/>
            <pc:sldMk cId="2821663625" sldId="263"/>
            <ac:spMk id="3" creationId="{A3E56FF6-3F56-DF41-B8CB-D509912309D8}"/>
          </ac:spMkLst>
        </pc:spChg>
        <pc:spChg chg="add mod">
          <ac:chgData name="Favour Umejesi" userId="4631ee767035c45d" providerId="LiveId" clId="{013B6696-C4B6-40FB-AA62-A28A79AA9903}" dt="2025-04-06T07:09:09.885" v="58" actId="14100"/>
          <ac:spMkLst>
            <pc:docMk/>
            <pc:sldMk cId="2821663625" sldId="263"/>
            <ac:spMk id="4" creationId="{42933A2A-F1DF-2A8E-8023-31A64CAF6E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57DB-E2E7-A8AE-48BE-D91750FA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67153-2C59-7AA1-FF71-9B040DD6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16FC3-4D1A-5319-D36F-C674EB5D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E0BE-BCEB-38AE-BF48-CFF49624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82A8-F2EC-4A94-429F-5ED8EA0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C41-9CEE-9B6B-27A5-DA0B8736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EF18-9395-C2AE-48C1-A0A084C6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E3927-5328-C302-EFB7-D9570BC7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1005-3744-1226-DE58-DD0B23B2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441D-17FD-C983-D1AE-EED993D0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3453E-60CE-8486-DF95-DCEC30B96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CE03C-7461-167D-81D3-0248A5E1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D36C-BCA1-58A6-4123-1528EE1A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E1A0-38EC-A21C-20D8-B84C5E04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3EE4-C47C-92A6-DC9F-E1B931E1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781B-19B1-2D86-4BF9-D13C40B4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0AB1-7CED-0900-F663-4C23E7CD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B25D-3DA4-BB76-1145-CBB4CF2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126C-F3FB-2702-57E0-CB2ABEDB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D3A8-14FD-A47A-6F54-54F2AD4E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C624-B7D2-EEAF-07B7-A9B03C66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50F41-9EAF-7FB2-73C1-32C66CFA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DF33-8B09-297F-CDE5-1D8E0981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0420-C5D7-C67B-A97F-8366EA34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E0C0-7D62-5EC3-1B8B-BED6EE1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C36F-25FF-E67B-422E-CCB02FF7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2D76-F68F-FA68-EE1C-F3F667EDE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182D-54A0-F3CD-EABF-89F1401A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7F9BD-5FE8-A879-23DB-2BEAD52D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33AF-7597-CBE0-C3D1-A71640A2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DE5F6-A340-B14C-2FBE-FE3803D9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95B2-39D3-593C-E1A8-41AE1227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627A-45C4-A303-BFD9-3EAAE046C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154FD-2DBF-275B-96A2-BCCA47B7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8AFBA-2FE5-2FDE-31C8-513408D67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52533-AC9E-1F73-CC10-0D99C3FD6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EC099-DA77-1DE7-DDA3-D4245856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34205-B56A-3E38-BD7D-EDAF20F9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5B4F7-C02F-9595-910A-D6585B71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ACE-81A5-59C8-7656-A39ACC9D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A39C-4C71-1D6D-0516-CBAD5485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E66D4-1B56-1392-4CDC-B3497BA8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06AC-8B93-053B-3D3F-4BD9285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0B3E7-154D-AE9D-55B5-4F5DA5E5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00F1E-D04B-117D-EFDB-CB9C2517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FCEB6-259A-BB44-A218-64724AC0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D9EC-7731-19E7-571D-C471AD1D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EFED-430B-9F30-F7AB-BAE181E8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D9FA-D307-9DA8-69FD-5D72E8F20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4EFC-332D-F9DE-4DEC-E805320B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20EC-B969-4AB2-B97D-87808509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FE30E-6CDC-4AD8-9D1A-AD0A46D6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C8F7-1F6D-1B1F-1D0F-E565A6AF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7D9E1-0242-344D-3BAE-003C10C2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0A710-8717-C040-8429-3E2853C9B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82B4-4C6D-CC0A-85A8-3E923BE7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B7B6-35EE-C76C-0ACA-31F48276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F9ABF-8DF3-9304-3881-DF928C5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2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09398-010F-ABCB-6473-49D757BD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6F8F-CDFD-9DAB-D8F5-5528AF4D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288D-FB6C-5B6C-0C15-5C85C41A4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BEB5B-8CBF-4E8C-9752-79A3128E742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532D-174F-B163-2B49-9DDC8E78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B0DF-611C-6891-FFBF-2621B764B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5F952-A88F-4401-B63B-815D83D0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163B8-D88F-FD90-65D2-70C404CCC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RAG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7B850-269E-AFDD-E4DB-C8FB7E654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~ FAVOUR UMEJESI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letter a and a gear&#10;&#10;AI-generated content may be incorrect.">
            <a:extLst>
              <a:ext uri="{FF2B5EF4-FFF2-40B4-BE49-F238E27FC236}">
                <a16:creationId xmlns:a16="http://schemas.microsoft.com/office/drawing/2014/main" id="{C20B30F3-A654-D3D5-8705-278A046FC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0285"/>
            <a:ext cx="3928872" cy="3418113"/>
          </a:xfrm>
          <a:prstGeom prst="rect">
            <a:avLst/>
          </a:prstGeom>
        </p:spPr>
      </p:pic>
      <p:pic>
        <p:nvPicPr>
          <p:cNvPr id="9" name="Picture 8" descr="A pixelated orange and black object&#10;&#10;AI-generated content may be incorrect.">
            <a:extLst>
              <a:ext uri="{FF2B5EF4-FFF2-40B4-BE49-F238E27FC236}">
                <a16:creationId xmlns:a16="http://schemas.microsoft.com/office/drawing/2014/main" id="{58C6EA5B-A248-29A9-CC3F-1C56C0C8F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86" y="3058886"/>
            <a:ext cx="5272311" cy="2965675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44271F1-8C2B-9D2C-8777-DFC9049195B3}"/>
              </a:ext>
            </a:extLst>
          </p:cNvPr>
          <p:cNvSpPr/>
          <p:nvPr/>
        </p:nvSpPr>
        <p:spPr>
          <a:xfrm>
            <a:off x="4754880" y="4049485"/>
            <a:ext cx="1493520" cy="1346899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AA3DA-1D99-73DD-6F89-04289D5D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Overview of RAG Pipeline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1796-1F5B-FBDB-D9EB-0F90D63D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3" y="2056478"/>
            <a:ext cx="10863943" cy="4627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pipeline combines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questions using external documents. Instead of relying only on an LLM’s memory, it first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retrieves relevant information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a knowledge base (like PDFs or articles), then uses a language model to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 accurate, context-based answers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Problem Does It Solve?</a:t>
            </a:r>
          </a:p>
          <a:p>
            <a:pPr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LLMs can “hallucinate” or guess answers when they don’t have the right context. RAG solves this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Pulling facts from actual documents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Grounding responses in evidence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large, evolving data sources without fine-tuning the model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It’s beneficial for tasks like document Q&amp;A, legal/legal document analysis, customer support, and research.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8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E1E87-C2D5-059C-A55D-25A72620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1" y="404776"/>
            <a:ext cx="7843677" cy="1330519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RAG Pipeline Architecture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0" y="5800298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CD99EE-F9C2-83F1-2060-66021DD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2140070"/>
            <a:ext cx="6220865" cy="3962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RAG Pipeline Architecture Overview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architecture outlines the step-by-step process of a Retrieval-Augmented Generation (RAG) system powered by Mistral. The pipeline begins with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document classification and text extraction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semantic indexing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classified type. A query is routed to the correct document category using an LLM, and finally,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Mistral generates a context-aware answer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most relevant information.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diagram of a document&#10;&#10;AI-generated content may be incorrect.">
            <a:extLst>
              <a:ext uri="{FF2B5EF4-FFF2-40B4-BE49-F238E27FC236}">
                <a16:creationId xmlns:a16="http://schemas.microsoft.com/office/drawing/2014/main" id="{9A360BD0-3B9D-B31A-4FD6-ACB32703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924" y="670113"/>
            <a:ext cx="3613305" cy="54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A8CA5-F70A-CD71-F6F8-082922C9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D858-275D-6513-71C0-DAE07890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Initial Challenge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 document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RAG pipeline generated answers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grounded in the right documents</a:t>
            </a:r>
          </a:p>
          <a:p>
            <a:pPr marL="0" indent="0" algn="ctr">
              <a:buNone/>
            </a:pPr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Top 5 Improvements I Tried</a:t>
            </a:r>
          </a:p>
          <a:p>
            <a:pPr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Document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 Did: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Categorized documents before retrieval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Ensured queries were routed to the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right document type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Improved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 precision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answer accuracy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Semantic Chunking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 Did: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meaningful sections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like headers &amp; key phrases instead of fixed-length chunks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Maintained context and improved retrieval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Answers were more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relevant and context-aware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Optimized Embeddings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 Did: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Switched to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BAAI/bge-small-en-v1.5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Faster and more accurate than the default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Better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representation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A089D-7706-2D6E-A813-9A3EFE96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(Continuation of Experiments &amp; Improvements)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E3A2-D610-E646-0F7A-B8B955F5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LLM Optimization – Mistral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 Did: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Replaced generic LLM with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Mistral via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LlamaCPP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Lightweight, efficient, and accurate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Faster response times with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generation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Query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 Did: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Classified queries before retrieval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Prevented irrelevant document searches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targeted, efficient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RAG pipeline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6DE96-F611-654C-9A04-291B8C13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38445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Worked &amp; What Did not?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50B5-109A-CA26-D42B-FA2C8135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20" y="1842915"/>
            <a:ext cx="10285327" cy="46766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What Didn’t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 (BM25 + Vector Search)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~ Known for accuracy in financial/legal use cases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~  But returned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LLM-generated responses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not grounded in the actual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Document Classification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~ Queries weren’t properly routed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~ Resulted in irrelevant or vague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Semantic Chunking (Alone)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~ Maintained context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~ But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retrieval time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reduced efficiency</a:t>
            </a:r>
          </a:p>
          <a:p>
            <a:pPr algn="ctr">
              <a:buNone/>
            </a:pPr>
            <a: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What Worked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Weighted Retrieval Method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✔ Prioritized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high-confidence document chunks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✔ Resulted in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accurate, context-grounded answers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Query Routing with Mistral (via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LlamaCPP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✔ Replaced generic LLM with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 faster, optimized model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✔ Enabled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 query-to-category matching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8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B5B72-F355-EDEA-18F8-63D78478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&amp; Next 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7548-A2C0-71BD-E30F-9D50210B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1688641"/>
            <a:ext cx="9880893" cy="491898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Lessons Learned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document classification</a:t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Essential when working with multiple document types to ensure accurate query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Hands-on experience with open-source LLMs</a:t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time working with models like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Mistral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after previously using closed-source tools</a:t>
            </a:r>
          </a:p>
          <a:p>
            <a:pPr marL="0" indent="0" algn="ctr">
              <a:buNone/>
            </a:pPr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Experiment with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embedding models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 e.g., E5-small-v2 to reduce retrieval latency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a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 pipeline into a software project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 As a software development enthusiast passionate about AI/ML, I am excited to build a real-world app that leverages RAG for document understanding.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4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Open-Source RAG Pipeline</vt:lpstr>
      <vt:lpstr> Overview of RAG Pipeline</vt:lpstr>
      <vt:lpstr>RAG Pipeline Architecture</vt:lpstr>
      <vt:lpstr>Experiments &amp; Optimizations</vt:lpstr>
      <vt:lpstr>(Continuation of Experiments &amp; Improvements)</vt:lpstr>
      <vt:lpstr>What Worked &amp; What Did not?</vt:lpstr>
      <vt:lpstr>Lessons Learned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Favour Umejesi</dc:creator>
  <cp:revision>1</cp:revision>
  <dcterms:created xsi:type="dcterms:W3CDTF">2025-04-06T05:19:50Z</dcterms:created>
  <dcterms:modified xsi:type="dcterms:W3CDTF">2025-04-06T23:20:43Z</dcterms:modified>
</cp:coreProperties>
</file>