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Peter </a:t>
            </a:r>
            <a:r>
              <a:rPr lang="en-AU" dirty="0" err="1" smtClean="0"/>
              <a:t>eze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Education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3152474"/>
          </a:xfrm>
        </p:spPr>
        <p:txBody>
          <a:bodyPr>
            <a:normAutofit fontScale="85000" lnSpcReduction="10000"/>
          </a:bodyPr>
          <a:lstStyle/>
          <a:p>
            <a:r>
              <a:rPr lang="en-AU" dirty="0" smtClean="0"/>
              <a:t>B. Eng. Electronics and Computer Engineering. (FUT </a:t>
            </a:r>
            <a:r>
              <a:rPr lang="en-AU" dirty="0" err="1" smtClean="0"/>
              <a:t>Owerri</a:t>
            </a:r>
            <a:r>
              <a:rPr lang="en-AU" dirty="0" smtClean="0"/>
              <a:t>, Nigeria)</a:t>
            </a:r>
          </a:p>
          <a:p>
            <a:r>
              <a:rPr lang="en-AU" dirty="0" smtClean="0"/>
              <a:t>M.Sc. Advanced Software Engineering (University of Sheffield, United Kingdom)</a:t>
            </a:r>
          </a:p>
          <a:p>
            <a:r>
              <a:rPr lang="en-AU" dirty="0" err="1" smtClean="0"/>
              <a:t>Ph.D</a:t>
            </a:r>
            <a:r>
              <a:rPr lang="en-AU" dirty="0" smtClean="0"/>
              <a:t> Computer Science (Security and Privacy for Medical Data using Spread Spectrum Steganography) – University of Melbourne, Australia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Profession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Network Admin</a:t>
            </a:r>
          </a:p>
          <a:p>
            <a:r>
              <a:rPr lang="en-AU" dirty="0" smtClean="0"/>
              <a:t>Software Development and Engineering</a:t>
            </a:r>
          </a:p>
          <a:p>
            <a:r>
              <a:rPr lang="en-AU" dirty="0" smtClean="0"/>
              <a:t>Assistant Lecturer</a:t>
            </a:r>
          </a:p>
          <a:p>
            <a:r>
              <a:rPr lang="en-AU" dirty="0" err="1" smtClean="0"/>
              <a:t>Blockchain</a:t>
            </a:r>
            <a:r>
              <a:rPr lang="en-AU" dirty="0" smtClean="0"/>
              <a:t> and Smart Contract - Freelance</a:t>
            </a:r>
          </a:p>
          <a:p>
            <a:r>
              <a:rPr lang="en-AU" dirty="0" smtClean="0">
                <a:solidFill>
                  <a:srgbClr val="FFFF00"/>
                </a:solidFill>
              </a:rPr>
              <a:t>Choral music, Soccer, Playing Piano</a:t>
            </a:r>
            <a:endParaRPr lang="en-A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60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Security and Privacy for Medical Data using Spread Spectrum Steganography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00238"/>
          </a:xfrm>
        </p:spPr>
        <p:txBody>
          <a:bodyPr>
            <a:normAutofit/>
          </a:bodyPr>
          <a:lstStyle/>
          <a:p>
            <a:r>
              <a:rPr lang="en-AU" dirty="0" smtClean="0"/>
              <a:t>Improvement of the Spread Spectrum Watermarking and Steganography data carrying capacity.</a:t>
            </a:r>
          </a:p>
          <a:p>
            <a:r>
              <a:rPr lang="en-AU" dirty="0" smtClean="0"/>
              <a:t>Applying improvement to provide cheaper Telemedicine for Rural and Regional dwellers.</a:t>
            </a:r>
          </a:p>
          <a:p>
            <a:r>
              <a:rPr lang="en-AU" dirty="0" smtClean="0"/>
              <a:t>Applicable to Covert communication for military applications</a:t>
            </a:r>
          </a:p>
          <a:p>
            <a:r>
              <a:rPr lang="en-AU" dirty="0" smtClean="0"/>
              <a:t>Applicable to copyright protection and digital forensics</a:t>
            </a:r>
          </a:p>
          <a:p>
            <a:r>
              <a:rPr lang="en-AU" dirty="0" smtClean="0"/>
              <a:t>Applicable to supply chain  management systems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411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</TotalTime>
  <Words>128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Peter eze</vt:lpstr>
      <vt:lpstr>Security and Privacy for Medical Data using Spread Spectrum Steganography</vt:lpstr>
    </vt:vector>
  </TitlesOfParts>
  <Company>The University of Melbourne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Peter eze</dc:title>
  <dc:creator>Peter Uchenna Eze</dc:creator>
  <cp:lastModifiedBy>Peter Uchenna Eze</cp:lastModifiedBy>
  <cp:revision>4</cp:revision>
  <dcterms:created xsi:type="dcterms:W3CDTF">2017-11-07T21:46:47Z</dcterms:created>
  <dcterms:modified xsi:type="dcterms:W3CDTF">2017-11-07T22:10:47Z</dcterms:modified>
</cp:coreProperties>
</file>