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3df683b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3df683b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3df683bd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3df683bd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3df683bd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3df683bd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5245ec7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5245ec7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ARPABET" TargetMode="External"/><Relationship Id="rId4" Type="http://schemas.openxmlformats.org/officeDocument/2006/relationships/hyperlink" Target="https://en.wikipedia.org/wiki/ARPABE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Preparing Data is the main part of making the Model.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are two types of output in data preparation: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(eg: Audio files in data/train)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have to concentrate on the types and format of audio files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 - wav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Audio should match to transcript perfectly.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prepare by using Audacity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Select an audio and split it into each words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convert it into 16KHz project rate and  mono 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save the file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 (eg: Lexicon, phone set)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They can be generated with many tools.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have to manually create some files.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Lexicon resources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CMUdict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files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 set of 39 phone (phoneme) symbols as defined in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ARPABET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 file containing the assignment of these symbols to their type (“vowel”, “fricative”, “stop”, or “aspirate”)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 file giving pronunciations of various punctuation marks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And then the core dictionary giving pronunciations of standard English word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</a:rPr>
              <a:t>Example data - abalone : AE2 B AH0 L OW1 N IY0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probability distribution over words or word sequences.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language model gives the probability of a certain word sequence being “valid”.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 means not grammatical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Language Models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N- gram model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HMM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Gram Model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N-gram is a sequence of N tokens (or words).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N-gram language model predicts the probability of a given N-gram within any sequence of words in the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have a good N-gram model, we can predict p(w | h) – what is the probability of seeing the word </a:t>
            </a:r>
            <a:r>
              <a:rPr i="1" lang="en"/>
              <a:t>w</a:t>
            </a:r>
            <a:r>
              <a:rPr lang="en"/>
              <a:t> given a history of previous words </a:t>
            </a:r>
            <a:r>
              <a:rPr i="1" lang="en"/>
              <a:t>h</a:t>
            </a:r>
            <a:r>
              <a:rPr lang="en"/>
              <a:t> – where the history contains n-1 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 : 3 gram model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Eg: </a:t>
            </a:r>
            <a:r>
              <a:rPr i="1" lang="en" sz="1800" u="sng"/>
              <a:t>She likes</a:t>
            </a:r>
            <a:r>
              <a:rPr i="1" lang="en" sz="1800"/>
              <a:t> icecream. But on afternoons, </a:t>
            </a:r>
            <a:r>
              <a:rPr i="1" lang="en" sz="1800" u="sng"/>
              <a:t>she likes</a:t>
            </a:r>
            <a:r>
              <a:rPr i="1" lang="en" sz="1800"/>
              <a:t> pudding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probability that </a:t>
            </a:r>
            <a:r>
              <a:rPr lang="en" sz="1800">
                <a:solidFill>
                  <a:srgbClr val="4A86E8"/>
                </a:solidFill>
              </a:rPr>
              <a:t>She likes</a:t>
            </a:r>
            <a:r>
              <a:rPr lang="en" sz="1800"/>
              <a:t> </a:t>
            </a:r>
            <a:r>
              <a:rPr lang="en" sz="1800">
                <a:solidFill>
                  <a:srgbClr val="6AA84F"/>
                </a:solidFill>
              </a:rPr>
              <a:t>icecream </a:t>
            </a:r>
            <a:r>
              <a:rPr lang="en" sz="1800"/>
              <a:t>1/2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Decoding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Decoding in Kaldi done by Weighted Finite State Transducers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550" y="1632425"/>
            <a:ext cx="7650249" cy="27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WFST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67768"/>
              <a:buChar char="●"/>
            </a:pPr>
            <a:r>
              <a:rPr lang="en"/>
              <a:t>The transducers used in Kaldi HCLG = H o C o L o G.</a:t>
            </a:r>
            <a:endParaRPr sz="1100">
              <a:solidFill>
                <a:schemeClr val="dk1"/>
              </a:solidFill>
            </a:endParaRPr>
          </a:p>
          <a:p>
            <a:pPr indent="-32035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G is an acceptor (i.e. its input and output symbols are the same) that encodes the grammar or language model.</a:t>
            </a:r>
            <a:endParaRPr sz="1700">
              <a:solidFill>
                <a:schemeClr val="dk1"/>
              </a:solidFill>
            </a:endParaRPr>
          </a:p>
          <a:p>
            <a:pPr indent="-32035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L is the lexicon; its output symbols are words and its input symbols are phones.</a:t>
            </a:r>
            <a:endParaRPr sz="1700">
              <a:solidFill>
                <a:schemeClr val="dk1"/>
              </a:solidFill>
            </a:endParaRPr>
          </a:p>
          <a:p>
            <a:pPr indent="-32035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C represents the context-dependency: its output symbols are phones and its input symbols represent context-dependent phones, </a:t>
            </a:r>
            <a:endParaRPr sz="1700">
              <a:solidFill>
                <a:schemeClr val="dk1"/>
              </a:solidFill>
            </a:endParaRPr>
          </a:p>
          <a:p>
            <a:pPr indent="-32035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H contains the HMM definitions; its output symbols represent context-dependent phones and its input symbols are transition-ids, which encode the pdf-id and other information </a:t>
            </a:r>
            <a:endParaRPr sz="1700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 and L WFST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900" y="1152475"/>
            <a:ext cx="8127499" cy="33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131"/>
              <a:buNone/>
            </a:pPr>
            <a:r>
              <a:rPr lang="en"/>
              <a:t>L </a:t>
            </a:r>
            <a:r>
              <a:rPr lang="en" sz="2244"/>
              <a:t>o </a:t>
            </a:r>
            <a:r>
              <a:rPr lang="en" sz="2750"/>
              <a:t>G and det(</a:t>
            </a:r>
            <a:r>
              <a:rPr lang="en"/>
              <a:t>L </a:t>
            </a:r>
            <a:r>
              <a:rPr lang="en" sz="2244"/>
              <a:t>o </a:t>
            </a:r>
            <a:r>
              <a:rPr lang="en" sz="2750"/>
              <a:t>G) WFST</a:t>
            </a:r>
            <a:endParaRPr sz="2750"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75" y="1306260"/>
            <a:ext cx="9143999" cy="31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 WFST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3533700"/>
            <a:ext cx="85206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Context independent string represented by single path acceptor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Composed with context dependent transducer where input context_ind labels and output context dependent labels</a:t>
            </a:r>
            <a:endParaRPr sz="1500"/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50" y="1119528"/>
            <a:ext cx="9143999" cy="2312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 Transducer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2836789"/>
            <a:ext cx="85206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kleen closure of union of individual HMM as above form a HMM transducers 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025" y="1274638"/>
            <a:ext cx="62484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Files we have to create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data/train/text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&lt;utterance_id&gt; &lt;transcription&gt;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Eg : The list of speaker-ids extracted from the utt2spk file is the same as the string sorted order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data/train/wav.scp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&lt;</a:t>
            </a:r>
            <a:r>
              <a:rPr b="1" lang="en" sz="1500"/>
              <a:t>recording</a:t>
            </a:r>
            <a:r>
              <a:rPr lang="en" sz="1500"/>
              <a:t>-id&gt; &lt;extended-filename&gt;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Utt2spk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&lt;utterance-id&gt; &lt;speaker-id&gt;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says, for each utterance, which speaker spoke it. 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Time Delay Neural Network(TDNN)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4799950" y="1240800"/>
            <a:ext cx="414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time step represented by a column vector of acoustic frequency as each row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kernels used with stride 1 and frame range of 3 used in first hidden layer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kernels used with stride 1 and range of 5 frames used in second hidden layer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9925"/>
            <a:ext cx="4799950" cy="39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174275" y="16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/>
              <a:t>#</a:t>
            </a:r>
            <a:r>
              <a:rPr b="1" lang="en" sz="3000"/>
              <a:t>!/bin/bash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start_num_iters=20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end_num_iters=40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start_totguass=1000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end_totguass=2000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filename=$1 #exp/mono0a1/decode_*/wer_*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wer_mono=($($(cut -d " " -f 1-3 $filename) | $(grep "WER") |$(cut -d " " -f 2 )))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count=0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while[[ $start_num_iters -le $end_num_iters &amp;&amp; $start_totguasss -le $end_totguass ]];do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    	mid_num_iters=$(($start_num_iters + (($end_num_iters + $start_num_iters)/2)))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    	mid_totguass=$(($start_totguass + (($end_totguass + $start_totguass)/2)))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    	#give the mid_num_iters and mid_totguass as 4th and 5th aurgument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    	if[[ $wer_mono -ge 10.0]];do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            	start_num_iters=$mid_num_iters+1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    	done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    	if[[ $wer_mono_valid -le 1.0 ]];do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            	end_num_iters=$(($end_num_iters-$mid_num_iters +1))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    	done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    	if[[ count%2 -ne 0 ]];do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            	if[[ $wer_mono -ge 10.0]];do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                    	start_toguass=$mid_totguass+1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            	done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            	if[[ $wer_mono_valid -le 1.0]];do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                    	end_totguasss=$(($end_toguass-$mid_totguass+1))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            	done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    	done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    	count=$count + 1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done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131"/>
              <a:buNone/>
            </a:pPr>
            <a:r>
              <a:rPr lang="en" sz="2750"/>
              <a:t>Files you don't need to create yourself</a:t>
            </a:r>
            <a:endParaRPr sz="27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data/train/spk2utt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Format  - utils/utt2spk_to_spk2utt.pl data/train/utt2spk &gt; data/train/spk2utt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Command - utils/utt2spk_to_spk2utt.pl data/train/utt2spk &gt; data/train/spk2utt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data/train/feats.scp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&lt;utterance-id&gt; &lt;extended-filename-of-features&gt;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Command - steps/make_mfcc.sh --nj 20 --cmd "$train_cmd" data/train exp/make_mfcc/train $mfccdir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which is invoked by the top-level "run.sh" script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the files are having issues with formats (eg : if they are not sorted) this file will not be created.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data/train/cmvn.scp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contains statistics for cepstral mean and variance normalization, indexed by speaker.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Command - steps/compute_cmvn_stats.sh data/train exp/make_mfcc/train $mfccdir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Lexicon?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 lexicon is simply a set of words with their pronunciations broken down into </a:t>
            </a:r>
            <a:r>
              <a:rPr i="1" lang="en" sz="1400">
                <a:solidFill>
                  <a:schemeClr val="dk1"/>
                </a:solidFill>
              </a:rPr>
              <a:t>phonemes</a:t>
            </a:r>
            <a:r>
              <a:rPr lang="en" sz="1400">
                <a:solidFill>
                  <a:schemeClr val="dk1"/>
                </a:solidFill>
              </a:rPr>
              <a:t>, i.e. units of word pronunciation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Lexicon is used is to refer to the </a:t>
            </a:r>
            <a:r>
              <a:rPr i="1" lang="en" sz="1400">
                <a:solidFill>
                  <a:schemeClr val="dk1"/>
                </a:solidFill>
              </a:rPr>
              <a:t>finite state transducer</a:t>
            </a:r>
            <a:r>
              <a:rPr lang="en" sz="1400">
                <a:solidFill>
                  <a:schemeClr val="dk1"/>
                </a:solidFill>
              </a:rPr>
              <a:t> which results from the lexicon preparation, called “L.FST” which maps the word symbols to their respective pronunciations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FST with probability of transitioning between word phoneme states.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One state to each phoneme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Probabilities of transitioning between states are specified by phoneme likelihoods, usually computed from some large corpus.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 practical, the length of a fixed phone can vary by up to 40-130 times.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So 3 states per phone + ’blank’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Importance of Lexicon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Discriminating between different pronunciations and spellings of words.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“ough” as in through, dough, cough, rough, bough, thorough, enough, etc.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 UR UL or N Y UR UL depending on which part of the country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“accented” is pronounced without the T during rapid speech (AE K S EH N IH D)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Lexicon used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Taking the lexicon pronunciation HMM and adding to it the cepstral feature vectors computed from the raw audio file.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P(O|W) - Acoustic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P(O|W) conjunction P(W) – &gt; P(W|O) using some algorithms.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13" y="2537725"/>
            <a:ext cx="57435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Lang directory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directory - phones and topo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513" y="1668000"/>
            <a:ext cx="68294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phones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75" y="1943100"/>
            <a:ext cx="80200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topo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78125" y="4171200"/>
            <a:ext cx="8654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/>
              <a:t>Topology of HMM we use - Bakis Model</a:t>
            </a:r>
            <a:endParaRPr sz="1400"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8698"/>
            <a:ext cx="9144000" cy="276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