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55674-7DC7-4228-AED4-75E0261F1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Calcul de Route Aérienne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C45D93-9C3E-4639-8F2C-1A1B2B0A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0850" y="4089398"/>
            <a:ext cx="2785150" cy="1388534"/>
          </a:xfrm>
        </p:spPr>
        <p:txBody>
          <a:bodyPr>
            <a:normAutofit/>
          </a:bodyPr>
          <a:lstStyle/>
          <a:p>
            <a:r>
              <a:rPr lang="fr-FR" dirty="0"/>
              <a:t>Réaliser par :                   El </a:t>
            </a:r>
            <a:r>
              <a:rPr lang="fr-FR" dirty="0" err="1"/>
              <a:t>Abboubi</a:t>
            </a:r>
            <a:r>
              <a:rPr lang="fr-FR" dirty="0"/>
              <a:t> Nassim        Benezit Luca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FF88AC-5504-41AA-9E4C-3A4A57B56A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5880629"/>
            <a:ext cx="3223260" cy="998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DF7070-6238-4CD6-B078-AB935AA3A665}"/>
              </a:ext>
            </a:extLst>
          </p:cNvPr>
          <p:cNvSpPr/>
          <p:nvPr/>
        </p:nvSpPr>
        <p:spPr>
          <a:xfrm>
            <a:off x="7736934" y="9289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5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Projet M3202 – Modélisations mathématiques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DFFCF-3526-4036-AEF4-CDD0E2B6DE9B}"/>
              </a:ext>
            </a:extLst>
          </p:cNvPr>
          <p:cNvSpPr/>
          <p:nvPr/>
        </p:nvSpPr>
        <p:spPr>
          <a:xfrm>
            <a:off x="10269679" y="320702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5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Années 2017/2018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62DA2-7B63-44C2-BD99-693016D51D22}"/>
              </a:ext>
            </a:extLst>
          </p:cNvPr>
          <p:cNvSpPr/>
          <p:nvPr/>
        </p:nvSpPr>
        <p:spPr>
          <a:xfrm>
            <a:off x="9710337" y="4089398"/>
            <a:ext cx="1792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Encadré par :</a:t>
            </a:r>
          </a:p>
          <a:p>
            <a:r>
              <a:rPr lang="fr-FR" dirty="0" err="1"/>
              <a:t>Francou</a:t>
            </a:r>
            <a:r>
              <a:rPr lang="fr-FR" dirty="0"/>
              <a:t> Cécile</a:t>
            </a:r>
          </a:p>
          <a:p>
            <a:r>
              <a:rPr lang="fr-FR" dirty="0" err="1"/>
              <a:t>Colombel</a:t>
            </a:r>
            <a:r>
              <a:rPr lang="fr-FR" dirty="0"/>
              <a:t> Bruno</a:t>
            </a:r>
          </a:p>
        </p:txBody>
      </p:sp>
    </p:spTree>
    <p:extLst>
      <p:ext uri="{BB962C8B-B14F-4D97-AF65-F5344CB8AC3E}">
        <p14:creationId xmlns:p14="http://schemas.microsoft.com/office/powerpoint/2010/main" val="382947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</TotalTime>
  <Words>26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Corbel</vt:lpstr>
      <vt:lpstr>Times New Roman</vt:lpstr>
      <vt:lpstr>Parallaxe</vt:lpstr>
      <vt:lpstr>Calcul de Route Aérienne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de Route Aérienne</dc:title>
  <dc:creator>Luca Benezit</dc:creator>
  <cp:lastModifiedBy>Luca Benezit</cp:lastModifiedBy>
  <cp:revision>1</cp:revision>
  <dcterms:created xsi:type="dcterms:W3CDTF">2017-12-19T17:14:22Z</dcterms:created>
  <dcterms:modified xsi:type="dcterms:W3CDTF">2017-12-19T17:18:21Z</dcterms:modified>
</cp:coreProperties>
</file>