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60" r:id="rId4"/>
    <p:sldId id="261" r:id="rId5"/>
    <p:sldId id="266" r:id="rId6"/>
    <p:sldId id="262" r:id="rId7"/>
    <p:sldId id="264" r:id="rId8"/>
    <p:sldId id="265" r:id="rId9"/>
    <p:sldId id="263" r:id="rId10"/>
    <p:sldId id="257" r:id="rId11"/>
    <p:sldId id="258"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220"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IM ELABBOUBI" userId="f2cf5b4a597a1f45" providerId="LiveId" clId="{ED918A64-863D-438E-AD35-A64AAC5413C7}"/>
    <pc:docChg chg="undo custSel addSld delSld modSld sldOrd">
      <pc:chgData name="NASSIM ELABBOUBI" userId="f2cf5b4a597a1f45" providerId="LiveId" clId="{ED918A64-863D-438E-AD35-A64AAC5413C7}" dt="2017-12-20T07:14:28.851" v="687"/>
      <pc:docMkLst>
        <pc:docMk/>
      </pc:docMkLst>
      <pc:sldChg chg="modSp add">
        <pc:chgData name="NASSIM ELABBOUBI" userId="f2cf5b4a597a1f45" providerId="LiveId" clId="{ED918A64-863D-438E-AD35-A64AAC5413C7}" dt="2017-12-19T18:57:24.565" v="403" actId="313"/>
        <pc:sldMkLst>
          <pc:docMk/>
          <pc:sldMk cId="1480948323" sldId="260"/>
        </pc:sldMkLst>
        <pc:spChg chg="mod">
          <ac:chgData name="NASSIM ELABBOUBI" userId="f2cf5b4a597a1f45" providerId="LiveId" clId="{ED918A64-863D-438E-AD35-A64AAC5413C7}" dt="2017-12-19T18:23:44.950" v="107" actId="313"/>
          <ac:spMkLst>
            <pc:docMk/>
            <pc:sldMk cId="1480948323" sldId="260"/>
            <ac:spMk id="2" creationId="{34417045-0BEE-4C71-A641-AC1C02B1FEDC}"/>
          </ac:spMkLst>
        </pc:spChg>
        <pc:spChg chg="mod">
          <ac:chgData name="NASSIM ELABBOUBI" userId="f2cf5b4a597a1f45" providerId="LiveId" clId="{ED918A64-863D-438E-AD35-A64AAC5413C7}" dt="2017-12-19T18:57:24.565" v="403" actId="313"/>
          <ac:spMkLst>
            <pc:docMk/>
            <pc:sldMk cId="1480948323" sldId="260"/>
            <ac:spMk id="3" creationId="{4B830EE6-3340-4E60-96DF-DDEB5FD93ECE}"/>
          </ac:spMkLst>
        </pc:spChg>
      </pc:sldChg>
      <pc:sldChg chg="addSp delSp modSp add">
        <pc:chgData name="NASSIM ELABBOUBI" userId="f2cf5b4a597a1f45" providerId="LiveId" clId="{ED918A64-863D-438E-AD35-A64AAC5413C7}" dt="2017-12-19T18:25:51.120" v="131"/>
        <pc:sldMkLst>
          <pc:docMk/>
          <pc:sldMk cId="3614839678" sldId="261"/>
        </pc:sldMkLst>
        <pc:spChg chg="mod">
          <ac:chgData name="NASSIM ELABBOUBI" userId="f2cf5b4a597a1f45" providerId="LiveId" clId="{ED918A64-863D-438E-AD35-A64AAC5413C7}" dt="2017-12-19T18:25:51.120" v="131"/>
          <ac:spMkLst>
            <pc:docMk/>
            <pc:sldMk cId="3614839678" sldId="261"/>
            <ac:spMk id="2" creationId="{E32EE870-D56B-4576-AB3A-C5908E64CDE1}"/>
          </ac:spMkLst>
        </pc:spChg>
        <pc:spChg chg="del">
          <ac:chgData name="NASSIM ELABBOUBI" userId="f2cf5b4a597a1f45" providerId="LiveId" clId="{ED918A64-863D-438E-AD35-A64AAC5413C7}" dt="2017-12-19T18:24:03.128" v="122"/>
          <ac:spMkLst>
            <pc:docMk/>
            <pc:sldMk cId="3614839678" sldId="261"/>
            <ac:spMk id="3" creationId="{4DD9C4AE-55FF-46DA-8088-2400D5444C05}"/>
          </ac:spMkLst>
        </pc:spChg>
        <pc:picChg chg="add mod">
          <ac:chgData name="NASSIM ELABBOUBI" userId="f2cf5b4a597a1f45" providerId="LiveId" clId="{ED918A64-863D-438E-AD35-A64AAC5413C7}" dt="2017-12-19T18:24:07.045" v="124" actId="1076"/>
          <ac:picMkLst>
            <pc:docMk/>
            <pc:sldMk cId="3614839678" sldId="261"/>
            <ac:picMk id="5" creationId="{3B9733B3-CDE4-407D-9792-FB2BE37CC917}"/>
          </ac:picMkLst>
        </pc:picChg>
      </pc:sldChg>
      <pc:sldChg chg="addSp delSp modSp add ord setBg">
        <pc:chgData name="NASSIM ELABBOUBI" userId="f2cf5b4a597a1f45" providerId="LiveId" clId="{ED918A64-863D-438E-AD35-A64AAC5413C7}" dt="2017-12-20T07:14:28.851" v="687"/>
        <pc:sldMkLst>
          <pc:docMk/>
          <pc:sldMk cId="3711617238" sldId="262"/>
        </pc:sldMkLst>
        <pc:spChg chg="mod">
          <ac:chgData name="NASSIM ELABBOUBI" userId="f2cf5b4a597a1f45" providerId="LiveId" clId="{ED918A64-863D-438E-AD35-A64AAC5413C7}" dt="2017-12-19T18:45:30.937" v="221" actId="1076"/>
          <ac:spMkLst>
            <pc:docMk/>
            <pc:sldMk cId="3711617238" sldId="262"/>
            <ac:spMk id="2" creationId="{D9E7650A-8B41-4F91-B9E8-E73229781BED}"/>
          </ac:spMkLst>
        </pc:spChg>
        <pc:spChg chg="del">
          <ac:chgData name="NASSIM ELABBOUBI" userId="f2cf5b4a597a1f45" providerId="LiveId" clId="{ED918A64-863D-438E-AD35-A64AAC5413C7}" dt="2017-12-19T18:34:12.357" v="133"/>
          <ac:spMkLst>
            <pc:docMk/>
            <pc:sldMk cId="3711617238" sldId="262"/>
            <ac:spMk id="3" creationId="{415145D1-F027-4113-A006-F15C63AB24FC}"/>
          </ac:spMkLst>
        </pc:spChg>
        <pc:spChg chg="add del mod">
          <ac:chgData name="NASSIM ELABBOUBI" userId="f2cf5b4a597a1f45" providerId="LiveId" clId="{ED918A64-863D-438E-AD35-A64AAC5413C7}" dt="2017-12-19T18:44:41.608" v="204"/>
          <ac:spMkLst>
            <pc:docMk/>
            <pc:sldMk cId="3711617238" sldId="262"/>
            <ac:spMk id="4" creationId="{920CE8EA-2B12-4513-A026-7C4F9272AAD1}"/>
          </ac:spMkLst>
        </pc:spChg>
        <pc:spChg chg="add del mod">
          <ac:chgData name="NASSIM ELABBOUBI" userId="f2cf5b4a597a1f45" providerId="LiveId" clId="{ED918A64-863D-438E-AD35-A64AAC5413C7}" dt="2017-12-20T07:14:28.851" v="687"/>
          <ac:spMkLst>
            <pc:docMk/>
            <pc:sldMk cId="3711617238" sldId="262"/>
            <ac:spMk id="5" creationId="{2F741546-1437-4A27-8E35-33F1C6D1D8D9}"/>
          </ac:spMkLst>
        </pc:spChg>
        <pc:spChg chg="add del">
          <ac:chgData name="NASSIM ELABBOUBI" userId="f2cf5b4a597a1f45" providerId="LiveId" clId="{ED918A64-863D-438E-AD35-A64AAC5413C7}" dt="2017-12-19T18:42:57.218" v="183"/>
          <ac:spMkLst>
            <pc:docMk/>
            <pc:sldMk cId="3711617238" sldId="262"/>
            <ac:spMk id="6" creationId="{EB21C17F-E5A7-4760-B1FA-10D788EA4CED}"/>
          </ac:spMkLst>
        </pc:spChg>
        <pc:picChg chg="add mod">
          <ac:chgData name="NASSIM ELABBOUBI" userId="f2cf5b4a597a1f45" providerId="LiveId" clId="{ED918A64-863D-438E-AD35-A64AAC5413C7}" dt="2017-12-19T18:44:53.595" v="208" actId="1076"/>
          <ac:picMkLst>
            <pc:docMk/>
            <pc:sldMk cId="3711617238" sldId="262"/>
            <ac:picMk id="10" creationId="{83710E38-22C4-4AF1-BCA4-2E038F950C0C}"/>
          </ac:picMkLst>
        </pc:picChg>
        <pc:picChg chg="add mod">
          <ac:chgData name="NASSIM ELABBOUBI" userId="f2cf5b4a597a1f45" providerId="LiveId" clId="{ED918A64-863D-438E-AD35-A64AAC5413C7}" dt="2017-12-19T18:45:33.316" v="222" actId="1076"/>
          <ac:picMkLst>
            <pc:docMk/>
            <pc:sldMk cId="3711617238" sldId="262"/>
            <ac:picMk id="1026" creationId="{6C95D45F-916E-4FB8-8363-C9281E68D0D7}"/>
          </ac:picMkLst>
        </pc:picChg>
        <pc:picChg chg="add mod">
          <ac:chgData name="NASSIM ELABBOUBI" userId="f2cf5b4a597a1f45" providerId="LiveId" clId="{ED918A64-863D-438E-AD35-A64AAC5413C7}" dt="2017-12-19T18:36:50.912" v="155" actId="1076"/>
          <ac:picMkLst>
            <pc:docMk/>
            <pc:sldMk cId="3711617238" sldId="262"/>
            <ac:picMk id="1028" creationId="{A0886C62-781B-4113-8D43-AFDE321F1312}"/>
          </ac:picMkLst>
        </pc:picChg>
        <pc:picChg chg="add mod">
          <ac:chgData name="NASSIM ELABBOUBI" userId="f2cf5b4a597a1f45" providerId="LiveId" clId="{ED918A64-863D-438E-AD35-A64AAC5413C7}" dt="2017-12-19T18:44:40.019" v="201" actId="1076"/>
          <ac:picMkLst>
            <pc:docMk/>
            <pc:sldMk cId="3711617238" sldId="262"/>
            <ac:picMk id="1030" creationId="{5851560B-0B41-4706-B6D8-E5B65C348A3E}"/>
          </ac:picMkLst>
        </pc:picChg>
        <pc:picChg chg="add mod">
          <ac:chgData name="NASSIM ELABBOUBI" userId="f2cf5b4a597a1f45" providerId="LiveId" clId="{ED918A64-863D-438E-AD35-A64AAC5413C7}" dt="2017-12-19T18:44:41.075" v="202" actId="1076"/>
          <ac:picMkLst>
            <pc:docMk/>
            <pc:sldMk cId="3711617238" sldId="262"/>
            <ac:picMk id="1032" creationId="{46BA3C3D-0E54-4931-B96C-A48915E6AC0C}"/>
          </ac:picMkLst>
        </pc:picChg>
        <pc:picChg chg="add mod">
          <ac:chgData name="NASSIM ELABBOUBI" userId="f2cf5b4a597a1f45" providerId="LiveId" clId="{ED918A64-863D-438E-AD35-A64AAC5413C7}" dt="2017-12-19T18:36:57.728" v="160" actId="1076"/>
          <ac:picMkLst>
            <pc:docMk/>
            <pc:sldMk cId="3711617238" sldId="262"/>
            <ac:picMk id="1034" creationId="{79EC6A42-7A16-4B27-AF81-6F48BA0F51F0}"/>
          </ac:picMkLst>
        </pc:picChg>
        <pc:picChg chg="add mod">
          <ac:chgData name="NASSIM ELABBOUBI" userId="f2cf5b4a597a1f45" providerId="LiveId" clId="{ED918A64-863D-438E-AD35-A64AAC5413C7}" dt="2017-12-19T18:44:47.306" v="206" actId="1076"/>
          <ac:picMkLst>
            <pc:docMk/>
            <pc:sldMk cId="3711617238" sldId="262"/>
            <ac:picMk id="1036" creationId="{9BD1A80C-85D4-48F0-8309-1BBDEF9060DD}"/>
          </ac:picMkLst>
        </pc:picChg>
      </pc:sldChg>
      <pc:sldChg chg="modSp add">
        <pc:chgData name="NASSIM ELABBOUBI" userId="f2cf5b4a597a1f45" providerId="LiveId" clId="{ED918A64-863D-438E-AD35-A64AAC5413C7}" dt="2017-12-19T18:21:03.264" v="48" actId="14100"/>
        <pc:sldMkLst>
          <pc:docMk/>
          <pc:sldMk cId="3753509135" sldId="263"/>
        </pc:sldMkLst>
        <pc:spChg chg="mod">
          <ac:chgData name="NASSIM ELABBOUBI" userId="f2cf5b4a597a1f45" providerId="LiveId" clId="{ED918A64-863D-438E-AD35-A64AAC5413C7}" dt="2017-12-19T18:21:03.264" v="48" actId="14100"/>
          <ac:spMkLst>
            <pc:docMk/>
            <pc:sldMk cId="3753509135" sldId="263"/>
            <ac:spMk id="2" creationId="{3FB4F291-F4D5-49E8-802E-9D82E908FD04}"/>
          </ac:spMkLst>
        </pc:spChg>
      </pc:sldChg>
      <pc:sldChg chg="addSp delSp modSp add">
        <pc:chgData name="NASSIM ELABBOUBI" userId="f2cf5b4a597a1f45" providerId="LiveId" clId="{ED918A64-863D-438E-AD35-A64AAC5413C7}" dt="2017-12-19T18:49:37.886" v="278" actId="1076"/>
        <pc:sldMkLst>
          <pc:docMk/>
          <pc:sldMk cId="1922908315" sldId="264"/>
        </pc:sldMkLst>
        <pc:spChg chg="mod">
          <ac:chgData name="NASSIM ELABBOUBI" userId="f2cf5b4a597a1f45" providerId="LiveId" clId="{ED918A64-863D-438E-AD35-A64AAC5413C7}" dt="2017-12-19T18:47:02.482" v="227" actId="1076"/>
          <ac:spMkLst>
            <pc:docMk/>
            <pc:sldMk cId="1922908315" sldId="264"/>
            <ac:spMk id="2" creationId="{6A28DF12-319F-4A8D-B036-97CB9C8A38CD}"/>
          </ac:spMkLst>
        </pc:spChg>
        <pc:spChg chg="del">
          <ac:chgData name="NASSIM ELABBOUBI" userId="f2cf5b4a597a1f45" providerId="LiveId" clId="{ED918A64-863D-438E-AD35-A64AAC5413C7}" dt="2017-12-19T18:46:43.657" v="224"/>
          <ac:spMkLst>
            <pc:docMk/>
            <pc:sldMk cId="1922908315" sldId="264"/>
            <ac:spMk id="3" creationId="{A0950B62-FAB6-468E-BA37-6C2EECAAC1B6}"/>
          </ac:spMkLst>
        </pc:spChg>
        <pc:spChg chg="add mod">
          <ac:chgData name="NASSIM ELABBOUBI" userId="f2cf5b4a597a1f45" providerId="LiveId" clId="{ED918A64-863D-438E-AD35-A64AAC5413C7}" dt="2017-12-19T18:48:09.324" v="260" actId="1076"/>
          <ac:spMkLst>
            <pc:docMk/>
            <pc:sldMk cId="1922908315" sldId="264"/>
            <ac:spMk id="5" creationId="{24E0DBBD-0140-4AE5-9C92-561B944B932F}"/>
          </ac:spMkLst>
        </pc:spChg>
        <pc:spChg chg="add mod">
          <ac:chgData name="NASSIM ELABBOUBI" userId="f2cf5b4a597a1f45" providerId="LiveId" clId="{ED918A64-863D-438E-AD35-A64AAC5413C7}" dt="2017-12-19T18:48:06.878" v="259" actId="1076"/>
          <ac:spMkLst>
            <pc:docMk/>
            <pc:sldMk cId="1922908315" sldId="264"/>
            <ac:spMk id="6" creationId="{9D52BB9A-91B6-416F-8D28-FE3E29775BB7}"/>
          </ac:spMkLst>
        </pc:spChg>
        <pc:spChg chg="add mod">
          <ac:chgData name="NASSIM ELABBOUBI" userId="f2cf5b4a597a1f45" providerId="LiveId" clId="{ED918A64-863D-438E-AD35-A64AAC5413C7}" dt="2017-12-19T18:49:25.141" v="276"/>
          <ac:spMkLst>
            <pc:docMk/>
            <pc:sldMk cId="1922908315" sldId="264"/>
            <ac:spMk id="7" creationId="{80465DC0-FE95-4B4C-B405-0E02822C0412}"/>
          </ac:spMkLst>
        </pc:spChg>
        <pc:spChg chg="add mod">
          <ac:chgData name="NASSIM ELABBOUBI" userId="f2cf5b4a597a1f45" providerId="LiveId" clId="{ED918A64-863D-438E-AD35-A64AAC5413C7}" dt="2017-12-19T18:49:37.886" v="278" actId="1076"/>
          <ac:spMkLst>
            <pc:docMk/>
            <pc:sldMk cId="1922908315" sldId="264"/>
            <ac:spMk id="8" creationId="{0D4BA128-1005-40EC-A7A3-C8ADDCE9F23B}"/>
          </ac:spMkLst>
        </pc:spChg>
        <pc:picChg chg="add mod">
          <ac:chgData name="NASSIM ELABBOUBI" userId="f2cf5b4a597a1f45" providerId="LiveId" clId="{ED918A64-863D-438E-AD35-A64AAC5413C7}" dt="2017-12-19T18:46:49.437" v="225" actId="1076"/>
          <ac:picMkLst>
            <pc:docMk/>
            <pc:sldMk cId="1922908315" sldId="264"/>
            <ac:picMk id="4" creationId="{F394D19B-4F21-468B-90F5-EA8B0A225341}"/>
          </ac:picMkLst>
        </pc:picChg>
      </pc:sldChg>
      <pc:sldChg chg="addSp delSp modSp add">
        <pc:chgData name="NASSIM ELABBOUBI" userId="f2cf5b4a597a1f45" providerId="LiveId" clId="{ED918A64-863D-438E-AD35-A64AAC5413C7}" dt="2017-12-19T18:58:03.744" v="408" actId="20577"/>
        <pc:sldMkLst>
          <pc:docMk/>
          <pc:sldMk cId="2666293256" sldId="265"/>
        </pc:sldMkLst>
        <pc:spChg chg="del">
          <ac:chgData name="NASSIM ELABBOUBI" userId="f2cf5b4a597a1f45" providerId="LiveId" clId="{ED918A64-863D-438E-AD35-A64AAC5413C7}" dt="2017-12-19T18:50:31.572" v="282" actId="478"/>
          <ac:spMkLst>
            <pc:docMk/>
            <pc:sldMk cId="2666293256" sldId="265"/>
            <ac:spMk id="2" creationId="{E250F47C-8E94-4D9D-84AC-CD20E1F7AE23}"/>
          </ac:spMkLst>
        </pc:spChg>
        <pc:spChg chg="del">
          <ac:chgData name="NASSIM ELABBOUBI" userId="f2cf5b4a597a1f45" providerId="LiveId" clId="{ED918A64-863D-438E-AD35-A64AAC5413C7}" dt="2017-12-19T18:50:30.276" v="281" actId="478"/>
          <ac:spMkLst>
            <pc:docMk/>
            <pc:sldMk cId="2666293256" sldId="265"/>
            <ac:spMk id="3" creationId="{331DAA83-8166-4FAD-A7D3-118A01B72CCD}"/>
          </ac:spMkLst>
        </pc:spChg>
        <pc:spChg chg="add">
          <ac:chgData name="NASSIM ELABBOUBI" userId="f2cf5b4a597a1f45" providerId="LiveId" clId="{ED918A64-863D-438E-AD35-A64AAC5413C7}" dt="2017-12-19T18:50:19.715" v="280"/>
          <ac:spMkLst>
            <pc:docMk/>
            <pc:sldMk cId="2666293256" sldId="265"/>
            <ac:spMk id="5" creationId="{0059C7EE-D5AC-4FEA-BA3B-485512EF5F88}"/>
          </ac:spMkLst>
        </pc:spChg>
        <pc:spChg chg="add mod">
          <ac:chgData name="NASSIM ELABBOUBI" userId="f2cf5b4a597a1f45" providerId="LiveId" clId="{ED918A64-863D-438E-AD35-A64AAC5413C7}" dt="2017-12-19T18:51:08.248" v="287" actId="20577"/>
          <ac:spMkLst>
            <pc:docMk/>
            <pc:sldMk cId="2666293256" sldId="265"/>
            <ac:spMk id="6" creationId="{218D772A-FD54-497D-90F4-A4BDF393EEB0}"/>
          </ac:spMkLst>
        </pc:spChg>
        <pc:spChg chg="add mod">
          <ac:chgData name="NASSIM ELABBOUBI" userId="f2cf5b4a597a1f45" providerId="LiveId" clId="{ED918A64-863D-438E-AD35-A64AAC5413C7}" dt="2017-12-19T18:54:31.985" v="320" actId="1076"/>
          <ac:spMkLst>
            <pc:docMk/>
            <pc:sldMk cId="2666293256" sldId="265"/>
            <ac:spMk id="7" creationId="{BF2E1C93-3A53-4BF6-B6A9-6C69FFAD4270}"/>
          </ac:spMkLst>
        </pc:spChg>
        <pc:spChg chg="add mod">
          <ac:chgData name="NASSIM ELABBOUBI" userId="f2cf5b4a597a1f45" providerId="LiveId" clId="{ED918A64-863D-438E-AD35-A64AAC5413C7}" dt="2017-12-19T18:52:48.750" v="294"/>
          <ac:spMkLst>
            <pc:docMk/>
            <pc:sldMk cId="2666293256" sldId="265"/>
            <ac:spMk id="8" creationId="{5ECB0416-037F-4073-9D84-77F038D4D2E8}"/>
          </ac:spMkLst>
        </pc:spChg>
        <pc:spChg chg="add mod">
          <ac:chgData name="NASSIM ELABBOUBI" userId="f2cf5b4a597a1f45" providerId="LiveId" clId="{ED918A64-863D-438E-AD35-A64AAC5413C7}" dt="2017-12-19T18:58:03.744" v="408" actId="20577"/>
          <ac:spMkLst>
            <pc:docMk/>
            <pc:sldMk cId="2666293256" sldId="265"/>
            <ac:spMk id="9" creationId="{CE75A64E-59C4-4285-A671-3FF2BF6DA8F6}"/>
          </ac:spMkLst>
        </pc:spChg>
        <pc:picChg chg="add">
          <ac:chgData name="NASSIM ELABBOUBI" userId="f2cf5b4a597a1f45" providerId="LiveId" clId="{ED918A64-863D-438E-AD35-A64AAC5413C7}" dt="2017-12-19T18:50:05.986" v="279"/>
          <ac:picMkLst>
            <pc:docMk/>
            <pc:sldMk cId="2666293256" sldId="265"/>
            <ac:picMk id="4" creationId="{86218A45-3769-42B9-AF21-9E70D8D41B81}"/>
          </ac:picMkLst>
        </pc:picChg>
      </pc:sldChg>
      <pc:sldChg chg="modSp add ord">
        <pc:chgData name="NASSIM ELABBOUBI" userId="f2cf5b4a597a1f45" providerId="LiveId" clId="{ED918A64-863D-438E-AD35-A64AAC5413C7}" dt="2017-12-19T18:57:11.014" v="401"/>
        <pc:sldMkLst>
          <pc:docMk/>
          <pc:sldMk cId="1175294507" sldId="266"/>
        </pc:sldMkLst>
        <pc:spChg chg="mod">
          <ac:chgData name="NASSIM ELABBOUBI" userId="f2cf5b4a597a1f45" providerId="LiveId" clId="{ED918A64-863D-438E-AD35-A64AAC5413C7}" dt="2017-12-19T18:55:09.507" v="354" actId="313"/>
          <ac:spMkLst>
            <pc:docMk/>
            <pc:sldMk cId="1175294507" sldId="266"/>
            <ac:spMk id="2" creationId="{4BD5B281-ED7A-42EF-B740-6A2326D92A27}"/>
          </ac:spMkLst>
        </pc:spChg>
        <pc:spChg chg="mod">
          <ac:chgData name="NASSIM ELABBOUBI" userId="f2cf5b4a597a1f45" providerId="LiveId" clId="{ED918A64-863D-438E-AD35-A64AAC5413C7}" dt="2017-12-19T18:56:53.410" v="400" actId="122"/>
          <ac:spMkLst>
            <pc:docMk/>
            <pc:sldMk cId="1175294507" sldId="266"/>
            <ac:spMk id="3" creationId="{E838F7C2-09EE-4E40-ADC7-E5620982E7CE}"/>
          </ac:spMkLst>
        </pc:spChg>
      </pc:sldChg>
      <pc:sldChg chg="addSp delSp modSp add ord">
        <pc:chgData name="NASSIM ELABBOUBI" userId="f2cf5b4a597a1f45" providerId="LiveId" clId="{ED918A64-863D-438E-AD35-A64AAC5413C7}" dt="2017-12-19T19:13:08.025" v="662" actId="1076"/>
        <pc:sldMkLst>
          <pc:docMk/>
          <pc:sldMk cId="233642135" sldId="267"/>
        </pc:sldMkLst>
        <pc:spChg chg="mod">
          <ac:chgData name="NASSIM ELABBOUBI" userId="f2cf5b4a597a1f45" providerId="LiveId" clId="{ED918A64-863D-438E-AD35-A64AAC5413C7}" dt="2017-12-19T19:12:15.844" v="656" actId="1076"/>
          <ac:spMkLst>
            <pc:docMk/>
            <pc:sldMk cId="233642135" sldId="267"/>
            <ac:spMk id="2" creationId="{564FC9B2-0931-4964-B397-38C43D397FB9}"/>
          </ac:spMkLst>
        </pc:spChg>
        <pc:spChg chg="mod">
          <ac:chgData name="NASSIM ELABBOUBI" userId="f2cf5b4a597a1f45" providerId="LiveId" clId="{ED918A64-863D-438E-AD35-A64AAC5413C7}" dt="2017-12-19T19:13:08.025" v="662" actId="1076"/>
          <ac:spMkLst>
            <pc:docMk/>
            <pc:sldMk cId="233642135" sldId="267"/>
            <ac:spMk id="3" creationId="{2ECBFFF1-C6FF-49B2-B48D-695D8EDC4858}"/>
          </ac:spMkLst>
        </pc:spChg>
        <pc:spChg chg="add mod">
          <ac:chgData name="NASSIM ELABBOUBI" userId="f2cf5b4a597a1f45" providerId="LiveId" clId="{ED918A64-863D-438E-AD35-A64AAC5413C7}" dt="2017-12-19T19:13:03.166" v="661" actId="1076"/>
          <ac:spMkLst>
            <pc:docMk/>
            <pc:sldMk cId="233642135" sldId="267"/>
            <ac:spMk id="4" creationId="{B6FB7DE0-7220-4FD5-BA48-3253C9335831}"/>
          </ac:spMkLst>
        </pc:spChg>
        <pc:spChg chg="add del">
          <ac:chgData name="NASSIM ELABBOUBI" userId="f2cf5b4a597a1f45" providerId="LiveId" clId="{ED918A64-863D-438E-AD35-A64AAC5413C7}" dt="2017-12-19T19:06:38.112" v="484"/>
          <ac:spMkLst>
            <pc:docMk/>
            <pc:sldMk cId="233642135" sldId="267"/>
            <ac:spMk id="5" creationId="{0FDD771F-F43B-4154-8D62-455EC0F318F4}"/>
          </ac:spMkLst>
        </pc:spChg>
      </pc:sldChg>
      <pc:sldChg chg="modSp add del">
        <pc:chgData name="NASSIM ELABBOUBI" userId="f2cf5b4a597a1f45" providerId="LiveId" clId="{ED918A64-863D-438E-AD35-A64AAC5413C7}" dt="2017-12-19T19:13:27.380" v="682" actId="2696"/>
        <pc:sldMkLst>
          <pc:docMk/>
          <pc:sldMk cId="1586243839" sldId="268"/>
        </pc:sldMkLst>
        <pc:spChg chg="mod">
          <ac:chgData name="NASSIM ELABBOUBI" userId="f2cf5b4a597a1f45" providerId="LiveId" clId="{ED918A64-863D-438E-AD35-A64AAC5413C7}" dt="2017-12-19T19:13:22.360" v="681" actId="20577"/>
          <ac:spMkLst>
            <pc:docMk/>
            <pc:sldMk cId="1586243839" sldId="268"/>
            <ac:spMk id="2" creationId="{A6C36D08-1491-4FA5-9111-B46A0E75D25E}"/>
          </ac:spMkLst>
        </pc:spChg>
      </pc:sldChg>
      <pc:sldChg chg="add del">
        <pc:chgData name="NASSIM ELABBOUBI" userId="f2cf5b4a597a1f45" providerId="LiveId" clId="{ED918A64-863D-438E-AD35-A64AAC5413C7}" dt="2017-12-19T19:13:41.106" v="684" actId="2696"/>
        <pc:sldMkLst>
          <pc:docMk/>
          <pc:sldMk cId="3535345883"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BB40B-8AE3-41F7-B45F-BC245A0FB7C7}" type="datetimeFigureOut">
              <a:rPr lang="fr-FR" smtClean="0"/>
              <a:t>19/12/2017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3E05C-2A7A-4B67-B246-8E4D9A066A55}" type="slidenum">
              <a:rPr lang="fr-FR" smtClean="0"/>
              <a:t>‹N°›</a:t>
            </a:fld>
            <a:endParaRPr lang="fr-FR"/>
          </a:p>
        </p:txBody>
      </p:sp>
    </p:spTree>
    <p:extLst>
      <p:ext uri="{BB962C8B-B14F-4D97-AF65-F5344CB8AC3E}">
        <p14:creationId xmlns:p14="http://schemas.microsoft.com/office/powerpoint/2010/main" val="358319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Longueur_d%27un_ar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4</a:t>
            </a:fld>
            <a:endParaRPr lang="fr-FR"/>
          </a:p>
        </p:txBody>
      </p:sp>
    </p:spTree>
    <p:extLst>
      <p:ext uri="{BB962C8B-B14F-4D97-AF65-F5344CB8AC3E}">
        <p14:creationId xmlns:p14="http://schemas.microsoft.com/office/powerpoint/2010/main" val="61959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5</a:t>
            </a:fld>
            <a:endParaRPr lang="fr-FR"/>
          </a:p>
        </p:txBody>
      </p:sp>
    </p:spTree>
    <p:extLst>
      <p:ext uri="{BB962C8B-B14F-4D97-AF65-F5344CB8AC3E}">
        <p14:creationId xmlns:p14="http://schemas.microsoft.com/office/powerpoint/2010/main" val="380325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i="0" u="none" strike="noStrike" cap="none" normalizeH="0" baseline="0" dirty="0">
                <a:ln>
                  <a:noFill/>
                </a:ln>
                <a:effectLst/>
                <a:latin typeface="Arial" panose="020B0604020202020204" pitchFamily="34" charset="0"/>
              </a:rPr>
              <a:t>Le </a:t>
            </a:r>
            <a:r>
              <a:rPr kumimoji="0" lang="fr-FR" altLang="fr-FR" i="0" u="none" strike="noStrike" cap="none" normalizeH="0" baseline="0" dirty="0">
                <a:ln>
                  <a:noFill/>
                </a:ln>
                <a:effectLst/>
                <a:latin typeface="Arial" panose="020B0604020202020204" pitchFamily="34" charset="0"/>
                <a:cs typeface="Arial" panose="020B0604020202020204" pitchFamily="34" charset="0"/>
              </a:rPr>
              <a:t>mille marin (ou mille marin international</a:t>
            </a:r>
            <a:r>
              <a:rPr lang="fr-FR" altLang="fr-FR" dirty="0">
                <a:cs typeface="Arial" panose="020B0604020202020204" pitchFamily="34" charset="0"/>
              </a:rPr>
              <a:t>), </a:t>
            </a:r>
            <a:r>
              <a:rPr kumimoji="0" lang="fr-FR" altLang="fr-FR" i="0" u="none" strike="noStrike" cap="none" normalizeH="0" baseline="0" dirty="0">
                <a:ln>
                  <a:noFill/>
                </a:ln>
                <a:effectLst/>
                <a:latin typeface="Arial" panose="020B0604020202020204" pitchFamily="34" charset="0"/>
                <a:cs typeface="Arial" panose="020B0604020202020204" pitchFamily="34" charset="0"/>
              </a:rPr>
              <a:t>u nautique est une unité de mesure de distance, située en dehors du Système international d'unités, utilisée en navigation maritime et aérienne, valant par convention 1 852 mètres.</a:t>
            </a:r>
            <a:r>
              <a:rPr kumimoji="0" lang="fr-FR" altLang="fr-FR" i="0" u="none" strike="noStrike" cap="none" normalizeH="0" baseline="0" dirty="0">
                <a:ln>
                  <a:noFill/>
                </a:ln>
                <a:effectLst/>
              </a:rPr>
              <a:t> </a:t>
            </a:r>
          </a:p>
          <a:p>
            <a:r>
              <a:rPr lang="fr-FR" sz="1200" b="0" i="0" kern="1200">
                <a:solidFill>
                  <a:schemeClr val="tx1"/>
                </a:solidFill>
                <a:effectLst/>
                <a:latin typeface="+mn-lt"/>
                <a:ea typeface="+mn-ea"/>
                <a:cs typeface="+mn-cs"/>
              </a:rPr>
              <a:t>Sa valeur, historiquement égale à la </a:t>
            </a:r>
            <a:r>
              <a:rPr lang="fr-FR" sz="1200" b="0" i="0" u="none" strike="noStrike" kern="1200">
                <a:solidFill>
                  <a:schemeClr val="tx1"/>
                </a:solidFill>
                <a:effectLst/>
                <a:latin typeface="+mn-lt"/>
                <a:ea typeface="+mn-ea"/>
                <a:cs typeface="+mn-cs"/>
                <a:hlinkClick r:id="rId3" tooltip="Longueur d'un arc"/>
              </a:rPr>
              <a:t>longueur d'un arc</a:t>
            </a:r>
            <a:r>
              <a:rPr lang="fr-FR" sz="1200" b="0" i="0" kern="1200">
                <a:solidFill>
                  <a:schemeClr val="tx1"/>
                </a:solidFill>
                <a:effectLst/>
                <a:latin typeface="+mn-lt"/>
                <a:ea typeface="+mn-ea"/>
                <a:cs typeface="+mn-cs"/>
              </a:rPr>
              <a:t> à la surface de la Terre correspondant à une minute d'angle en latitude, est d'une utilisation pratique lorsque la position d'un avion ou d'un navire est exprimée en degrés et minutes</a:t>
            </a:r>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6</a:t>
            </a:fld>
            <a:endParaRPr lang="fr-FR"/>
          </a:p>
        </p:txBody>
      </p:sp>
    </p:spTree>
    <p:extLst>
      <p:ext uri="{BB962C8B-B14F-4D97-AF65-F5344CB8AC3E}">
        <p14:creationId xmlns:p14="http://schemas.microsoft.com/office/powerpoint/2010/main" val="356516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pouvoir naviguer sur une route orthodromique en suivant un cap il faut le calculer. Le pilote doit ensuite partitionner sa route pour vérifier s’il ne dévie pas, chaque fin de partition il doit récupérer ces coordonnée actuel et répéter l’opération de calcul de cap.</a:t>
            </a:r>
          </a:p>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10</a:t>
            </a:fld>
            <a:endParaRPr lang="fr-FR"/>
          </a:p>
        </p:txBody>
      </p:sp>
    </p:spTree>
    <p:extLst>
      <p:ext uri="{BB962C8B-B14F-4D97-AF65-F5344CB8AC3E}">
        <p14:creationId xmlns:p14="http://schemas.microsoft.com/office/powerpoint/2010/main" val="120285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pPr indent="449580" algn="just">
                  <a:lnSpc>
                    <a:spcPct val="107000"/>
                  </a:lnSpc>
                  <a:spcAft>
                    <a:spcPts val="0"/>
                  </a:spcAft>
                </a:pP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On applique la formule des sinus en trigonométrie sphérique au triangle ABN ou N est le nord géographique : </a:t>
                </a:r>
                <a14:m>
                  <m:oMath xmlns:m="http://schemas.openxmlformats.org/officeDocument/2006/math">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𝐴𝐵</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𝑁</m:t>
                            </m:r>
                          </m:e>
                        </m:acc>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e>
                        </m:acc>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𝐴𝑁</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e>
                        </m:acc>
                      </m:den>
                    </m:f>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Donc dans ce triangle l’angle en A est ce que l’on cherche (</a:t>
                </a:r>
                <a14:m>
                  <m:oMath xmlns:m="http://schemas.openxmlformats.org/officeDocument/2006/math">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l’arc qui lui est opposée est l’arc BN, </a:t>
                </a:r>
                <a14:m>
                  <m:oMath xmlns:m="http://schemas.openxmlformats.org/officeDocument/2006/math">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et l’angle au pôle est </a:t>
                </a:r>
                <a14:m>
                  <m:oMath xmlns:m="http://schemas.openxmlformats.org/officeDocument/2006/math">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on obtient donc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mc:Choice>
        <mc:Fallback xmlns="">
          <p:sp>
            <p:nvSpPr>
              <p:cNvPr id="3" name="Espace réservé des notes 2"/>
              <p:cNvSpPr>
                <a:spLocks noGrp="1"/>
              </p:cNvSpPr>
              <p:nvPr>
                <p:ph type="body" idx="1"/>
              </p:nvPr>
            </p:nvSpPr>
            <p:spPr/>
            <p:txBody>
              <a:bodyPr/>
              <a:lstStyle/>
              <a:p>
                <a:pPr indent="449580" algn="just">
                  <a:lnSpc>
                    <a:spcPct val="107000"/>
                  </a:lnSpc>
                  <a:spcAft>
                    <a:spcPts val="0"/>
                  </a:spcAft>
                </a:pP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On applique la formule des sinus en trigonométrie sphérique au triangle ABN ou N est le nord géographique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(𝐴𝐵) ̂)/(𝑆𝑖𝑛 𝑁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(𝐵𝑁) ̂)/(𝑆𝑖𝑛 𝐴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(𝐴𝑁) ̂)/(𝑆𝑖𝑛 𝐵 ̂ )</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Donc dans ce triangle l’angle en A est ce que l’on cherche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𝑅_0</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l’arc qui lui est opposée est l’arc BN,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𝐵𝑁=𝜋/2−𝜑_𝐵</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et l’angle au pôle est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𝛾_𝐵− 𝛾_𝐴</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on obtient donc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mc:Fallback>
      </mc:AlternateContent>
      <p:sp>
        <p:nvSpPr>
          <p:cNvPr id="4" name="Espace réservé du numéro de diapositive 3"/>
          <p:cNvSpPr>
            <a:spLocks noGrp="1"/>
          </p:cNvSpPr>
          <p:nvPr>
            <p:ph type="sldNum" sz="quarter" idx="10"/>
          </p:nvPr>
        </p:nvSpPr>
        <p:spPr/>
        <p:txBody>
          <a:bodyPr/>
          <a:lstStyle/>
          <a:p>
            <a:fld id="{4AD3E05C-2A7A-4B67-B246-8E4D9A066A55}" type="slidenum">
              <a:rPr lang="fr-FR" smtClean="0"/>
              <a:t>11</a:t>
            </a:fld>
            <a:endParaRPr lang="fr-FR"/>
          </a:p>
        </p:txBody>
      </p:sp>
    </p:spTree>
    <p:extLst>
      <p:ext uri="{BB962C8B-B14F-4D97-AF65-F5344CB8AC3E}">
        <p14:creationId xmlns:p14="http://schemas.microsoft.com/office/powerpoint/2010/main" val="102003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12</a:t>
            </a:fld>
            <a:endParaRPr lang="fr-FR"/>
          </a:p>
        </p:txBody>
      </p:sp>
    </p:spTree>
    <p:extLst>
      <p:ext uri="{BB962C8B-B14F-4D97-AF65-F5344CB8AC3E}">
        <p14:creationId xmlns:p14="http://schemas.microsoft.com/office/powerpoint/2010/main" val="27497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55674-7DC7-4228-AED4-75E0261F1A4C}"/>
              </a:ext>
            </a:extLst>
          </p:cNvPr>
          <p:cNvSpPr>
            <a:spLocks noGrp="1"/>
          </p:cNvSpPr>
          <p:nvPr>
            <p:ph type="ctrTitle"/>
          </p:nvPr>
        </p:nvSpPr>
        <p:spPr/>
        <p:txBody>
          <a:bodyPr/>
          <a:lstStyle/>
          <a:p>
            <a:r>
              <a:rPr lang="fr-FR" dirty="0"/>
              <a:t>Calcul de Route Aérienne</a:t>
            </a:r>
          </a:p>
        </p:txBody>
      </p:sp>
      <p:sp>
        <p:nvSpPr>
          <p:cNvPr id="3" name="Sous-titre 2">
            <a:extLst>
              <a:ext uri="{FF2B5EF4-FFF2-40B4-BE49-F238E27FC236}">
                <a16:creationId xmlns:a16="http://schemas.microsoft.com/office/drawing/2014/main" id="{2CC45D93-9C3E-4639-8F2C-1A1B2B0A54E2}"/>
              </a:ext>
            </a:extLst>
          </p:cNvPr>
          <p:cNvSpPr>
            <a:spLocks noGrp="1"/>
          </p:cNvSpPr>
          <p:nvPr>
            <p:ph type="subTitle" idx="1"/>
          </p:nvPr>
        </p:nvSpPr>
        <p:spPr>
          <a:xfrm>
            <a:off x="3310850" y="4089398"/>
            <a:ext cx="2785150" cy="1388534"/>
          </a:xfrm>
        </p:spPr>
        <p:txBody>
          <a:bodyPr>
            <a:normAutofit/>
          </a:bodyPr>
          <a:lstStyle/>
          <a:p>
            <a:r>
              <a:rPr lang="fr-FR" dirty="0"/>
              <a:t>Réaliser par :                   El </a:t>
            </a:r>
            <a:r>
              <a:rPr lang="fr-FR" dirty="0" err="1"/>
              <a:t>Abboubi</a:t>
            </a:r>
            <a:r>
              <a:rPr lang="fr-FR" dirty="0"/>
              <a:t> Nassim        Benezit Luca</a:t>
            </a:r>
          </a:p>
          <a:p>
            <a:endParaRPr lang="fr-FR" dirty="0"/>
          </a:p>
        </p:txBody>
      </p:sp>
      <p:pic>
        <p:nvPicPr>
          <p:cNvPr id="4" name="Image 3">
            <a:extLst>
              <a:ext uri="{FF2B5EF4-FFF2-40B4-BE49-F238E27FC236}">
                <a16:creationId xmlns:a16="http://schemas.microsoft.com/office/drawing/2014/main" id="{C7FF88AC-5504-41AA-9E4C-3A4A57B56AC3}"/>
              </a:ext>
            </a:extLst>
          </p:cNvPr>
          <p:cNvPicPr/>
          <p:nvPr/>
        </p:nvPicPr>
        <p:blipFill>
          <a:blip r:embed="rId2">
            <a:extLst>
              <a:ext uri="{28A0092B-C50C-407E-A947-70E740481C1C}">
                <a14:useLocalDpi xmlns:a14="http://schemas.microsoft.com/office/drawing/2010/main" val="0"/>
              </a:ext>
            </a:extLst>
          </a:blip>
          <a:stretch>
            <a:fillRect/>
          </a:stretch>
        </p:blipFill>
        <p:spPr>
          <a:xfrm>
            <a:off x="8968740" y="5880629"/>
            <a:ext cx="3223260" cy="998537"/>
          </a:xfrm>
          <a:prstGeom prst="rect">
            <a:avLst/>
          </a:prstGeom>
        </p:spPr>
      </p:pic>
      <p:sp>
        <p:nvSpPr>
          <p:cNvPr id="6" name="Rectangle 5">
            <a:extLst>
              <a:ext uri="{FF2B5EF4-FFF2-40B4-BE49-F238E27FC236}">
                <a16:creationId xmlns:a16="http://schemas.microsoft.com/office/drawing/2014/main" id="{0ADF7070-6238-4CD6-B078-AB935AA3A665}"/>
              </a:ext>
            </a:extLst>
          </p:cNvPr>
          <p:cNvSpPr/>
          <p:nvPr/>
        </p:nvSpPr>
        <p:spPr>
          <a:xfrm>
            <a:off x="7736934" y="9289"/>
            <a:ext cx="4455066" cy="369332"/>
          </a:xfrm>
          <a:prstGeom prst="rect">
            <a:avLst/>
          </a:prstGeom>
        </p:spPr>
        <p:txBody>
          <a:bodyPr wrap="none">
            <a:spAutoFit/>
          </a:bodyPr>
          <a:lstStyle/>
          <a:p>
            <a:pPr algn="ctr">
              <a:spcAft>
                <a:spcPts val="1500"/>
              </a:spcAft>
            </a:pPr>
            <a:r>
              <a:rPr lang="fr-FR" dirty="0">
                <a:latin typeface="Times New Roman" panose="02020603050405020304" pitchFamily="18" charset="0"/>
                <a:ea typeface="Times New Roman" panose="02020603050405020304" pitchFamily="18" charset="0"/>
              </a:rPr>
              <a:t>Projet M3202 – Modélisations mathématiques</a:t>
            </a:r>
            <a:endParaRPr lang="fr-FR" sz="12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796DFFCF-3526-4036-AEF4-CDD0E2B6DE9B}"/>
              </a:ext>
            </a:extLst>
          </p:cNvPr>
          <p:cNvSpPr/>
          <p:nvPr/>
        </p:nvSpPr>
        <p:spPr>
          <a:xfrm>
            <a:off x="10269679" y="320702"/>
            <a:ext cx="1922321" cy="369332"/>
          </a:xfrm>
          <a:prstGeom prst="rect">
            <a:avLst/>
          </a:prstGeom>
        </p:spPr>
        <p:txBody>
          <a:bodyPr wrap="none">
            <a:spAutoFit/>
          </a:bodyPr>
          <a:lstStyle/>
          <a:p>
            <a:pPr algn="ctr">
              <a:spcAft>
                <a:spcPts val="1500"/>
              </a:spcAft>
            </a:pPr>
            <a:r>
              <a:rPr lang="fr-FR" dirty="0">
                <a:latin typeface="Times New Roman" panose="02020603050405020304" pitchFamily="18" charset="0"/>
                <a:ea typeface="Times New Roman" panose="02020603050405020304" pitchFamily="18" charset="0"/>
              </a:rPr>
              <a:t>Années 2017/2018</a:t>
            </a:r>
            <a:endParaRPr lang="fr-FR" sz="12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E9A62DA2-7B63-44C2-BD99-693016D51D22}"/>
              </a:ext>
            </a:extLst>
          </p:cNvPr>
          <p:cNvSpPr/>
          <p:nvPr/>
        </p:nvSpPr>
        <p:spPr>
          <a:xfrm>
            <a:off x="9710337" y="4089398"/>
            <a:ext cx="1792686" cy="923330"/>
          </a:xfrm>
          <a:prstGeom prst="rect">
            <a:avLst/>
          </a:prstGeom>
        </p:spPr>
        <p:txBody>
          <a:bodyPr wrap="square">
            <a:spAutoFit/>
          </a:bodyPr>
          <a:lstStyle/>
          <a:p>
            <a:r>
              <a:rPr lang="fr-FR" dirty="0"/>
              <a:t>Encadré par :</a:t>
            </a:r>
          </a:p>
          <a:p>
            <a:r>
              <a:rPr lang="fr-FR" dirty="0" err="1"/>
              <a:t>Francou</a:t>
            </a:r>
            <a:r>
              <a:rPr lang="fr-FR" dirty="0"/>
              <a:t> Cécile</a:t>
            </a:r>
          </a:p>
          <a:p>
            <a:r>
              <a:rPr lang="fr-FR" dirty="0" err="1"/>
              <a:t>Colombel</a:t>
            </a:r>
            <a:r>
              <a:rPr lang="fr-FR" dirty="0"/>
              <a:t> Bruno</a:t>
            </a:r>
          </a:p>
        </p:txBody>
      </p:sp>
    </p:spTree>
    <p:extLst>
      <p:ext uri="{BB962C8B-B14F-4D97-AF65-F5344CB8AC3E}">
        <p14:creationId xmlns:p14="http://schemas.microsoft.com/office/powerpoint/2010/main" val="382947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7E74B-98CD-4043-82B7-6A54F107A346}"/>
              </a:ext>
            </a:extLst>
          </p:cNvPr>
          <p:cNvSpPr>
            <a:spLocks noGrp="1"/>
          </p:cNvSpPr>
          <p:nvPr>
            <p:ph type="title"/>
          </p:nvPr>
        </p:nvSpPr>
        <p:spPr>
          <a:xfrm>
            <a:off x="1299459" y="238466"/>
            <a:ext cx="10018713" cy="1113691"/>
          </a:xfrm>
        </p:spPr>
        <p:txBody>
          <a:bodyPr/>
          <a:lstStyle/>
          <a:p>
            <a:r>
              <a:rPr lang="fr-FR" dirty="0"/>
              <a:t>Route Initial</a:t>
            </a:r>
          </a:p>
        </p:txBody>
      </p:sp>
      <p:pic>
        <p:nvPicPr>
          <p:cNvPr id="4" name="Image 3">
            <a:extLst>
              <a:ext uri="{FF2B5EF4-FFF2-40B4-BE49-F238E27FC236}">
                <a16:creationId xmlns:a16="http://schemas.microsoft.com/office/drawing/2014/main" id="{54CEC515-1CFC-4F25-A74E-E5DB223D6850}"/>
              </a:ext>
            </a:extLst>
          </p:cNvPr>
          <p:cNvPicPr>
            <a:picLocks noChangeAspect="1"/>
          </p:cNvPicPr>
          <p:nvPr/>
        </p:nvPicPr>
        <p:blipFill>
          <a:blip r:embed="rId3"/>
          <a:stretch>
            <a:fillRect/>
          </a:stretch>
        </p:blipFill>
        <p:spPr>
          <a:xfrm>
            <a:off x="2653017" y="1352157"/>
            <a:ext cx="8243660" cy="5267377"/>
          </a:xfrm>
          <a:prstGeom prst="rect">
            <a:avLst/>
          </a:prstGeom>
        </p:spPr>
      </p:pic>
    </p:spTree>
    <p:extLst>
      <p:ext uri="{BB962C8B-B14F-4D97-AF65-F5344CB8AC3E}">
        <p14:creationId xmlns:p14="http://schemas.microsoft.com/office/powerpoint/2010/main" val="402549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EDC80-684C-4671-A05A-8DB535864715}"/>
              </a:ext>
            </a:extLst>
          </p:cNvPr>
          <p:cNvSpPr>
            <a:spLocks noGrp="1"/>
          </p:cNvSpPr>
          <p:nvPr>
            <p:ph type="title"/>
          </p:nvPr>
        </p:nvSpPr>
        <p:spPr>
          <a:xfrm>
            <a:off x="1601542" y="252047"/>
            <a:ext cx="10018713" cy="1213338"/>
          </a:xfrm>
        </p:spPr>
        <p:txBody>
          <a:bodyPr/>
          <a:lstStyle/>
          <a:p>
            <a:r>
              <a:rPr lang="fr-FR" b="1" dirty="0"/>
              <a:t>Calcul de route Initial</a:t>
            </a:r>
            <a:endParaRPr lang="fr-FR" dirty="0"/>
          </a:p>
        </p:txBody>
      </p:sp>
      <p:pic>
        <p:nvPicPr>
          <p:cNvPr id="4" name="Image 3">
            <a:extLst>
              <a:ext uri="{FF2B5EF4-FFF2-40B4-BE49-F238E27FC236}">
                <a16:creationId xmlns:a16="http://schemas.microsoft.com/office/drawing/2014/main" id="{4E5B734A-38A3-4AC5-B489-08A77F0768FE}"/>
              </a:ext>
            </a:extLst>
          </p:cNvPr>
          <p:cNvPicPr>
            <a:picLocks noChangeAspect="1"/>
          </p:cNvPicPr>
          <p:nvPr/>
        </p:nvPicPr>
        <p:blipFill>
          <a:blip r:embed="rId3"/>
          <a:stretch>
            <a:fillRect/>
          </a:stretch>
        </p:blipFill>
        <p:spPr>
          <a:xfrm>
            <a:off x="3556822" y="1175284"/>
            <a:ext cx="6114716" cy="5430669"/>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78F6B41-4A0B-4024-9A6B-5C54D80DD844}"/>
                  </a:ext>
                </a:extLst>
              </p:cNvPr>
              <p:cNvSpPr/>
              <p:nvPr/>
            </p:nvSpPr>
            <p:spPr>
              <a:xfrm>
                <a:off x="724217" y="4802624"/>
                <a:ext cx="2935997" cy="675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𝐴𝐵</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𝑁</m:t>
                              </m:r>
                            </m:e>
                          </m:acc>
                        </m:den>
                      </m:f>
                      <m:r>
                        <a:rPr lang="fr-FR" i="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𝐵𝑁</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m:t>
                              </m:r>
                            </m:e>
                          </m:acc>
                        </m:den>
                      </m:f>
                      <m:r>
                        <a:rPr lang="fr-FR" i="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𝐴𝑁</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𝐵</m:t>
                              </m:r>
                            </m:e>
                          </m:acc>
                        </m:den>
                      </m:f>
                    </m:oMath>
                  </m:oMathPara>
                </a14:m>
                <a:endParaRPr lang="fr-FR" dirty="0"/>
              </a:p>
            </p:txBody>
          </p:sp>
        </mc:Choice>
        <mc:Fallback xmlns="">
          <p:sp>
            <p:nvSpPr>
              <p:cNvPr id="5" name="Rectangle 4">
                <a:extLst>
                  <a:ext uri="{FF2B5EF4-FFF2-40B4-BE49-F238E27FC236}">
                    <a16:creationId xmlns:a16="http://schemas.microsoft.com/office/drawing/2014/main" id="{778F6B41-4A0B-4024-9A6B-5C54D80DD844}"/>
                  </a:ext>
                </a:extLst>
              </p:cNvPr>
              <p:cNvSpPr>
                <a:spLocks noRot="1" noChangeAspect="1" noMove="1" noResize="1" noEditPoints="1" noAdjustHandles="1" noChangeArrowheads="1" noChangeShapeType="1" noTextEdit="1"/>
              </p:cNvSpPr>
              <p:nvPr/>
            </p:nvSpPr>
            <p:spPr>
              <a:xfrm>
                <a:off x="724217" y="4802624"/>
                <a:ext cx="2935997" cy="675891"/>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98659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4653717-C589-4BAE-8397-EC369364860C}"/>
                  </a:ext>
                </a:extLst>
              </p:cNvPr>
              <p:cNvSpPr>
                <a:spLocks noGrp="1"/>
              </p:cNvSpPr>
              <p:nvPr>
                <p:ph idx="1"/>
              </p:nvPr>
            </p:nvSpPr>
            <p:spPr>
              <a:xfrm>
                <a:off x="7233138" y="603738"/>
                <a:ext cx="3974124" cy="5650524"/>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a:rPr lang="fr-FR" i="1">
                                  <a:latin typeface="Cambria Math" panose="02040503050406030204" pitchFamily="18" charset="0"/>
                                </a:rPr>
                                <m:t>𝑠𝑖𝑛</m:t>
                              </m:r>
                            </m:fName>
                            <m:e>
                              <m:r>
                                <a:rPr lang="fr-FR" i="1">
                                  <a:latin typeface="Cambria Math" panose="02040503050406030204" pitchFamily="18" charset="0"/>
                                </a:rPr>
                                <m:t>(</m:t>
                              </m:r>
                              <m:r>
                                <a:rPr lang="fr-FR" i="1">
                                  <a:latin typeface="Cambria Math" panose="02040503050406030204" pitchFamily="18" charset="0"/>
                                </a:rPr>
                                <m:t>𝐴𝐵</m:t>
                              </m:r>
                              <m:r>
                                <a:rPr lang="fr-FR" i="1">
                                  <a:latin typeface="Cambria Math" panose="02040503050406030204" pitchFamily="18" charset="0"/>
                                </a:rPr>
                                <m:t>)</m:t>
                              </m:r>
                            </m:e>
                          </m:func>
                        </m:num>
                        <m:den>
                          <m:func>
                            <m:funcPr>
                              <m:ctrlPr>
                                <a:rPr lang="fr-FR" i="1">
                                  <a:latin typeface="Cambria Math" panose="02040503050406030204" pitchFamily="18" charset="0"/>
                                </a:rPr>
                              </m:ctrlPr>
                            </m:funcPr>
                            <m:fName>
                              <m:r>
                                <a:rPr lang="fr-FR" i="1">
                                  <a:latin typeface="Cambria Math" panose="02040503050406030204" pitchFamily="18" charset="0"/>
                                </a:rPr>
                                <m:t>𝑠𝑖𝑛</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𝐵</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𝐴</m:t>
                                  </m:r>
                                </m:sub>
                              </m:sSub>
                              <m:r>
                                <a:rPr lang="fr-FR" i="1">
                                  <a:latin typeface="Cambria Math" panose="02040503050406030204" pitchFamily="18" charset="0"/>
                                </a:rPr>
                                <m:t>)</m:t>
                              </m:r>
                            </m:e>
                          </m:func>
                        </m:den>
                      </m:f>
                      <m:r>
                        <a:rPr lang="fr-FR" i="1">
                          <a:latin typeface="Cambria Math" panose="02040503050406030204" pitchFamily="18" charset="0"/>
                        </a:rPr>
                        <m:t>=</m:t>
                      </m:r>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𝜋</m:t>
                                  </m:r>
                                </m:num>
                                <m:den>
                                  <m:r>
                                    <a:rPr lang="fr-FR" i="1">
                                      <a:latin typeface="Cambria Math" panose="02040503050406030204" pitchFamily="18" charset="0"/>
                                    </a:rPr>
                                    <m:t>2</m:t>
                                  </m:r>
                                </m:den>
                              </m:f>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r>
                                <a:rPr lang="fr-FR" i="1">
                                  <a:latin typeface="Cambria Math" panose="02040503050406030204" pitchFamily="18" charset="0"/>
                                </a:rPr>
                                <m:t>)</m:t>
                              </m:r>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0</m:t>
                                  </m:r>
                                </m:sub>
                              </m:sSub>
                              <m:r>
                                <a:rPr lang="fr-FR" i="1">
                                  <a:latin typeface="Cambria Math" panose="02040503050406030204" pitchFamily="18" charset="0"/>
                                </a:rPr>
                                <m:t>)</m:t>
                              </m:r>
                            </m:e>
                          </m:func>
                        </m:den>
                      </m:f>
                    </m:oMath>
                  </m:oMathPara>
                </a14:m>
                <a:endParaRPr lang="fr-FR" dirty="0"/>
              </a:p>
              <a:p>
                <a:pPr marL="0" indent="0">
                  <a:buNone/>
                </a:pPr>
                <a:r>
                  <a:rPr lang="fr-FR" dirty="0"/>
                  <a:t>Or :</a:t>
                </a:r>
              </a:p>
              <a:p>
                <a:pPr marL="0" indent="0">
                  <a:buNone/>
                </a:pPr>
                <a14:m>
                  <m:oMathPara xmlns:m="http://schemas.openxmlformats.org/officeDocument/2006/math">
                    <m:oMathParaPr>
                      <m:jc m:val="centerGroup"/>
                    </m:oMathParaPr>
                    <m:oMath xmlns:m="http://schemas.openxmlformats.org/officeDocument/2006/math">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𝜋</m:t>
                              </m:r>
                            </m:num>
                            <m:den>
                              <m:r>
                                <a:rPr lang="fr-FR" i="1">
                                  <a:latin typeface="Cambria Math" panose="02040503050406030204" pitchFamily="18" charset="0"/>
                                </a:rPr>
                                <m:t>2</m:t>
                              </m:r>
                            </m:den>
                          </m:f>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e>
                      </m:func>
                      <m:r>
                        <a:rPr lang="fr-FR" i="1">
                          <a:latin typeface="Cambria Math" panose="02040503050406030204" pitchFamily="18" charset="0"/>
                        </a:rPr>
                        <m:t>)=</m:t>
                      </m:r>
                      <m:func>
                        <m:funcPr>
                          <m:ctrlPr>
                            <a:rPr lang="fr-FR" i="1">
                              <a:latin typeface="Cambria Math" panose="02040503050406030204" pitchFamily="18" charset="0"/>
                            </a:rPr>
                          </m:ctrlPr>
                        </m:funcPr>
                        <m:fName>
                          <m:r>
                            <m:rPr>
                              <m:sty m:val="p"/>
                            </m:rPr>
                            <a:rPr lang="fr-FR">
                              <a:latin typeface="Cambria Math" panose="02040503050406030204" pitchFamily="18" charset="0"/>
                            </a:rPr>
                            <m:t>cos</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r>
                            <a:rPr lang="fr-FR" i="1">
                              <a:latin typeface="Cambria Math" panose="02040503050406030204" pitchFamily="18" charset="0"/>
                            </a:rPr>
                            <m:t>)</m:t>
                          </m:r>
                        </m:e>
                      </m:func>
                    </m:oMath>
                  </m:oMathPara>
                </a14:m>
                <a:endParaRPr lang="fr-FR" dirty="0"/>
              </a:p>
              <a:p>
                <a:pPr marL="0" indent="0">
                  <a:buNone/>
                </a:pPr>
                <a:r>
                  <a:rPr lang="fr-FR" dirty="0"/>
                  <a:t>Donc :</a:t>
                </a:r>
              </a:p>
              <a:p>
                <a:pPr marL="0" indent="0">
                  <a:buNone/>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r>
                                <a:rPr lang="fr-FR" i="1">
                                  <a:latin typeface="Cambria Math" panose="02040503050406030204" pitchFamily="18" charset="0"/>
                                </a:rPr>
                                <m:t>𝐴𝐵</m:t>
                              </m:r>
                              <m:r>
                                <a:rPr lang="fr-FR" i="1">
                                  <a:latin typeface="Cambria Math" panose="02040503050406030204" pitchFamily="18" charset="0"/>
                                </a:rPr>
                                <m:t>)</m:t>
                              </m:r>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𝐵</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𝐴</m:t>
                                  </m:r>
                                </m:sub>
                              </m:sSub>
                              <m:r>
                                <a:rPr lang="fr-FR" i="1">
                                  <a:latin typeface="Cambria Math" panose="02040503050406030204" pitchFamily="18" charset="0"/>
                                </a:rPr>
                                <m:t>)</m:t>
                              </m:r>
                            </m:e>
                          </m:func>
                        </m:den>
                      </m:f>
                      <m:r>
                        <a:rPr lang="fr-FR" i="1">
                          <a:latin typeface="Cambria Math" panose="02040503050406030204" pitchFamily="18" charset="0"/>
                        </a:rPr>
                        <m:t>=</m:t>
                      </m:r>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cos</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r>
                                <a:rPr lang="fr-FR" i="1">
                                  <a:latin typeface="Cambria Math" panose="02040503050406030204" pitchFamily="18" charset="0"/>
                                </a:rPr>
                                <m:t>)</m:t>
                              </m:r>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0</m:t>
                                  </m:r>
                                </m:sub>
                              </m:sSub>
                              <m:r>
                                <a:rPr lang="fr-FR" i="1">
                                  <a:latin typeface="Cambria Math" panose="02040503050406030204" pitchFamily="18" charset="0"/>
                                </a:rPr>
                                <m:t>)</m:t>
                              </m:r>
                            </m:e>
                          </m:func>
                        </m:den>
                      </m:f>
                    </m:oMath>
                  </m:oMathPara>
                </a14:m>
                <a:endParaRPr lang="fr-FR" dirty="0"/>
              </a:p>
              <a:p>
                <a:pPr marL="0" indent="0">
                  <a:buNone/>
                </a:pPr>
                <a:r>
                  <a:rPr lang="fr-FR" dirty="0"/>
                  <a:t>Qui donne part la suite :</a:t>
                </a:r>
              </a:p>
              <a:p>
                <a:pPr marL="0" indent="0">
                  <a:buNone/>
                </a:pPr>
                <a14:m>
                  <m:oMathPara xmlns:m="http://schemas.openxmlformats.org/officeDocument/2006/math">
                    <m:oMathParaPr>
                      <m:jc m:val="centerGroup"/>
                    </m:oMathParaPr>
                    <m:oMath xmlns:m="http://schemas.openxmlformats.org/officeDocument/2006/math">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0</m:t>
                                  </m:r>
                                </m:sub>
                              </m:sSub>
                            </m:e>
                          </m:d>
                          <m:r>
                            <a:rPr lang="fr-FR" i="1">
                              <a:latin typeface="Cambria Math" panose="02040503050406030204" pitchFamily="18" charset="0"/>
                            </a:rPr>
                            <m:t>=</m:t>
                          </m:r>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cos</m:t>
                                  </m:r>
                                </m:fName>
                                <m:e>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e>
                                  </m:d>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𝐴</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𝐵</m:t>
                                          </m:r>
                                        </m:sub>
                                      </m:sSub>
                                      <m:r>
                                        <a:rPr lang="fr-FR" i="1">
                                          <a:latin typeface="Cambria Math" panose="02040503050406030204" pitchFamily="18" charset="0"/>
                                        </a:rPr>
                                        <m:t>)</m:t>
                                      </m:r>
                                    </m:e>
                                  </m:func>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r>
                                    <a:rPr lang="fr-FR" i="1">
                                      <a:latin typeface="Cambria Math" panose="02040503050406030204" pitchFamily="18" charset="0"/>
                                    </a:rPr>
                                    <m:t>𝐴𝐵</m:t>
                                  </m:r>
                                  <m:r>
                                    <a:rPr lang="fr-FR" i="1">
                                      <a:latin typeface="Cambria Math" panose="02040503050406030204" pitchFamily="18" charset="0"/>
                                    </a:rPr>
                                    <m:t>)</m:t>
                                  </m:r>
                                </m:e>
                              </m:func>
                            </m:den>
                          </m:f>
                        </m:e>
                      </m:func>
                    </m:oMath>
                  </m:oMathPara>
                </a14:m>
                <a:endParaRPr lang="fr-FR" dirty="0"/>
              </a:p>
              <a:p>
                <a:pPr marL="0" indent="0">
                  <a:buNone/>
                </a:pPr>
                <a:endParaRPr lang="fr-FR" dirty="0"/>
              </a:p>
              <a:p>
                <a:endParaRPr lang="fr-FR" dirty="0"/>
              </a:p>
            </p:txBody>
          </p:sp>
        </mc:Choice>
        <mc:Fallback xmlns="">
          <p:sp>
            <p:nvSpPr>
              <p:cNvPr id="3" name="Espace réservé du contenu 2">
                <a:extLst>
                  <a:ext uri="{FF2B5EF4-FFF2-40B4-BE49-F238E27FC236}">
                    <a16:creationId xmlns:a16="http://schemas.microsoft.com/office/drawing/2014/main" id="{D4653717-C589-4BAE-8397-EC369364860C}"/>
                  </a:ext>
                </a:extLst>
              </p:cNvPr>
              <p:cNvSpPr>
                <a:spLocks noGrp="1" noRot="1" noChangeAspect="1" noMove="1" noResize="1" noEditPoints="1" noAdjustHandles="1" noChangeArrowheads="1" noChangeShapeType="1" noTextEdit="1"/>
              </p:cNvSpPr>
              <p:nvPr>
                <p:ph idx="1"/>
              </p:nvPr>
            </p:nvSpPr>
            <p:spPr>
              <a:xfrm>
                <a:off x="7233138" y="603738"/>
                <a:ext cx="3974124" cy="5650524"/>
              </a:xfrm>
              <a:blipFill>
                <a:blip r:embed="rId3"/>
                <a:stretch>
                  <a:fillRect l="-199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6A499B0-2E0B-4B2E-97B7-083AFF7070C7}"/>
                  </a:ext>
                </a:extLst>
              </p:cNvPr>
              <p:cNvSpPr/>
              <p:nvPr/>
            </p:nvSpPr>
            <p:spPr>
              <a:xfrm>
                <a:off x="1453662" y="928922"/>
                <a:ext cx="5685692" cy="1690271"/>
              </a:xfrm>
              <a:prstGeom prst="rect">
                <a:avLst/>
              </a:prstGeom>
            </p:spPr>
            <p:txBody>
              <a:bodyPr wrap="square">
                <a:spAutoFit/>
              </a:bodyPr>
              <a:lstStyle/>
              <a:p>
                <a:r>
                  <a:rPr lang="fr-FR" sz="2400" dirty="0">
                    <a:solidFill>
                      <a:srgbClr val="282525"/>
                    </a:solidFill>
                    <a:latin typeface="Times New Roman" panose="02020603050405020304" pitchFamily="18" charset="0"/>
                    <a:ea typeface="Times New Roman" panose="02020603050405020304" pitchFamily="18" charset="0"/>
                  </a:rPr>
                  <a:t>Donc dans ce triangle l’angle en A est ce que l’on cherche (</a:t>
                </a:r>
                <a14:m>
                  <m:oMath xmlns:m="http://schemas.openxmlformats.org/officeDocument/2006/math">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fr-FR" sz="2400" dirty="0">
                    <a:solidFill>
                      <a:srgbClr val="282525"/>
                    </a:solidFill>
                    <a:effectLst/>
                    <a:latin typeface="Times New Roman" panose="02020603050405020304" pitchFamily="18" charset="0"/>
                    <a:ea typeface="Times New Roman" panose="02020603050405020304" pitchFamily="18" charset="0"/>
                  </a:rPr>
                  <a:t>), l’arc qui lui est opposée est l’arc BN, </a:t>
                </a:r>
                <a14:m>
                  <m:oMath xmlns:m="http://schemas.openxmlformats.org/officeDocument/2006/math">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oMath>
                </a14:m>
                <a:r>
                  <a:rPr lang="fr-FR" sz="2400" dirty="0">
                    <a:solidFill>
                      <a:srgbClr val="282525"/>
                    </a:solidFill>
                    <a:effectLst/>
                    <a:latin typeface="Times New Roman" panose="02020603050405020304" pitchFamily="18" charset="0"/>
                    <a:ea typeface="Times New Roman" panose="02020603050405020304" pitchFamily="18" charset="0"/>
                  </a:rPr>
                  <a:t> et l’angle au pôle est </a:t>
                </a:r>
                <a14:m>
                  <m:oMath xmlns:m="http://schemas.openxmlformats.org/officeDocument/2006/math">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fr-FR" sz="2400" dirty="0">
                    <a:solidFill>
                      <a:srgbClr val="282525"/>
                    </a:solidFill>
                    <a:effectLst/>
                    <a:latin typeface="Times New Roman" panose="02020603050405020304" pitchFamily="18" charset="0"/>
                    <a:ea typeface="Times New Roman" panose="02020603050405020304" pitchFamily="18" charset="0"/>
                  </a:rPr>
                  <a:t> on obtient donc :</a:t>
                </a:r>
                <a:endParaRPr lang="fr-FR" sz="2400" dirty="0"/>
              </a:p>
            </p:txBody>
          </p:sp>
        </mc:Choice>
        <mc:Fallback xmlns="">
          <p:sp>
            <p:nvSpPr>
              <p:cNvPr id="4" name="Rectangle 3">
                <a:extLst>
                  <a:ext uri="{FF2B5EF4-FFF2-40B4-BE49-F238E27FC236}">
                    <a16:creationId xmlns:a16="http://schemas.microsoft.com/office/drawing/2014/main" id="{76A499B0-2E0B-4B2E-97B7-083AFF7070C7}"/>
                  </a:ext>
                </a:extLst>
              </p:cNvPr>
              <p:cNvSpPr>
                <a:spLocks noRot="1" noChangeAspect="1" noMove="1" noResize="1" noEditPoints="1" noAdjustHandles="1" noChangeArrowheads="1" noChangeShapeType="1" noTextEdit="1"/>
              </p:cNvSpPr>
              <p:nvPr/>
            </p:nvSpPr>
            <p:spPr>
              <a:xfrm>
                <a:off x="1453662" y="928922"/>
                <a:ext cx="5685692" cy="1690271"/>
              </a:xfrm>
              <a:prstGeom prst="rect">
                <a:avLst/>
              </a:prstGeom>
              <a:blipFill>
                <a:blip r:embed="rId4"/>
                <a:stretch>
                  <a:fillRect l="-1608" t="-2878" r="-2465" b="-6835"/>
                </a:stretch>
              </a:blipFill>
            </p:spPr>
            <p:txBody>
              <a:bodyPr/>
              <a:lstStyle/>
              <a:p>
                <a:r>
                  <a:rPr lang="fr-FR">
                    <a:noFill/>
                  </a:rPr>
                  <a:t> </a:t>
                </a:r>
              </a:p>
            </p:txBody>
          </p:sp>
        </mc:Fallback>
      </mc:AlternateContent>
      <p:cxnSp>
        <p:nvCxnSpPr>
          <p:cNvPr id="6" name="Connecteur droit 5">
            <a:extLst>
              <a:ext uri="{FF2B5EF4-FFF2-40B4-BE49-F238E27FC236}">
                <a16:creationId xmlns:a16="http://schemas.microsoft.com/office/drawing/2014/main" id="{3EED14BA-3697-4032-82DB-C2CEE60B10B6}"/>
              </a:ext>
            </a:extLst>
          </p:cNvPr>
          <p:cNvCxnSpPr>
            <a:cxnSpLocks/>
          </p:cNvCxnSpPr>
          <p:nvPr/>
        </p:nvCxnSpPr>
        <p:spPr>
          <a:xfrm>
            <a:off x="7139354" y="928922"/>
            <a:ext cx="0" cy="4463693"/>
          </a:xfrm>
          <a:prstGeom prst="line">
            <a:avLst/>
          </a:prstGeom>
          <a:ln>
            <a:headEnd type="none" w="med" len="med"/>
            <a:tailEnd type="none" w="med" len="med"/>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853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4FC9B2-0931-4964-B397-38C43D397FB9}"/>
              </a:ext>
            </a:extLst>
          </p:cNvPr>
          <p:cNvSpPr>
            <a:spLocks noGrp="1"/>
          </p:cNvSpPr>
          <p:nvPr>
            <p:ph type="title"/>
          </p:nvPr>
        </p:nvSpPr>
        <p:spPr>
          <a:xfrm>
            <a:off x="1353682" y="-136070"/>
            <a:ext cx="10018713" cy="1752599"/>
          </a:xfrm>
        </p:spPr>
        <p:txBody>
          <a:bodyPr/>
          <a:lstStyle/>
          <a:p>
            <a:r>
              <a:rPr lang="fr-FR" dirty="0"/>
              <a:t>Quelque exercices</a:t>
            </a:r>
          </a:p>
        </p:txBody>
      </p:sp>
      <p:sp>
        <p:nvSpPr>
          <p:cNvPr id="3" name="Espace réservé du contenu 2">
            <a:extLst>
              <a:ext uri="{FF2B5EF4-FFF2-40B4-BE49-F238E27FC236}">
                <a16:creationId xmlns:a16="http://schemas.microsoft.com/office/drawing/2014/main" id="{2ECBFFF1-C6FF-49B2-B48D-695D8EDC4858}"/>
              </a:ext>
            </a:extLst>
          </p:cNvPr>
          <p:cNvSpPr>
            <a:spLocks noGrp="1"/>
          </p:cNvSpPr>
          <p:nvPr>
            <p:ph idx="1"/>
          </p:nvPr>
        </p:nvSpPr>
        <p:spPr>
          <a:xfrm>
            <a:off x="852939" y="1812471"/>
            <a:ext cx="5243061" cy="3864428"/>
          </a:xfrm>
        </p:spPr>
        <p:txBody>
          <a:bodyPr/>
          <a:lstStyle/>
          <a:p>
            <a:r>
              <a:rPr lang="fr-FR" dirty="0"/>
              <a:t>Quelle est la longueur du parallèle de latitude ?		</a:t>
            </a:r>
          </a:p>
          <a:p>
            <a:pPr marL="457200" lvl="1" indent="0">
              <a:buNone/>
            </a:pPr>
            <a:r>
              <a:rPr lang="fr-FR" sz="1800" dirty="0"/>
              <a:t>Périmètre d’un cercle:</a:t>
            </a:r>
          </a:p>
          <a:p>
            <a:pPr marL="457200" lvl="1" indent="0">
              <a:buNone/>
            </a:pPr>
            <a:r>
              <a:rPr lang="fr-FR" sz="1800" b="1" dirty="0"/>
              <a:t> </a:t>
            </a:r>
            <a:r>
              <a:rPr lang="en-US" sz="1800" dirty="0"/>
              <a:t>2 * pi * (cos(L) * R) .</a:t>
            </a:r>
            <a:endParaRPr lang="fr-FR" sz="1800" dirty="0"/>
          </a:p>
          <a:p>
            <a:pPr marL="457200" lvl="1" indent="0">
              <a:buNone/>
            </a:pPr>
            <a:r>
              <a:rPr lang="fr-FR" sz="1800" dirty="0"/>
              <a:t>L est le degré de Latitude</a:t>
            </a:r>
          </a:p>
          <a:p>
            <a:pPr marL="457200" lvl="1" indent="0">
              <a:buNone/>
            </a:pPr>
            <a:r>
              <a:rPr lang="fr-FR" sz="1800" dirty="0"/>
              <a:t>R est le rayon de la Terre</a:t>
            </a:r>
          </a:p>
          <a:p>
            <a:pPr lvl="1"/>
            <a:endParaRPr lang="fr-FR" sz="1800" dirty="0"/>
          </a:p>
          <a:p>
            <a:pPr marL="457200" lvl="1" indent="0">
              <a:buNone/>
            </a:pPr>
            <a:r>
              <a:rPr lang="en-US" sz="1800" dirty="0"/>
              <a:t>2*pi*(cos(45)*6371= 28306 km</a:t>
            </a:r>
            <a:endParaRPr lang="fr-FR" sz="1800" dirty="0"/>
          </a:p>
          <a:p>
            <a:endParaRPr lang="fr-FR" dirty="0"/>
          </a:p>
        </p:txBody>
      </p:sp>
      <p:sp>
        <p:nvSpPr>
          <p:cNvPr id="4" name="Espace réservé du contenu 2">
            <a:extLst>
              <a:ext uri="{FF2B5EF4-FFF2-40B4-BE49-F238E27FC236}">
                <a16:creationId xmlns:a16="http://schemas.microsoft.com/office/drawing/2014/main" id="{B6FB7DE0-7220-4FD5-BA48-3253C9335831}"/>
              </a:ext>
            </a:extLst>
          </p:cNvPr>
          <p:cNvSpPr txBox="1">
            <a:spLocks/>
          </p:cNvSpPr>
          <p:nvPr/>
        </p:nvSpPr>
        <p:spPr>
          <a:xfrm>
            <a:off x="5720780" y="1453243"/>
            <a:ext cx="6471220" cy="5241471"/>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sz="4900" dirty="0"/>
              <a:t>Que vaut la distance entre </a:t>
            </a:r>
            <a:r>
              <a:rPr lang="fr-FR" sz="4900" i="1" dirty="0"/>
              <a:t>A </a:t>
            </a:r>
            <a:r>
              <a:rPr lang="fr-FR" sz="4900" dirty="0"/>
              <a:t>et </a:t>
            </a:r>
            <a:r>
              <a:rPr lang="fr-FR" sz="4900" i="1" dirty="0"/>
              <a:t>B </a:t>
            </a:r>
            <a:r>
              <a:rPr lang="fr-FR" sz="4900" dirty="0"/>
              <a:t>lorsque l’on se déplace sur le parallèle de latitude </a:t>
            </a:r>
            <a:r>
              <a:rPr lang="fr-FR" sz="4900" i="1" dirty="0"/>
              <a:t>' </a:t>
            </a:r>
            <a:r>
              <a:rPr lang="fr-FR" sz="4900" dirty="0"/>
              <a:t>?Et lorsque l’on se déplace sur le méridien de </a:t>
            </a:r>
            <a:r>
              <a:rPr lang="fr-FR" sz="4900" i="1" dirty="0"/>
              <a:t>A </a:t>
            </a:r>
            <a:r>
              <a:rPr lang="fr-FR" sz="4900" dirty="0"/>
              <a:t>jusqu’au pôle nord puis jus qu’au méridien de </a:t>
            </a:r>
            <a:r>
              <a:rPr lang="fr-FR" sz="4900" i="1" dirty="0"/>
              <a:t>B </a:t>
            </a:r>
            <a:r>
              <a:rPr lang="fr-FR" sz="4900" dirty="0"/>
              <a:t>vers le sud jusqu’en </a:t>
            </a:r>
            <a:r>
              <a:rPr lang="fr-FR" sz="4900" i="1" dirty="0"/>
              <a:t>B </a:t>
            </a:r>
            <a:r>
              <a:rPr lang="fr-FR" sz="4900" dirty="0"/>
              <a:t>? Donner les valeurs lorsque </a:t>
            </a:r>
            <a:r>
              <a:rPr lang="fr-FR" sz="4900" i="1" dirty="0"/>
              <a:t> </a:t>
            </a:r>
            <a:r>
              <a:rPr lang="fr-FR" sz="4900" dirty="0"/>
              <a:t>= 45 °.	</a:t>
            </a:r>
          </a:p>
          <a:p>
            <a:pPr marL="457200" lvl="1" indent="0">
              <a:buNone/>
            </a:pPr>
            <a:r>
              <a:rPr lang="en-US" sz="4900" dirty="0"/>
              <a:t>2*pi*R(°/360)</a:t>
            </a:r>
            <a:endParaRPr lang="fr-FR" sz="4900" dirty="0"/>
          </a:p>
          <a:p>
            <a:pPr marL="457200" lvl="1" indent="0">
              <a:buNone/>
            </a:pPr>
            <a:endParaRPr lang="fr-FR" sz="4900" dirty="0"/>
          </a:p>
          <a:p>
            <a:pPr marL="457200" lvl="1" indent="0">
              <a:buNone/>
            </a:pPr>
            <a:r>
              <a:rPr lang="fr-FR" sz="4900" dirty="0"/>
              <a:t>R est le rayon calculer a l’aide de la taille de notre longitude longueur/2*pi</a:t>
            </a:r>
          </a:p>
          <a:p>
            <a:pPr marL="457200" lvl="1" indent="0">
              <a:buNone/>
            </a:pPr>
            <a:r>
              <a:rPr lang="fr-FR" sz="4900" dirty="0"/>
              <a:t>° est la différence en degré des 2 points</a:t>
            </a:r>
          </a:p>
          <a:p>
            <a:pPr marL="457200" lvl="1" indent="0">
              <a:buNone/>
            </a:pPr>
            <a:r>
              <a:rPr lang="fr-FR" sz="4900" dirty="0"/>
              <a:t> </a:t>
            </a:r>
          </a:p>
          <a:p>
            <a:pPr marL="457200" lvl="1" indent="0">
              <a:buNone/>
            </a:pPr>
            <a:r>
              <a:rPr lang="fr-FR" sz="4900" dirty="0"/>
              <a:t>Parallèle </a:t>
            </a:r>
          </a:p>
          <a:p>
            <a:pPr marL="457200" lvl="1" indent="0">
              <a:buNone/>
            </a:pPr>
            <a:r>
              <a:rPr lang="fr-FR" sz="4900" dirty="0"/>
              <a:t>2*pi* (28306/(2*pi))*(180/360)=14153 km</a:t>
            </a:r>
          </a:p>
          <a:p>
            <a:pPr marL="457200" lvl="1" indent="0">
              <a:buNone/>
            </a:pPr>
            <a:r>
              <a:rPr lang="fr-FR" sz="4900" dirty="0"/>
              <a:t>Méridien</a:t>
            </a:r>
          </a:p>
          <a:p>
            <a:pPr marL="457200" lvl="1" indent="0">
              <a:buNone/>
            </a:pPr>
            <a:r>
              <a:rPr lang="fr-FR" sz="4900" dirty="0"/>
              <a:t>2*pi*6371*(90/360)= 10008 km</a:t>
            </a:r>
          </a:p>
          <a:p>
            <a:r>
              <a:rPr lang="fr-FR" sz="4900" dirty="0"/>
              <a:t>15 L de kérosène par km donc gain de 62175 l économisé en partant sur le méridien</a:t>
            </a:r>
          </a:p>
          <a:p>
            <a:endParaRPr lang="fr-FR" sz="2000" dirty="0"/>
          </a:p>
          <a:p>
            <a:pPr marL="457200" lvl="1" indent="0">
              <a:buNone/>
            </a:pPr>
            <a:endParaRPr lang="fr-FR" sz="4900" dirty="0"/>
          </a:p>
          <a:p>
            <a:pPr marL="0" indent="0">
              <a:buNone/>
            </a:pPr>
            <a:endParaRPr lang="fr-FR" sz="1800" dirty="0"/>
          </a:p>
          <a:p>
            <a:endParaRPr lang="fr-FR" dirty="0"/>
          </a:p>
        </p:txBody>
      </p:sp>
    </p:spTree>
    <p:extLst>
      <p:ext uri="{BB962C8B-B14F-4D97-AF65-F5344CB8AC3E}">
        <p14:creationId xmlns:p14="http://schemas.microsoft.com/office/powerpoint/2010/main" val="23364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417045-0BEE-4C71-A641-AC1C02B1FEDC}"/>
              </a:ext>
            </a:extLst>
          </p:cNvPr>
          <p:cNvSpPr>
            <a:spLocks noGrp="1"/>
          </p:cNvSpPr>
          <p:nvPr>
            <p:ph type="title"/>
          </p:nvPr>
        </p:nvSpPr>
        <p:spPr/>
        <p:txBody>
          <a:bodyPr/>
          <a:lstStyle/>
          <a:p>
            <a:r>
              <a:rPr lang="fr-FR" dirty="0"/>
              <a:t>Calcul orthodromique</a:t>
            </a:r>
          </a:p>
        </p:txBody>
      </p:sp>
      <p:sp>
        <p:nvSpPr>
          <p:cNvPr id="3" name="Espace réservé du contenu 2">
            <a:extLst>
              <a:ext uri="{FF2B5EF4-FFF2-40B4-BE49-F238E27FC236}">
                <a16:creationId xmlns:a16="http://schemas.microsoft.com/office/drawing/2014/main" id="{4B830EE6-3340-4E60-96DF-DDEB5FD93ECE}"/>
              </a:ext>
            </a:extLst>
          </p:cNvPr>
          <p:cNvSpPr>
            <a:spLocks noGrp="1"/>
          </p:cNvSpPr>
          <p:nvPr>
            <p:ph idx="1"/>
          </p:nvPr>
        </p:nvSpPr>
        <p:spPr/>
        <p:txBody>
          <a:bodyPr/>
          <a:lstStyle/>
          <a:p>
            <a:r>
              <a:rPr lang="fr-FR" dirty="0"/>
              <a:t>Loxodromie: La loxodromie désigne le chemin a cap constant entre deux points d’une Sphère. Sur un planisphère c'est une droite qui coupe les méridiens avec un angle constant.</a:t>
            </a:r>
          </a:p>
          <a:p>
            <a:r>
              <a:rPr lang="fr-FR" dirty="0"/>
              <a:t>L’orthodromie désigne le chemin le plus court entre deux points d’une sphère, donc le plus petit des deux arcs du grand cercle passant par ces deux points. </a:t>
            </a:r>
          </a:p>
        </p:txBody>
      </p:sp>
    </p:spTree>
    <p:extLst>
      <p:ext uri="{BB962C8B-B14F-4D97-AF65-F5344CB8AC3E}">
        <p14:creationId xmlns:p14="http://schemas.microsoft.com/office/powerpoint/2010/main" val="148094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EE870-D56B-4576-AB3A-C5908E64CDE1}"/>
              </a:ext>
            </a:extLst>
          </p:cNvPr>
          <p:cNvSpPr>
            <a:spLocks noGrp="1"/>
          </p:cNvSpPr>
          <p:nvPr>
            <p:ph type="title"/>
          </p:nvPr>
        </p:nvSpPr>
        <p:spPr/>
        <p:txBody>
          <a:bodyPr/>
          <a:lstStyle/>
          <a:p>
            <a:r>
              <a:rPr lang="fr-FR" dirty="0"/>
              <a:t>Calcule orthodromique </a:t>
            </a:r>
          </a:p>
        </p:txBody>
      </p:sp>
      <p:pic>
        <p:nvPicPr>
          <p:cNvPr id="5" name="Espace réservé du contenu 4">
            <a:extLst>
              <a:ext uri="{FF2B5EF4-FFF2-40B4-BE49-F238E27FC236}">
                <a16:creationId xmlns:a16="http://schemas.microsoft.com/office/drawing/2014/main" id="{3B9733B3-CDE4-407D-9792-FB2BE37CC917}"/>
              </a:ext>
            </a:extLst>
          </p:cNvPr>
          <p:cNvPicPr>
            <a:picLocks noGrp="1" noChangeAspect="1"/>
          </p:cNvPicPr>
          <p:nvPr>
            <p:ph idx="1"/>
          </p:nvPr>
        </p:nvPicPr>
        <p:blipFill>
          <a:blip r:embed="rId3"/>
          <a:stretch>
            <a:fillRect/>
          </a:stretch>
        </p:blipFill>
        <p:spPr>
          <a:xfrm>
            <a:off x="3314700" y="1958707"/>
            <a:ext cx="6020517" cy="4921789"/>
          </a:xfrm>
        </p:spPr>
      </p:pic>
    </p:spTree>
    <p:extLst>
      <p:ext uri="{BB962C8B-B14F-4D97-AF65-F5344CB8AC3E}">
        <p14:creationId xmlns:p14="http://schemas.microsoft.com/office/powerpoint/2010/main" val="361483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5B281-ED7A-42EF-B740-6A2326D92A27}"/>
              </a:ext>
            </a:extLst>
          </p:cNvPr>
          <p:cNvSpPr>
            <a:spLocks noGrp="1"/>
          </p:cNvSpPr>
          <p:nvPr>
            <p:ph type="title"/>
          </p:nvPr>
        </p:nvSpPr>
        <p:spPr/>
        <p:txBody>
          <a:bodyPr/>
          <a:lstStyle/>
          <a:p>
            <a:r>
              <a:rPr lang="fr-FR" dirty="0"/>
              <a:t>Calcul orthodromique</a:t>
            </a:r>
          </a:p>
        </p:txBody>
      </p:sp>
      <p:sp>
        <p:nvSpPr>
          <p:cNvPr id="3" name="Espace réservé du contenu 2">
            <a:extLst>
              <a:ext uri="{FF2B5EF4-FFF2-40B4-BE49-F238E27FC236}">
                <a16:creationId xmlns:a16="http://schemas.microsoft.com/office/drawing/2014/main" id="{E838F7C2-09EE-4E40-ADC7-E5620982E7CE}"/>
              </a:ext>
            </a:extLst>
          </p:cNvPr>
          <p:cNvSpPr>
            <a:spLocks noGrp="1"/>
          </p:cNvSpPr>
          <p:nvPr>
            <p:ph idx="1"/>
          </p:nvPr>
        </p:nvSpPr>
        <p:spPr/>
        <p:txBody>
          <a:bodyPr/>
          <a:lstStyle/>
          <a:p>
            <a:pPr marL="0" indent="0" algn="ctr">
              <a:buNone/>
            </a:pPr>
            <a:r>
              <a:rPr lang="fr-FR" dirty="0"/>
              <a:t>78°55’’3’ =&gt; 78 + 55/60 + 3/3600 =78,9175</a:t>
            </a:r>
          </a:p>
        </p:txBody>
      </p:sp>
    </p:spTree>
    <p:extLst>
      <p:ext uri="{BB962C8B-B14F-4D97-AF65-F5344CB8AC3E}">
        <p14:creationId xmlns:p14="http://schemas.microsoft.com/office/powerpoint/2010/main" val="117529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7650A-8B41-4F91-B9E8-E73229781BED}"/>
              </a:ext>
            </a:extLst>
          </p:cNvPr>
          <p:cNvSpPr>
            <a:spLocks noGrp="1"/>
          </p:cNvSpPr>
          <p:nvPr>
            <p:ph type="title"/>
          </p:nvPr>
        </p:nvSpPr>
        <p:spPr>
          <a:xfrm>
            <a:off x="1152066" y="-33568"/>
            <a:ext cx="10018713" cy="1752599"/>
          </a:xfrm>
        </p:spPr>
        <p:txBody>
          <a:bodyPr/>
          <a:lstStyle/>
          <a:p>
            <a:r>
              <a:rPr lang="fr-FR" dirty="0"/>
              <a:t>Calcule orthodromique </a:t>
            </a:r>
            <a:br>
              <a:rPr lang="fr-FR" dirty="0"/>
            </a:br>
            <a:r>
              <a:rPr lang="fr-FR" dirty="0"/>
              <a:t>Mille Marin</a:t>
            </a:r>
          </a:p>
        </p:txBody>
      </p:sp>
      <p:pic>
        <p:nvPicPr>
          <p:cNvPr id="1026" name="Picture 2" descr="Résultat de recherche d'images pour &quot;terre horloge&quot;">
            <a:extLst>
              <a:ext uri="{FF2B5EF4-FFF2-40B4-BE49-F238E27FC236}">
                <a16:creationId xmlns:a16="http://schemas.microsoft.com/office/drawing/2014/main" id="{6C95D45F-916E-4FB8-8363-C9281E68D0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66504" y="1444632"/>
            <a:ext cx="4389835" cy="4389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point d'interrogation&quot;">
            <a:extLst>
              <a:ext uri="{FF2B5EF4-FFF2-40B4-BE49-F238E27FC236}">
                <a16:creationId xmlns:a16="http://schemas.microsoft.com/office/drawing/2014/main" id="{A0886C62-781B-4113-8D43-AFDE321F1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95213">
            <a:off x="9791748" y="836500"/>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point d'interrogation&quot;">
            <a:extLst>
              <a:ext uri="{FF2B5EF4-FFF2-40B4-BE49-F238E27FC236}">
                <a16:creationId xmlns:a16="http://schemas.microsoft.com/office/drawing/2014/main" id="{5851560B-0B41-4706-B6D8-E5B65C348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611029">
            <a:off x="429865" y="2463464"/>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point d'interrogation&quot;">
            <a:extLst>
              <a:ext uri="{FF2B5EF4-FFF2-40B4-BE49-F238E27FC236}">
                <a16:creationId xmlns:a16="http://schemas.microsoft.com/office/drawing/2014/main" id="{46BA3C3D-0E54-4931-B96C-A48915E6A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678379">
            <a:off x="632149" y="683493"/>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e recherche d'images pour &quot;point d'interrogation&quot;">
            <a:extLst>
              <a:ext uri="{FF2B5EF4-FFF2-40B4-BE49-F238E27FC236}">
                <a16:creationId xmlns:a16="http://schemas.microsoft.com/office/drawing/2014/main" id="{79EC6A42-7A16-4B27-AF81-6F48BA0F5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102468" y="2842670"/>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e recherche d'images pour &quot;point d'interrogation&quot;">
            <a:extLst>
              <a:ext uri="{FF2B5EF4-FFF2-40B4-BE49-F238E27FC236}">
                <a16:creationId xmlns:a16="http://schemas.microsoft.com/office/drawing/2014/main" id="{9BD1A80C-85D4-48F0-8309-1BBDEF906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359637">
            <a:off x="9850202" y="4204269"/>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ésultat de recherche d'images pour &quot;point d'interrogation&quot;">
            <a:extLst>
              <a:ext uri="{FF2B5EF4-FFF2-40B4-BE49-F238E27FC236}">
                <a16:creationId xmlns:a16="http://schemas.microsoft.com/office/drawing/2014/main" id="{83710E38-22C4-4AF1-BCA4-2E038F950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3945517">
            <a:off x="682364" y="3980636"/>
            <a:ext cx="169545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1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8DF12-319F-4A8D-B036-97CB9C8A38CD}"/>
              </a:ext>
            </a:extLst>
          </p:cNvPr>
          <p:cNvSpPr>
            <a:spLocks noGrp="1"/>
          </p:cNvSpPr>
          <p:nvPr>
            <p:ph type="title"/>
          </p:nvPr>
        </p:nvSpPr>
        <p:spPr>
          <a:xfrm>
            <a:off x="4316526" y="-212271"/>
            <a:ext cx="10018713" cy="1752599"/>
          </a:xfrm>
        </p:spPr>
        <p:txBody>
          <a:bodyPr/>
          <a:lstStyle/>
          <a:p>
            <a:r>
              <a:rPr lang="fr-FR" dirty="0"/>
              <a:t>Calcule orthodromique </a:t>
            </a:r>
          </a:p>
        </p:txBody>
      </p:sp>
      <p:pic>
        <p:nvPicPr>
          <p:cNvPr id="4" name="Espace réservé du contenu 3" descr="https://upload.wikimedia.org/wikipedia/commons/thumb/8/8b/Coord_LatLong2.svg/360px-Coord_LatLong2.svg.png">
            <a:extLst>
              <a:ext uri="{FF2B5EF4-FFF2-40B4-BE49-F238E27FC236}">
                <a16:creationId xmlns:a16="http://schemas.microsoft.com/office/drawing/2014/main" id="{F394D19B-4F21-468B-90F5-EA8B0A22534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326" y="544285"/>
            <a:ext cx="3124200" cy="3124200"/>
          </a:xfrm>
          <a:prstGeom prst="rect">
            <a:avLst/>
          </a:prstGeom>
          <a:noFill/>
          <a:ln>
            <a:noFill/>
          </a:ln>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4E0DBBD-0140-4AE5-9C92-561B944B932F}"/>
                  </a:ext>
                </a:extLst>
              </p:cNvPr>
              <p:cNvSpPr/>
              <p:nvPr/>
            </p:nvSpPr>
            <p:spPr>
              <a:xfrm>
                <a:off x="5803905" y="2717090"/>
                <a:ext cx="5482591" cy="9840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fr-FR">
                              <a:latin typeface="Cambria Math" panose="02040503050406030204" pitchFamily="18" charset="0"/>
                            </a:rPr>
                          </m:ctrlPr>
                        </m:accPr>
                        <m:e>
                          <m:r>
                            <a:rPr lang="fr-FR" i="1">
                              <a:latin typeface="Cambria Math" panose="02040503050406030204" pitchFamily="18" charset="0"/>
                            </a:rPr>
                            <m:t>𝑂𝐴</m:t>
                          </m:r>
                        </m:e>
                      </m:acc>
                      <m:r>
                        <a:rPr lang="fr-FR" i="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𝑂𝐵</m:t>
                          </m:r>
                        </m:e>
                      </m:acc>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  </m:t>
                              </m:r>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𝐴</m:t>
                                      </m:r>
                                    </m:e>
                                  </m:d>
                                </m:e>
                              </m:func>
                            </m:e>
                          </m:eqArr>
                        </m:e>
                      </m:d>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φB</m:t>
                                      </m:r>
                                    </m:e>
                                  </m:d>
                                </m:e>
                              </m:func>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φB</m:t>
                                      </m:r>
                                    </m:e>
                                  </m:d>
                                </m:e>
                              </m:func>
                              <m:r>
                                <a:rPr lang="fr-FR" i="0">
                                  <a:latin typeface="Cambria Math" panose="02040503050406030204" pitchFamily="18" charset="0"/>
                                </a:rPr>
                                <m:t>  </m:t>
                              </m:r>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𝐵</m:t>
                                      </m:r>
                                    </m:e>
                                  </m:d>
                                </m:e>
                              </m:func>
                            </m:e>
                          </m:eqArr>
                        </m:e>
                      </m:d>
                    </m:oMath>
                  </m:oMathPara>
                </a14:m>
                <a:endParaRPr lang="fr-FR" dirty="0"/>
              </a:p>
            </p:txBody>
          </p:sp>
        </mc:Choice>
        <mc:Fallback>
          <p:sp>
            <p:nvSpPr>
              <p:cNvPr id="5" name="Rectangle 4">
                <a:extLst>
                  <a:ext uri="{FF2B5EF4-FFF2-40B4-BE49-F238E27FC236}">
                    <a16:creationId xmlns:a16="http://schemas.microsoft.com/office/drawing/2014/main" id="{24E0DBBD-0140-4AE5-9C92-561B944B932F}"/>
                  </a:ext>
                </a:extLst>
              </p:cNvPr>
              <p:cNvSpPr>
                <a:spLocks noRot="1" noChangeAspect="1" noMove="1" noResize="1" noEditPoints="1" noAdjustHandles="1" noChangeArrowheads="1" noChangeShapeType="1" noTextEdit="1"/>
              </p:cNvSpPr>
              <p:nvPr/>
            </p:nvSpPr>
            <p:spPr>
              <a:xfrm>
                <a:off x="5803905" y="2717090"/>
                <a:ext cx="5482591" cy="98405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9D52BB9A-91B6-416F-8D28-FE3E29775BB7}"/>
                  </a:ext>
                </a:extLst>
              </p:cNvPr>
              <p:cNvSpPr/>
              <p:nvPr/>
            </p:nvSpPr>
            <p:spPr>
              <a:xfrm>
                <a:off x="7240902" y="1540328"/>
                <a:ext cx="2608598" cy="8232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fr-FR" smtClean="0">
                              <a:latin typeface="Cambria Math" panose="02040503050406030204" pitchFamily="18" charset="0"/>
                            </a:rPr>
                          </m:ctrlPr>
                        </m:accPr>
                        <m:e>
                          <m:r>
                            <a:rPr lang="fr-FR" i="1">
                              <a:latin typeface="Cambria Math" panose="02040503050406030204" pitchFamily="18" charset="0"/>
                            </a:rPr>
                            <m:t>𝑂𝐴</m:t>
                          </m:r>
                        </m:e>
                      </m:acc>
                      <m:r>
                        <a:rPr lang="fr-FR" i="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𝑂𝐵</m:t>
                          </m:r>
                        </m:e>
                      </m:acc>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0">
                                  <a:latin typeface="Cambria Math" panose="02040503050406030204" pitchFamily="18" charset="0"/>
                                </a:rPr>
                                <m:t>&amp;</m:t>
                              </m:r>
                              <m:r>
                                <a:rPr lang="fr-FR" b="0" i="1" smtClean="0">
                                  <a:latin typeface="Cambria Math" panose="02040503050406030204" pitchFamily="18" charset="0"/>
                                </a:rPr>
                                <m:t>𝑋𝐴</m:t>
                              </m:r>
                            </m:e>
                            <m:e>
                              <m:r>
                                <a:rPr lang="fr-FR" i="0">
                                  <a:latin typeface="Cambria Math" panose="02040503050406030204" pitchFamily="18" charset="0"/>
                                </a:rPr>
                                <m:t>&amp;</m:t>
                              </m:r>
                              <m:r>
                                <a:rPr lang="fr-FR" b="0" i="1" smtClean="0">
                                  <a:latin typeface="Cambria Math" panose="02040503050406030204" pitchFamily="18" charset="0"/>
                                </a:rPr>
                                <m:t>𝑌𝐴</m:t>
                              </m:r>
                            </m:e>
                            <m:e>
                              <m:r>
                                <a:rPr lang="fr-FR" i="0">
                                  <a:latin typeface="Cambria Math" panose="02040503050406030204" pitchFamily="18" charset="0"/>
                                </a:rPr>
                                <m:t>&amp;</m:t>
                              </m:r>
                              <m:r>
                                <a:rPr lang="fr-FR" b="0" i="1" smtClean="0">
                                  <a:latin typeface="Cambria Math" panose="02040503050406030204" pitchFamily="18" charset="0"/>
                                </a:rPr>
                                <m:t>𝑍𝐴</m:t>
                              </m:r>
                            </m:e>
                          </m:eqArr>
                        </m:e>
                      </m:d>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a:latin typeface="Cambria Math" panose="02040503050406030204" pitchFamily="18" charset="0"/>
                                </a:rPr>
                                <m:t>&amp;</m:t>
                              </m:r>
                              <m:r>
                                <a:rPr lang="fr-FR" i="1">
                                  <a:latin typeface="Cambria Math" panose="02040503050406030204" pitchFamily="18" charset="0"/>
                                </a:rPr>
                                <m:t>𝑋</m:t>
                              </m:r>
                              <m:r>
                                <a:rPr lang="fr-FR" b="0" i="1" smtClean="0">
                                  <a:latin typeface="Cambria Math" panose="02040503050406030204" pitchFamily="18" charset="0"/>
                                </a:rPr>
                                <m:t>𝐵</m:t>
                              </m:r>
                            </m:e>
                            <m:e>
                              <m:r>
                                <a:rPr lang="fr-FR">
                                  <a:latin typeface="Cambria Math" panose="02040503050406030204" pitchFamily="18" charset="0"/>
                                </a:rPr>
                                <m:t>&amp;</m:t>
                              </m:r>
                              <m:r>
                                <a:rPr lang="fr-FR" i="1">
                                  <a:latin typeface="Cambria Math" panose="02040503050406030204" pitchFamily="18" charset="0"/>
                                </a:rPr>
                                <m:t>𝑌</m:t>
                              </m:r>
                              <m:r>
                                <a:rPr lang="fr-FR" b="0" i="1" smtClean="0">
                                  <a:latin typeface="Cambria Math" panose="02040503050406030204" pitchFamily="18" charset="0"/>
                                </a:rPr>
                                <m:t>𝐵</m:t>
                              </m:r>
                            </m:e>
                            <m:e>
                              <m:r>
                                <a:rPr lang="fr-FR">
                                  <a:latin typeface="Cambria Math" panose="02040503050406030204" pitchFamily="18" charset="0"/>
                                </a:rPr>
                                <m:t>&amp;</m:t>
                              </m:r>
                              <m:r>
                                <a:rPr lang="fr-FR" i="1">
                                  <a:latin typeface="Cambria Math" panose="02040503050406030204" pitchFamily="18" charset="0"/>
                                </a:rPr>
                                <m:t>𝑍</m:t>
                              </m:r>
                              <m:r>
                                <a:rPr lang="fr-FR" b="0" i="1" smtClean="0">
                                  <a:latin typeface="Cambria Math" panose="02040503050406030204" pitchFamily="18" charset="0"/>
                                </a:rPr>
                                <m:t>𝐵</m:t>
                              </m:r>
                            </m:e>
                          </m:eqArr>
                        </m:e>
                      </m:d>
                    </m:oMath>
                  </m:oMathPara>
                </a14:m>
                <a:endParaRPr lang="fr-FR" dirty="0"/>
              </a:p>
            </p:txBody>
          </p:sp>
        </mc:Choice>
        <mc:Fallback>
          <p:sp>
            <p:nvSpPr>
              <p:cNvPr id="6" name="Rectangle 5">
                <a:extLst>
                  <a:ext uri="{FF2B5EF4-FFF2-40B4-BE49-F238E27FC236}">
                    <a16:creationId xmlns:a16="http://schemas.microsoft.com/office/drawing/2014/main" id="{9D52BB9A-91B6-416F-8D28-FE3E29775BB7}"/>
                  </a:ext>
                </a:extLst>
              </p:cNvPr>
              <p:cNvSpPr>
                <a:spLocks noRot="1" noChangeAspect="1" noMove="1" noResize="1" noEditPoints="1" noAdjustHandles="1" noChangeArrowheads="1" noChangeShapeType="1" noTextEdit="1"/>
              </p:cNvSpPr>
              <p:nvPr/>
            </p:nvSpPr>
            <p:spPr>
              <a:xfrm>
                <a:off x="7240902" y="1540328"/>
                <a:ext cx="2608598" cy="823239"/>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0465DC0-FE95-4B4C-B405-0E02822C0412}"/>
                  </a:ext>
                </a:extLst>
              </p:cNvPr>
              <p:cNvSpPr/>
              <p:nvPr/>
            </p:nvSpPr>
            <p:spPr>
              <a:xfrm>
                <a:off x="5497200" y="4422587"/>
                <a:ext cx="6096000" cy="63998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r>
                        <a:rPr lang="fr-FR" smtClean="0">
                          <a:latin typeface="Cambria Math" panose="02040503050406030204" pitchFamily="18" charset="0"/>
                        </a:rPr>
                        <m:t>=</m:t>
                      </m:r>
                      <m:func>
                        <m:funcPr>
                          <m:ctrlPr>
                            <a:rPr lang="fr-FR" i="1">
                              <a:latin typeface="Cambria Math" panose="02040503050406030204" pitchFamily="18" charset="0"/>
                            </a:rPr>
                          </m:ctrlPr>
                        </m:funcPr>
                        <m:fName>
                          <m:d>
                            <m:dPr>
                              <m:endChr m:val=""/>
                              <m:ctrlPr>
                                <a:rPr lang="fr-FR" i="1">
                                  <a:latin typeface="Cambria Math" panose="02040503050406030204" pitchFamily="18" charset="0"/>
                                </a:rPr>
                              </m:ctrlPr>
                            </m:dPr>
                            <m:e>
                              <m:r>
                                <m:rPr>
                                  <m:sty m:val="p"/>
                                </m:rPr>
                                <a:rPr lang="fr-FR" i="0">
                                  <a:latin typeface="Cambria Math" panose="02040503050406030204" pitchFamily="18" charset="0"/>
                                </a:rPr>
                                <m:t>cos</m:t>
                              </m:r>
                            </m:e>
                          </m:d>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r>
                        <m:rPr>
                          <m:sty m:val="p"/>
                        </m:rPr>
                        <a:rPr lang="fr-FR" i="0" smtClean="0">
                          <a:solidFill>
                            <a:srgbClr val="FF0000"/>
                          </a:solidFill>
                          <a:latin typeface="Cambria Math" panose="02040503050406030204" pitchFamily="18" charset="0"/>
                        </a:rPr>
                        <m:t>co</m:t>
                      </m:r>
                      <m:func>
                        <m:funcPr>
                          <m:ctrlPr>
                            <a:rPr lang="fr-FR" i="1">
                              <a:solidFill>
                                <a:srgbClr val="FF0000"/>
                              </a:solidFill>
                              <a:latin typeface="Cambria Math" panose="02040503050406030204" pitchFamily="18" charset="0"/>
                            </a:rPr>
                          </m:ctrlPr>
                        </m:funcPr>
                        <m:fName>
                          <m:r>
                            <m:rPr>
                              <m:sty m:val="p"/>
                            </m:rPr>
                            <a:rPr lang="fr-FR" i="0">
                              <a:solidFill>
                                <a:srgbClr val="FF0000"/>
                              </a:solidFill>
                              <a:latin typeface="Cambria Math" panose="02040503050406030204" pitchFamily="18" charset="0"/>
                            </a:rPr>
                            <m:t>s</m:t>
                          </m:r>
                        </m:fName>
                        <m:e>
                          <m:r>
                            <a:rPr lang="fr-FR" i="0">
                              <a:solidFill>
                                <a:srgbClr val="FF0000"/>
                              </a:solidFill>
                              <a:latin typeface="Cambria Math" panose="02040503050406030204" pitchFamily="18" charset="0"/>
                            </a:rPr>
                            <m:t>(</m:t>
                          </m:r>
                        </m:e>
                      </m:func>
                      <m:r>
                        <m:rPr>
                          <m:sty m:val="p"/>
                        </m:rPr>
                        <a:rPr lang="fr-FR" i="0">
                          <a:solidFill>
                            <a:srgbClr val="FF0000"/>
                          </a:solidFill>
                          <a:latin typeface="Cambria Math" panose="02040503050406030204" pitchFamily="18" charset="0"/>
                        </a:rPr>
                        <m:t>φA</m:t>
                      </m:r>
                      <m:r>
                        <a:rPr lang="fr-FR" b="0" i="0" smtClean="0">
                          <a:solidFill>
                            <a:srgbClr val="FF0000"/>
                          </a:solidFill>
                          <a:latin typeface="Cambria Math" panose="02040503050406030204" pitchFamily="18" charset="0"/>
                        </a:rPr>
                        <m:t>)</m:t>
                      </m:r>
                      <m:r>
                        <a:rPr lang="fr-FR" i="0">
                          <a:latin typeface="Cambria Math" panose="02040503050406030204" pitchFamily="18" charset="0"/>
                        </a:rPr>
                        <m:t>)∗(</m:t>
                      </m:r>
                      <m:r>
                        <m:rPr>
                          <m:sty m:val="p"/>
                        </m:rPr>
                        <a:rPr lang="fr-FR" i="0">
                          <a:latin typeface="Cambria Math" panose="02040503050406030204" pitchFamily="18" charset="0"/>
                        </a:rPr>
                        <m:t>co</m:t>
                      </m:r>
                      <m:func>
                        <m:funcPr>
                          <m:ctrlPr>
                            <a:rPr lang="fr-FR" i="1">
                              <a:latin typeface="Cambria Math" panose="02040503050406030204" pitchFamily="18" charset="0"/>
                            </a:rPr>
                          </m:ctrlPr>
                        </m:funcPr>
                        <m:fName>
                          <m:r>
                            <m:rPr>
                              <m:sty m:val="p"/>
                            </m:rPr>
                            <a:rPr lang="fr-FR" i="0">
                              <a:latin typeface="Cambria Math" panose="02040503050406030204" pitchFamily="18" charset="0"/>
                            </a:rPr>
                            <m:t>s</m:t>
                          </m:r>
                        </m:fName>
                        <m:e>
                          <m:r>
                            <a:rPr lang="fr-FR" i="0">
                              <a:latin typeface="Cambria Math" panose="02040503050406030204" pitchFamily="18" charset="0"/>
                            </a:rPr>
                            <m:t>(</m:t>
                          </m:r>
                        </m:e>
                      </m:func>
                      <m:r>
                        <m:rPr>
                          <m:sty m:val="p"/>
                        </m:rPr>
                        <a:rPr lang="fr-FR" i="0">
                          <a:latin typeface="Cambria Math" panose="02040503050406030204" pitchFamily="18" charset="0"/>
                        </a:rPr>
                        <m:t>λB</m:t>
                      </m:r>
                      <m:r>
                        <a:rPr lang="fr-FR" i="0">
                          <a:latin typeface="Cambria Math" panose="02040503050406030204" pitchFamily="18" charset="0"/>
                        </a:rPr>
                        <m:t>)∗</m:t>
                      </m:r>
                      <m:r>
                        <m:rPr>
                          <m:sty m:val="p"/>
                        </m:rPr>
                        <a:rPr lang="fr-FR" i="0" smtClean="0">
                          <a:solidFill>
                            <a:srgbClr val="00B050"/>
                          </a:solidFill>
                          <a:latin typeface="Cambria Math" panose="02040503050406030204" pitchFamily="18" charset="0"/>
                        </a:rPr>
                        <m:t>co</m:t>
                      </m:r>
                      <m:func>
                        <m:funcPr>
                          <m:ctrlPr>
                            <a:rPr lang="fr-FR" i="1">
                              <a:solidFill>
                                <a:srgbClr val="00B050"/>
                              </a:solidFill>
                              <a:latin typeface="Cambria Math" panose="02040503050406030204" pitchFamily="18" charset="0"/>
                            </a:rPr>
                          </m:ctrlPr>
                        </m:funcPr>
                        <m:fName>
                          <m:r>
                            <m:rPr>
                              <m:sty m:val="p"/>
                            </m:rPr>
                            <a:rPr lang="fr-FR" i="0">
                              <a:solidFill>
                                <a:srgbClr val="00B050"/>
                              </a:solidFill>
                              <a:latin typeface="Cambria Math" panose="02040503050406030204" pitchFamily="18" charset="0"/>
                            </a:rPr>
                            <m:t>s</m:t>
                          </m:r>
                        </m:fName>
                        <m:e>
                          <m:r>
                            <a:rPr lang="fr-FR" i="0">
                              <a:solidFill>
                                <a:srgbClr val="00B050"/>
                              </a:solidFill>
                              <a:latin typeface="Cambria Math" panose="02040503050406030204" pitchFamily="18" charset="0"/>
                            </a:rPr>
                            <m:t>(</m:t>
                          </m:r>
                        </m:e>
                      </m:func>
                      <m:r>
                        <m:rPr>
                          <m:sty m:val="p"/>
                        </m:rPr>
                        <a:rPr lang="fr-FR" i="0">
                          <a:solidFill>
                            <a:srgbClr val="00B050"/>
                          </a:solidFill>
                          <a:latin typeface="Cambria Math" panose="02040503050406030204" pitchFamily="18" charset="0"/>
                        </a:rPr>
                        <m:t>φB</m:t>
                      </m:r>
                      <m:r>
                        <a:rPr lang="fr-FR" i="0" smtClean="0">
                          <a:solidFill>
                            <a:srgbClr val="00B050"/>
                          </a:solidFill>
                          <a:latin typeface="Cambria Math" panose="02040503050406030204" pitchFamily="18" charset="0"/>
                        </a:rPr>
                        <m:t>)</m:t>
                      </m:r>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b="0" i="1" smtClean="0">
                          <a:latin typeface="Cambria Math" panose="02040503050406030204" pitchFamily="18" charset="0"/>
                        </a:rPr>
                        <m:t>∗</m:t>
                      </m:r>
                      <m:func>
                        <m:funcPr>
                          <m:ctrlPr>
                            <a:rPr lang="fr-FR" i="1" smtClean="0">
                              <a:solidFill>
                                <a:srgbClr val="FF0000"/>
                              </a:solidFill>
                              <a:latin typeface="Cambria Math" panose="02040503050406030204" pitchFamily="18" charset="0"/>
                            </a:rPr>
                          </m:ctrlPr>
                        </m:funcPr>
                        <m:fName>
                          <m:r>
                            <m:rPr>
                              <m:sty m:val="p"/>
                            </m:rPr>
                            <a:rPr lang="fr-FR" i="0">
                              <a:solidFill>
                                <a:srgbClr val="FF0000"/>
                              </a:solidFill>
                              <a:latin typeface="Cambria Math" panose="02040503050406030204" pitchFamily="18" charset="0"/>
                            </a:rPr>
                            <m:t>cos</m:t>
                          </m:r>
                        </m:fName>
                        <m:e>
                          <m:d>
                            <m:dPr>
                              <m:ctrlPr>
                                <a:rPr lang="fr-FR" i="1">
                                  <a:solidFill>
                                    <a:srgbClr val="FF0000"/>
                                  </a:solidFill>
                                  <a:latin typeface="Cambria Math" panose="02040503050406030204" pitchFamily="18" charset="0"/>
                                </a:rPr>
                              </m:ctrlPr>
                            </m:dPr>
                            <m:e>
                              <m:r>
                                <m:rPr>
                                  <m:sty m:val="p"/>
                                </m:rPr>
                                <a:rPr lang="fr-FR" i="0">
                                  <a:solidFill>
                                    <a:srgbClr val="FF0000"/>
                                  </a:solidFill>
                                  <a:latin typeface="Cambria Math" panose="02040503050406030204" pitchFamily="18" charset="0"/>
                                </a:rPr>
                                <m:t>φA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func>
                        <m:funcPr>
                          <m:ctrlPr>
                            <a:rPr lang="fr-FR" i="1" smtClean="0">
                              <a:solidFill>
                                <a:srgbClr val="00B050"/>
                              </a:solidFill>
                              <a:latin typeface="Cambria Math" panose="02040503050406030204" pitchFamily="18" charset="0"/>
                            </a:rPr>
                          </m:ctrlPr>
                        </m:funcPr>
                        <m:fName>
                          <m:r>
                            <a:rPr lang="fr-FR" i="0">
                              <a:solidFill>
                                <a:srgbClr val="00B050"/>
                              </a:solidFill>
                              <a:latin typeface="Cambria Math" panose="02040503050406030204" pitchFamily="18" charset="0"/>
                            </a:rPr>
                            <m:t>∗</m:t>
                          </m:r>
                          <m:r>
                            <m:rPr>
                              <m:sty m:val="p"/>
                            </m:rPr>
                            <a:rPr lang="fr-FR" i="0">
                              <a:solidFill>
                                <a:srgbClr val="00B050"/>
                              </a:solidFill>
                              <a:latin typeface="Cambria Math" panose="02040503050406030204" pitchFamily="18" charset="0"/>
                            </a:rPr>
                            <m:t>cos</m:t>
                          </m:r>
                        </m:fName>
                        <m:e>
                          <m:d>
                            <m:dPr>
                              <m:ctrlPr>
                                <a:rPr lang="fr-FR" i="1">
                                  <a:solidFill>
                                    <a:srgbClr val="00B050"/>
                                  </a:solidFill>
                                  <a:latin typeface="Cambria Math" panose="02040503050406030204" pitchFamily="18" charset="0"/>
                                </a:rPr>
                              </m:ctrlPr>
                            </m:dPr>
                            <m:e>
                              <m:r>
                                <m:rPr>
                                  <m:sty m:val="p"/>
                                </m:rPr>
                                <a:rPr lang="fr-FR" i="0">
                                  <a:solidFill>
                                    <a:srgbClr val="00B050"/>
                                  </a:solidFill>
                                  <a:latin typeface="Cambria Math" panose="02040503050406030204" pitchFamily="18" charset="0"/>
                                </a:rPr>
                                <m:t>φB</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𝐴</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𝐵</m:t>
                              </m:r>
                            </m:e>
                          </m:d>
                        </m:e>
                      </m:func>
                    </m:oMath>
                  </m:oMathPara>
                </a14:m>
                <a:endParaRPr lang="fr-FR" dirty="0"/>
              </a:p>
            </p:txBody>
          </p:sp>
        </mc:Choice>
        <mc:Fallback>
          <p:sp>
            <p:nvSpPr>
              <p:cNvPr id="7" name="Rectangle 6">
                <a:extLst>
                  <a:ext uri="{FF2B5EF4-FFF2-40B4-BE49-F238E27FC236}">
                    <a16:creationId xmlns:a16="http://schemas.microsoft.com/office/drawing/2014/main" id="{80465DC0-FE95-4B4C-B405-0E02822C0412}"/>
                  </a:ext>
                </a:extLst>
              </p:cNvPr>
              <p:cNvSpPr>
                <a:spLocks noRot="1" noChangeAspect="1" noMove="1" noResize="1" noEditPoints="1" noAdjustHandles="1" noChangeArrowheads="1" noChangeShapeType="1" noTextEdit="1"/>
              </p:cNvSpPr>
              <p:nvPr/>
            </p:nvSpPr>
            <p:spPr>
              <a:xfrm>
                <a:off x="5497200" y="4422587"/>
                <a:ext cx="6096000" cy="639983"/>
              </a:xfrm>
              <a:prstGeom prst="rect">
                <a:avLst/>
              </a:prstGeom>
              <a:blipFill>
                <a:blip r:embed="rId5"/>
                <a:stretch>
                  <a:fillRect l="-300" t="-68571" b="-65714"/>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0D4BA128-1005-40EC-A7A3-C8ADDCE9F23B}"/>
                  </a:ext>
                </a:extLst>
              </p:cNvPr>
              <p:cNvSpPr/>
              <p:nvPr/>
            </p:nvSpPr>
            <p:spPr>
              <a:xfrm>
                <a:off x="5497200" y="5464023"/>
                <a:ext cx="6096000" cy="63998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d>
                        <m:dPr>
                          <m:begChr m:val=""/>
                          <m:ctrlPr>
                            <a:rPr lang="fr-FR">
                              <a:latin typeface="Cambria Math" panose="02040503050406030204" pitchFamily="18" charset="0"/>
                            </a:rPr>
                          </m:ctrlPr>
                        </m:dPr>
                        <m:e>
                          <m:r>
                            <a:rPr lang="fr-FR">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r>
                            <m:rPr>
                              <m:sty m:val="p"/>
                            </m:rPr>
                            <a:rPr lang="fr-FR" i="0">
                              <a:latin typeface="Cambria Math" panose="02040503050406030204" pitchFamily="18" charset="0"/>
                            </a:rPr>
                            <m:t>sinλB</m:t>
                          </m:r>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m:t>
                          </m:r>
                          <m:r>
                            <m:rPr>
                              <m:sty m:val="p"/>
                            </m:rPr>
                            <a:rPr lang="fr-FR" i="0">
                              <a:latin typeface="Cambria Math" panose="02040503050406030204" pitchFamily="18" charset="0"/>
                            </a:rPr>
                            <m:t>si</m:t>
                          </m:r>
                          <m:func>
                            <m:funcPr>
                              <m:ctrlPr>
                                <a:rPr lang="fr-FR" i="1">
                                  <a:latin typeface="Cambria Math" panose="02040503050406030204" pitchFamily="18" charset="0"/>
                                </a:rPr>
                              </m:ctrlPr>
                            </m:funcPr>
                            <m:fName>
                              <m:r>
                                <m:rPr>
                                  <m:sty m:val="p"/>
                                </m:rPr>
                                <a:rPr lang="fr-FR" i="0">
                                  <a:latin typeface="Cambria Math" panose="02040503050406030204" pitchFamily="18" charset="0"/>
                                </a:rPr>
                                <m:t>n</m:t>
                              </m:r>
                            </m:fName>
                            <m:e>
                              <m:r>
                                <a:rPr lang="fr-FR" i="0">
                                  <a:latin typeface="Cambria Math" panose="02040503050406030204" pitchFamily="18" charset="0"/>
                                </a:rPr>
                                <m:t>(</m:t>
                              </m:r>
                            </m:e>
                          </m:func>
                          <m:r>
                            <m:rPr>
                              <m:sty m:val="p"/>
                            </m:rPr>
                            <a:rPr lang="fr-FR" i="0">
                              <a:latin typeface="Cambria Math" panose="02040503050406030204" pitchFamily="18" charset="0"/>
                            </a:rPr>
                            <m:t>φB</m:t>
                          </m:r>
                        </m:e>
                      </m:d>
                    </m:oMath>
                  </m:oMathPara>
                </a14:m>
                <a:endParaRPr lang="fr-FR" dirty="0"/>
              </a:p>
            </p:txBody>
          </p:sp>
        </mc:Choice>
        <mc:Fallback>
          <p:sp>
            <p:nvSpPr>
              <p:cNvPr id="8" name="Rectangle 7">
                <a:extLst>
                  <a:ext uri="{FF2B5EF4-FFF2-40B4-BE49-F238E27FC236}">
                    <a16:creationId xmlns:a16="http://schemas.microsoft.com/office/drawing/2014/main" id="{0D4BA128-1005-40EC-A7A3-C8ADDCE9F23B}"/>
                  </a:ext>
                </a:extLst>
              </p:cNvPr>
              <p:cNvSpPr>
                <a:spLocks noRot="1" noChangeAspect="1" noMove="1" noResize="1" noEditPoints="1" noAdjustHandles="1" noChangeArrowheads="1" noChangeShapeType="1" noTextEdit="1"/>
              </p:cNvSpPr>
              <p:nvPr/>
            </p:nvSpPr>
            <p:spPr>
              <a:xfrm>
                <a:off x="5497200" y="5464023"/>
                <a:ext cx="6096000" cy="639983"/>
              </a:xfrm>
              <a:prstGeom prst="rect">
                <a:avLst/>
              </a:prstGeom>
              <a:blipFill>
                <a:blip r:embed="rId6"/>
                <a:stretch>
                  <a:fillRect t="-27619" b="-106667"/>
                </a:stretch>
              </a:blipFill>
            </p:spPr>
            <p:txBody>
              <a:bodyPr/>
              <a:lstStyle/>
              <a:p>
                <a:r>
                  <a:rPr lang="fr-FR">
                    <a:noFill/>
                  </a:rPr>
                  <a:t> </a:t>
                </a:r>
              </a:p>
            </p:txBody>
          </p:sp>
        </mc:Fallback>
      </mc:AlternateContent>
    </p:spTree>
    <p:extLst>
      <p:ext uri="{BB962C8B-B14F-4D97-AF65-F5344CB8AC3E}">
        <p14:creationId xmlns:p14="http://schemas.microsoft.com/office/powerpoint/2010/main" val="19229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https://upload.wikimedia.org/wikipedia/commons/thumb/8/8b/Coord_LatLong2.svg/360px-Coord_LatLong2.svg.png">
            <a:extLst>
              <a:ext uri="{FF2B5EF4-FFF2-40B4-BE49-F238E27FC236}">
                <a16:creationId xmlns:a16="http://schemas.microsoft.com/office/drawing/2014/main" id="{86218A45-3769-42B9-AF21-9E70D8D41B81}"/>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92326" y="544285"/>
            <a:ext cx="3124200" cy="3124200"/>
          </a:xfrm>
          <a:prstGeom prst="rect">
            <a:avLst/>
          </a:prstGeom>
          <a:noFill/>
          <a:ln>
            <a:noFill/>
          </a:ln>
        </p:spPr>
      </p:pic>
      <p:sp>
        <p:nvSpPr>
          <p:cNvPr id="5" name="Titre 1">
            <a:extLst>
              <a:ext uri="{FF2B5EF4-FFF2-40B4-BE49-F238E27FC236}">
                <a16:creationId xmlns:a16="http://schemas.microsoft.com/office/drawing/2014/main" id="{0059C7EE-D5AC-4FEA-BA3B-485512EF5F88}"/>
              </a:ext>
            </a:extLst>
          </p:cNvPr>
          <p:cNvSpPr txBox="1">
            <a:spLocks/>
          </p:cNvSpPr>
          <p:nvPr/>
        </p:nvSpPr>
        <p:spPr>
          <a:xfrm>
            <a:off x="4316526" y="-212271"/>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Calcule orthodromique </a:t>
            </a:r>
            <a:endParaRPr lang="fr-FR" dirty="0"/>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218D772A-FD54-497D-90F4-A4BDF393EEB0}"/>
                  </a:ext>
                </a:extLst>
              </p:cNvPr>
              <p:cNvSpPr/>
              <p:nvPr/>
            </p:nvSpPr>
            <p:spPr>
              <a:xfrm>
                <a:off x="5938072" y="1466402"/>
                <a:ext cx="6096000" cy="63998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d>
                        <m:dPr>
                          <m:begChr m:val=""/>
                          <m:ctrlPr>
                            <a:rPr lang="fr-FR" smtClean="0">
                              <a:latin typeface="Cambria Math" panose="02040503050406030204" pitchFamily="18" charset="0"/>
                            </a:rPr>
                          </m:ctrlPr>
                        </m:dPr>
                        <m:e>
                          <m:r>
                            <a:rPr lang="fr-FR">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r>
                            <a:rPr lang="fr-FR" i="0">
                              <a:latin typeface="Cambria Math" panose="02040503050406030204" pitchFamily="18" charset="0"/>
                            </a:rPr>
                            <m:t>∗</m:t>
                          </m:r>
                          <m:r>
                            <a:rPr lang="fr-FR" i="0" smtClean="0">
                              <a:solidFill>
                                <a:srgbClr val="0070C0"/>
                              </a:solidFill>
                              <a:latin typeface="Cambria Math" panose="02040503050406030204" pitchFamily="18" charset="0"/>
                            </a:rPr>
                            <m:t>(</m:t>
                          </m:r>
                          <m:func>
                            <m:funcPr>
                              <m:ctrlPr>
                                <a:rPr lang="fr-FR" i="1">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cos</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λA</m:t>
                                  </m:r>
                                </m:e>
                              </m:d>
                            </m:e>
                          </m:func>
                          <m:r>
                            <a:rPr lang="fr-FR" i="0">
                              <a:solidFill>
                                <a:srgbClr val="0070C0"/>
                              </a:solidFill>
                              <a:latin typeface="Cambria Math" panose="02040503050406030204" pitchFamily="18" charset="0"/>
                            </a:rPr>
                            <m:t>∗</m:t>
                          </m:r>
                          <m:func>
                            <m:funcPr>
                              <m:ctrlPr>
                                <a:rPr lang="fr-FR" i="1">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cos</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λB</m:t>
                                  </m:r>
                                </m:e>
                              </m:d>
                            </m:e>
                          </m:func>
                          <m:r>
                            <a:rPr lang="fr-FR" i="0">
                              <a:solidFill>
                                <a:srgbClr val="0070C0"/>
                              </a:solidFill>
                              <a:latin typeface="Cambria Math" panose="02040503050406030204" pitchFamily="18" charset="0"/>
                            </a:rPr>
                            <m:t>+</m:t>
                          </m:r>
                          <m:func>
                            <m:funcPr>
                              <m:ctrlPr>
                                <a:rPr lang="fr-FR" i="1">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sin</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λA</m:t>
                                  </m:r>
                                </m:e>
                              </m:d>
                            </m:e>
                          </m:func>
                          <m:r>
                            <a:rPr lang="fr-FR" i="0">
                              <a:solidFill>
                                <a:srgbClr val="0070C0"/>
                              </a:solidFill>
                              <a:latin typeface="Cambria Math" panose="02040503050406030204" pitchFamily="18" charset="0"/>
                            </a:rPr>
                            <m:t>∗</m:t>
                          </m:r>
                          <m:r>
                            <m:rPr>
                              <m:sty m:val="p"/>
                            </m:rPr>
                            <a:rPr lang="fr-FR" i="0">
                              <a:solidFill>
                                <a:srgbClr val="0070C0"/>
                              </a:solidFill>
                              <a:latin typeface="Cambria Math" panose="02040503050406030204" pitchFamily="18" charset="0"/>
                            </a:rPr>
                            <m:t>sinλB</m:t>
                          </m:r>
                          <m:r>
                            <a:rPr lang="fr-FR" b="0" i="0" smtClean="0">
                              <a:solidFill>
                                <a:srgbClr val="0070C0"/>
                              </a:solidFill>
                              <a:latin typeface="Cambria Math" panose="02040503050406030204" pitchFamily="18" charset="0"/>
                            </a:rPr>
                            <m:t>)</m:t>
                          </m:r>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m:t>
                          </m:r>
                          <m:r>
                            <m:rPr>
                              <m:sty m:val="p"/>
                            </m:rPr>
                            <a:rPr lang="fr-FR" i="0">
                              <a:latin typeface="Cambria Math" panose="02040503050406030204" pitchFamily="18" charset="0"/>
                            </a:rPr>
                            <m:t>si</m:t>
                          </m:r>
                          <m:func>
                            <m:funcPr>
                              <m:ctrlPr>
                                <a:rPr lang="fr-FR" i="1">
                                  <a:latin typeface="Cambria Math" panose="02040503050406030204" pitchFamily="18" charset="0"/>
                                </a:rPr>
                              </m:ctrlPr>
                            </m:funcPr>
                            <m:fName>
                              <m:r>
                                <m:rPr>
                                  <m:sty m:val="p"/>
                                </m:rPr>
                                <a:rPr lang="fr-FR" i="0">
                                  <a:latin typeface="Cambria Math" panose="02040503050406030204" pitchFamily="18" charset="0"/>
                                </a:rPr>
                                <m:t>n</m:t>
                              </m:r>
                            </m:fName>
                            <m:e>
                              <m:r>
                                <a:rPr lang="fr-FR" i="0">
                                  <a:latin typeface="Cambria Math" panose="02040503050406030204" pitchFamily="18" charset="0"/>
                                </a:rPr>
                                <m:t>(</m:t>
                              </m:r>
                            </m:e>
                          </m:func>
                          <m:r>
                            <m:rPr>
                              <m:sty m:val="p"/>
                            </m:rPr>
                            <a:rPr lang="fr-FR" i="0">
                              <a:latin typeface="Cambria Math" panose="02040503050406030204" pitchFamily="18" charset="0"/>
                            </a:rPr>
                            <m:t>φB</m:t>
                          </m:r>
                        </m:e>
                      </m:d>
                    </m:oMath>
                  </m:oMathPara>
                </a14:m>
                <a:endParaRPr lang="fr-FR" dirty="0"/>
              </a:p>
            </p:txBody>
          </p:sp>
        </mc:Choice>
        <mc:Fallback>
          <p:sp>
            <p:nvSpPr>
              <p:cNvPr id="6" name="Rectangle 5">
                <a:extLst>
                  <a:ext uri="{FF2B5EF4-FFF2-40B4-BE49-F238E27FC236}">
                    <a16:creationId xmlns:a16="http://schemas.microsoft.com/office/drawing/2014/main" id="{218D772A-FD54-497D-90F4-A4BDF393EEB0}"/>
                  </a:ext>
                </a:extLst>
              </p:cNvPr>
              <p:cNvSpPr>
                <a:spLocks noRot="1" noChangeAspect="1" noMove="1" noResize="1" noEditPoints="1" noAdjustHandles="1" noChangeArrowheads="1" noChangeShapeType="1" noTextEdit="1"/>
              </p:cNvSpPr>
              <p:nvPr/>
            </p:nvSpPr>
            <p:spPr>
              <a:xfrm>
                <a:off x="5938072" y="1466402"/>
                <a:ext cx="6096000" cy="639983"/>
              </a:xfrm>
              <a:prstGeom prst="rect">
                <a:avLst/>
              </a:prstGeom>
              <a:blipFill>
                <a:blip r:embed="rId3"/>
                <a:stretch>
                  <a:fillRect t="-27619" b="-106667"/>
                </a:stretch>
              </a:blipFill>
            </p:spPr>
            <p:txBody>
              <a:bodyPr/>
              <a:lstStyle/>
              <a:p>
                <a:r>
                  <a:rPr lang="fr-FR">
                    <a:noFill/>
                  </a:rPr>
                  <a:t> </a:t>
                </a:r>
              </a:p>
            </p:txBody>
          </p:sp>
        </mc:Fallback>
      </mc:AlternateContent>
      <p:sp>
        <p:nvSpPr>
          <p:cNvPr id="7" name="Rectangle 6">
            <a:extLst>
              <a:ext uri="{FF2B5EF4-FFF2-40B4-BE49-F238E27FC236}">
                <a16:creationId xmlns:a16="http://schemas.microsoft.com/office/drawing/2014/main" id="{BF2E1C93-3A53-4BF6-B6A9-6C69FFAD4270}"/>
              </a:ext>
            </a:extLst>
          </p:cNvPr>
          <p:cNvSpPr/>
          <p:nvPr/>
        </p:nvSpPr>
        <p:spPr>
          <a:xfrm>
            <a:off x="7659376" y="2235074"/>
            <a:ext cx="4163384" cy="369332"/>
          </a:xfrm>
          <a:prstGeom prst="rect">
            <a:avLst/>
          </a:prstGeom>
        </p:spPr>
        <p:txBody>
          <a:bodyPr wrap="none">
            <a:spAutoFit/>
          </a:bodyPr>
          <a:lstStyle/>
          <a:p>
            <a:r>
              <a:rPr lang="es-ES" dirty="0">
                <a:solidFill>
                  <a:srgbClr val="0070C0"/>
                </a:solidFill>
                <a:latin typeface="Times New Roman" panose="02020603050405020304" pitchFamily="18" charset="0"/>
              </a:rPr>
              <a:t>cos(A - B) = cos(A).cos(B) + sin(A).sin(B)</a:t>
            </a:r>
            <a:endParaRPr lang="fr-FR" dirty="0">
              <a:solidFill>
                <a:srgbClr val="0070C0"/>
              </a:solidFill>
            </a:endParaRP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5ECB0416-037F-4073-9D84-77F038D4D2E8}"/>
                  </a:ext>
                </a:extLst>
              </p:cNvPr>
              <p:cNvSpPr/>
              <p:nvPr/>
            </p:nvSpPr>
            <p:spPr>
              <a:xfrm>
                <a:off x="5938072" y="2819284"/>
                <a:ext cx="58846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fr-FR">
                              <a:latin typeface="Cambria Math" panose="02040503050406030204" pitchFamily="18" charset="0"/>
                            </a:rPr>
                          </m:ctrlPr>
                        </m:dPr>
                        <m:e>
                          <m:r>
                            <a:rPr lang="fr-FR">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r>
                                <a:rPr lang="fr-FR" i="0">
                                  <a:latin typeface="Cambria Math" panose="02040503050406030204" pitchFamily="18" charset="0"/>
                                </a:rPr>
                                <m:t>∗</m:t>
                              </m:r>
                              <m:func>
                                <m:funcPr>
                                  <m:ctrlPr>
                                    <a:rPr lang="fr-FR" i="1" smtClean="0">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cos</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λB</m:t>
                                      </m:r>
                                      <m:r>
                                        <a:rPr lang="fr-FR" i="0">
                                          <a:solidFill>
                                            <a:srgbClr val="0070C0"/>
                                          </a:solidFill>
                                          <a:latin typeface="Cambria Math" panose="02040503050406030204" pitchFamily="18" charset="0"/>
                                        </a:rPr>
                                        <m:t>−</m:t>
                                      </m:r>
                                      <m:r>
                                        <m:rPr>
                                          <m:sty m:val="p"/>
                                        </m:rPr>
                                        <a:rPr lang="fr-FR" i="0">
                                          <a:solidFill>
                                            <a:srgbClr val="0070C0"/>
                                          </a:solidFill>
                                          <a:latin typeface="Cambria Math" panose="02040503050406030204" pitchFamily="18" charset="0"/>
                                        </a:rPr>
                                        <m:t>λA</m:t>
                                      </m:r>
                                    </m:e>
                                  </m:d>
                                </m:e>
                              </m:func>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m:t>
                          </m:r>
                          <m:r>
                            <m:rPr>
                              <m:sty m:val="p"/>
                            </m:rPr>
                            <a:rPr lang="fr-FR" i="0">
                              <a:latin typeface="Cambria Math" panose="02040503050406030204" pitchFamily="18" charset="0"/>
                            </a:rPr>
                            <m:t>si</m:t>
                          </m:r>
                          <m:func>
                            <m:funcPr>
                              <m:ctrlPr>
                                <a:rPr lang="fr-FR" i="1">
                                  <a:latin typeface="Cambria Math" panose="02040503050406030204" pitchFamily="18" charset="0"/>
                                </a:rPr>
                              </m:ctrlPr>
                            </m:funcPr>
                            <m:fName>
                              <m:r>
                                <m:rPr>
                                  <m:sty m:val="p"/>
                                </m:rPr>
                                <a:rPr lang="fr-FR" i="0">
                                  <a:latin typeface="Cambria Math" panose="02040503050406030204" pitchFamily="18" charset="0"/>
                                </a:rPr>
                                <m:t>n</m:t>
                              </m:r>
                            </m:fName>
                            <m:e>
                              <m:r>
                                <a:rPr lang="fr-FR" i="0">
                                  <a:latin typeface="Cambria Math" panose="02040503050406030204" pitchFamily="18" charset="0"/>
                                </a:rPr>
                                <m:t>(</m:t>
                              </m:r>
                            </m:e>
                          </m:func>
                          <m:r>
                            <m:rPr>
                              <m:sty m:val="p"/>
                            </m:rPr>
                            <a:rPr lang="fr-FR" i="0">
                              <a:latin typeface="Cambria Math" panose="02040503050406030204" pitchFamily="18" charset="0"/>
                            </a:rPr>
                            <m:t>φB</m:t>
                          </m:r>
                        </m:e>
                      </m:d>
                    </m:oMath>
                  </m:oMathPara>
                </a14:m>
                <a:endParaRPr lang="fr-FR" dirty="0"/>
              </a:p>
            </p:txBody>
          </p:sp>
        </mc:Choice>
        <mc:Fallback>
          <p:sp>
            <p:nvSpPr>
              <p:cNvPr id="8" name="Rectangle 7">
                <a:extLst>
                  <a:ext uri="{FF2B5EF4-FFF2-40B4-BE49-F238E27FC236}">
                    <a16:creationId xmlns:a16="http://schemas.microsoft.com/office/drawing/2014/main" id="{5ECB0416-037F-4073-9D84-77F038D4D2E8}"/>
                  </a:ext>
                </a:extLst>
              </p:cNvPr>
              <p:cNvSpPr>
                <a:spLocks noRot="1" noChangeAspect="1" noMove="1" noResize="1" noEditPoints="1" noAdjustHandles="1" noChangeArrowheads="1" noChangeShapeType="1" noTextEdit="1"/>
              </p:cNvSpPr>
              <p:nvPr/>
            </p:nvSpPr>
            <p:spPr>
              <a:xfrm>
                <a:off x="5938072" y="2819284"/>
                <a:ext cx="5884688" cy="369332"/>
              </a:xfrm>
              <a:prstGeom prst="rect">
                <a:avLst/>
              </a:prstGeom>
              <a:blipFill>
                <a:blip r:embed="rId4"/>
                <a:stretch>
                  <a:fillRect t="-119672" r="-8394" b="-18360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CE75A64E-59C4-4285-A671-3FF2BF6DA8F6}"/>
                  </a:ext>
                </a:extLst>
              </p:cNvPr>
              <p:cNvSpPr/>
              <p:nvPr/>
            </p:nvSpPr>
            <p:spPr>
              <a:xfrm>
                <a:off x="861655" y="4253595"/>
                <a:ext cx="11355160" cy="954107"/>
              </a:xfrm>
              <a:prstGeom prst="rect">
                <a:avLst/>
              </a:prstGeom>
            </p:spPr>
            <p:txBody>
              <a:bodyPr wrap="none">
                <a:spAutoFit/>
              </a:bodyPr>
              <a:lstStyle/>
              <a:p>
                <a:endParaRPr lang="fr-FR" sz="2800" b="0" i="0" dirty="0">
                  <a:solidFill>
                    <a:srgbClr val="FF0000"/>
                  </a:solidFill>
                  <a:latin typeface="Cambria Math" panose="02040503050406030204" pitchFamily="18" charset="0"/>
                </a:endParaRPr>
              </a:p>
              <a:p>
                <a:r>
                  <a:rPr lang="fr-FR" sz="2800" dirty="0">
                    <a:solidFill>
                      <a:srgbClr val="FF0000"/>
                    </a:solidFill>
                  </a:rPr>
                  <a:t>1,852*60*</a:t>
                </a:r>
                <a14:m>
                  <m:oMath xmlns:m="http://schemas.openxmlformats.org/officeDocument/2006/math">
                    <m:d>
                      <m:dPr>
                        <m:begChr m:val=""/>
                        <m:ctrlPr>
                          <a:rPr lang="fr-FR" sz="2800" smtClean="0">
                            <a:solidFill>
                              <a:srgbClr val="FF0000"/>
                            </a:solidFill>
                            <a:latin typeface="Cambria Math" panose="02040503050406030204" pitchFamily="18" charset="0"/>
                          </a:rPr>
                        </m:ctrlPr>
                      </m:dPr>
                      <m:e>
                        <m:r>
                          <a:rPr lang="fr-FR" sz="2800" b="0" i="1" smtClean="0">
                            <a:solidFill>
                              <a:srgbClr val="FF0000"/>
                            </a:solidFill>
                            <a:latin typeface="Cambria Math" panose="02040503050406030204" pitchFamily="18" charset="0"/>
                          </a:rPr>
                          <m:t>𝑎</m:t>
                        </m:r>
                        <m:r>
                          <a:rPr lang="fr-FR" sz="2800" i="1">
                            <a:solidFill>
                              <a:srgbClr val="FF0000"/>
                            </a:solidFill>
                            <a:latin typeface="Cambria Math" panose="02040503050406030204" pitchFamily="18" charset="0"/>
                          </a:rPr>
                          <m:t>𝑟𝑐𝑜𝑠</m:t>
                        </m:r>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cos</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λA</m:t>
                                </m:r>
                              </m:e>
                            </m:d>
                          </m:e>
                        </m:func>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cos</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λB</m:t>
                                </m:r>
                              </m:e>
                            </m:d>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cos</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λB</m:t>
                                    </m:r>
                                    <m:r>
                                      <a:rPr lang="fr-FR" sz="2800" i="0">
                                        <a:solidFill>
                                          <a:srgbClr val="FF0000"/>
                                        </a:solidFill>
                                        <a:latin typeface="Cambria Math" panose="02040503050406030204" pitchFamily="18" charset="0"/>
                                      </a:rPr>
                                      <m:t>−</m:t>
                                    </m:r>
                                    <m:r>
                                      <m:rPr>
                                        <m:sty m:val="p"/>
                                      </m:rPr>
                                      <a:rPr lang="fr-FR" sz="2800" i="0">
                                        <a:solidFill>
                                          <a:srgbClr val="FF0000"/>
                                        </a:solidFill>
                                        <a:latin typeface="Cambria Math" panose="02040503050406030204" pitchFamily="18" charset="0"/>
                                      </a:rPr>
                                      <m:t>λA</m:t>
                                    </m:r>
                                  </m:e>
                                </m:d>
                              </m:e>
                            </m:func>
                          </m:e>
                        </m:func>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sin</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φA</m:t>
                                </m:r>
                              </m:e>
                            </m:d>
                          </m:e>
                        </m:func>
                        <m:r>
                          <a:rPr lang="fr-FR" sz="2800" i="0">
                            <a:solidFill>
                              <a:srgbClr val="FF0000"/>
                            </a:solidFill>
                            <a:latin typeface="Cambria Math" panose="02040503050406030204" pitchFamily="18" charset="0"/>
                          </a:rPr>
                          <m:t>∗</m:t>
                        </m:r>
                        <m:r>
                          <m:rPr>
                            <m:sty m:val="p"/>
                          </m:rPr>
                          <a:rPr lang="fr-FR" sz="2800" i="0">
                            <a:solidFill>
                              <a:srgbClr val="FF0000"/>
                            </a:solidFill>
                            <a:latin typeface="Cambria Math" panose="02040503050406030204" pitchFamily="18" charset="0"/>
                          </a:rPr>
                          <m:t>si</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n</m:t>
                            </m:r>
                          </m:fName>
                          <m:e>
                            <m:r>
                              <a:rPr lang="fr-FR" sz="2800" i="0">
                                <a:solidFill>
                                  <a:srgbClr val="FF0000"/>
                                </a:solidFill>
                                <a:latin typeface="Cambria Math" panose="02040503050406030204" pitchFamily="18" charset="0"/>
                              </a:rPr>
                              <m:t>(</m:t>
                            </m:r>
                          </m:e>
                        </m:func>
                        <m:r>
                          <m:rPr>
                            <m:sty m:val="p"/>
                          </m:rPr>
                          <a:rPr lang="fr-FR" sz="2800" i="0">
                            <a:solidFill>
                              <a:srgbClr val="FF0000"/>
                            </a:solidFill>
                            <a:latin typeface="Cambria Math" panose="02040503050406030204" pitchFamily="18" charset="0"/>
                          </a:rPr>
                          <m:t>φB</m:t>
                        </m:r>
                        <m:r>
                          <a:rPr lang="fr-FR" sz="2800" b="0" i="0" smtClean="0">
                            <a:solidFill>
                              <a:srgbClr val="FF0000"/>
                            </a:solidFill>
                            <a:latin typeface="Cambria Math" panose="02040503050406030204" pitchFamily="18" charset="0"/>
                          </a:rPr>
                          <m:t>)</m:t>
                        </m:r>
                      </m:e>
                    </m:d>
                  </m:oMath>
                </a14:m>
                <a:endParaRPr lang="fr-FR" sz="2800" dirty="0">
                  <a:solidFill>
                    <a:srgbClr val="FF0000"/>
                  </a:solidFill>
                </a:endParaRPr>
              </a:p>
            </p:txBody>
          </p:sp>
        </mc:Choice>
        <mc:Fallback>
          <p:sp>
            <p:nvSpPr>
              <p:cNvPr id="9" name="Rectangle 8">
                <a:extLst>
                  <a:ext uri="{FF2B5EF4-FFF2-40B4-BE49-F238E27FC236}">
                    <a16:creationId xmlns:a16="http://schemas.microsoft.com/office/drawing/2014/main" id="{CE75A64E-59C4-4285-A671-3FF2BF6DA8F6}"/>
                  </a:ext>
                </a:extLst>
              </p:cNvPr>
              <p:cNvSpPr>
                <a:spLocks noRot="1" noChangeAspect="1" noMove="1" noResize="1" noEditPoints="1" noAdjustHandles="1" noChangeArrowheads="1" noChangeShapeType="1" noTextEdit="1"/>
              </p:cNvSpPr>
              <p:nvPr/>
            </p:nvSpPr>
            <p:spPr>
              <a:xfrm>
                <a:off x="861655" y="4253595"/>
                <a:ext cx="11355160" cy="954107"/>
              </a:xfrm>
              <a:prstGeom prst="rect">
                <a:avLst/>
              </a:prstGeom>
              <a:blipFill>
                <a:blip r:embed="rId5"/>
                <a:stretch>
                  <a:fillRect l="-1074" b="-17949"/>
                </a:stretch>
              </a:blipFill>
            </p:spPr>
            <p:txBody>
              <a:bodyPr/>
              <a:lstStyle/>
              <a:p>
                <a:r>
                  <a:rPr lang="fr-FR">
                    <a:noFill/>
                  </a:rPr>
                  <a:t> </a:t>
                </a:r>
              </a:p>
            </p:txBody>
          </p:sp>
        </mc:Fallback>
      </mc:AlternateContent>
    </p:spTree>
    <p:extLst>
      <p:ext uri="{BB962C8B-B14F-4D97-AF65-F5344CB8AC3E}">
        <p14:creationId xmlns:p14="http://schemas.microsoft.com/office/powerpoint/2010/main" val="266629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B4F291-F4D5-49E8-802E-9D82E908FD04}"/>
              </a:ext>
            </a:extLst>
          </p:cNvPr>
          <p:cNvSpPr>
            <a:spLocks noGrp="1"/>
          </p:cNvSpPr>
          <p:nvPr>
            <p:ph type="title"/>
          </p:nvPr>
        </p:nvSpPr>
        <p:spPr>
          <a:xfrm>
            <a:off x="688977" y="685800"/>
            <a:ext cx="10814047" cy="5105400"/>
          </a:xfrm>
        </p:spPr>
        <p:txBody>
          <a:bodyPr/>
          <a:lstStyle/>
          <a:p>
            <a:r>
              <a:rPr lang="fr-FR" dirty="0"/>
              <a:t>Calcul route initial</a:t>
            </a:r>
          </a:p>
        </p:txBody>
      </p:sp>
      <p:sp>
        <p:nvSpPr>
          <p:cNvPr id="3" name="Espace réservé du contenu 2">
            <a:extLst>
              <a:ext uri="{FF2B5EF4-FFF2-40B4-BE49-F238E27FC236}">
                <a16:creationId xmlns:a16="http://schemas.microsoft.com/office/drawing/2014/main" id="{6F9BF39B-63F8-4DA9-9C07-F6CDF773799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53509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Parallaxe</Template>
  <TotalTime>799</TotalTime>
  <Words>377</Words>
  <Application>Microsoft Office PowerPoint</Application>
  <PresentationFormat>Grand écran</PresentationFormat>
  <Paragraphs>68</Paragraphs>
  <Slides>12</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Cambria Math</vt:lpstr>
      <vt:lpstr>Corbel</vt:lpstr>
      <vt:lpstr>Times New Roman</vt:lpstr>
      <vt:lpstr>Parallaxe</vt:lpstr>
      <vt:lpstr>Calcul de Route Aérienne</vt:lpstr>
      <vt:lpstr>Quelque exercices</vt:lpstr>
      <vt:lpstr>Calcul orthodromique</vt:lpstr>
      <vt:lpstr>Calcule orthodromique </vt:lpstr>
      <vt:lpstr>Calcul orthodromique</vt:lpstr>
      <vt:lpstr>Calcule orthodromique  Mille Marin</vt:lpstr>
      <vt:lpstr>Calcule orthodromique </vt:lpstr>
      <vt:lpstr>Présentation PowerPoint</vt:lpstr>
      <vt:lpstr>Calcul route initial</vt:lpstr>
      <vt:lpstr>Route Initial</vt:lpstr>
      <vt:lpstr>Calcul de route Initial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 de Route Aérienne</dc:title>
  <dc:creator>Luca Benezit</dc:creator>
  <cp:lastModifiedBy>NASSIM ELABBOUBI</cp:lastModifiedBy>
  <cp:revision>5</cp:revision>
  <dcterms:created xsi:type="dcterms:W3CDTF">2017-12-19T17:14:22Z</dcterms:created>
  <dcterms:modified xsi:type="dcterms:W3CDTF">2017-12-20T07:23:53Z</dcterms:modified>
</cp:coreProperties>
</file>