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60" r:id="rId4"/>
    <p:sldId id="261" r:id="rId5"/>
    <p:sldId id="266" r:id="rId6"/>
    <p:sldId id="262" r:id="rId7"/>
    <p:sldId id="264" r:id="rId8"/>
    <p:sldId id="265" r:id="rId9"/>
    <p:sldId id="263" r:id="rId10"/>
    <p:sldId id="257" r:id="rId11"/>
    <p:sldId id="25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20"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IM ELABBOUBI" userId="f2cf5b4a597a1f45" providerId="LiveId" clId="{ED918A64-863D-438E-AD35-A64AAC5413C7}"/>
    <pc:docChg chg="undo custSel addSld delSld modSld sldOrd">
      <pc:chgData name="NASSIM ELABBOUBI" userId="f2cf5b4a597a1f45" providerId="LiveId" clId="{ED918A64-863D-438E-AD35-A64AAC5413C7}" dt="2017-12-19T19:13:41.106" v="684" actId="2696"/>
      <pc:docMkLst>
        <pc:docMk/>
      </pc:docMkLst>
      <pc:sldChg chg="modSp add">
        <pc:chgData name="NASSIM ELABBOUBI" userId="f2cf5b4a597a1f45" providerId="LiveId" clId="{ED918A64-863D-438E-AD35-A64AAC5413C7}" dt="2017-12-19T18:57:24.565" v="403" actId="313"/>
        <pc:sldMkLst>
          <pc:docMk/>
          <pc:sldMk cId="1480948323" sldId="260"/>
        </pc:sldMkLst>
        <pc:spChg chg="mod">
          <ac:chgData name="NASSIM ELABBOUBI" userId="f2cf5b4a597a1f45" providerId="LiveId" clId="{ED918A64-863D-438E-AD35-A64AAC5413C7}" dt="2017-12-19T18:23:44.950" v="107" actId="313"/>
          <ac:spMkLst>
            <pc:docMk/>
            <pc:sldMk cId="1480948323" sldId="260"/>
            <ac:spMk id="2" creationId="{34417045-0BEE-4C71-A641-AC1C02B1FEDC}"/>
          </ac:spMkLst>
        </pc:spChg>
        <pc:spChg chg="mod">
          <ac:chgData name="NASSIM ELABBOUBI" userId="f2cf5b4a597a1f45" providerId="LiveId" clId="{ED918A64-863D-438E-AD35-A64AAC5413C7}" dt="2017-12-19T18:57:24.565" v="403" actId="313"/>
          <ac:spMkLst>
            <pc:docMk/>
            <pc:sldMk cId="1480948323" sldId="260"/>
            <ac:spMk id="3" creationId="{4B830EE6-3340-4E60-96DF-DDEB5FD93ECE}"/>
          </ac:spMkLst>
        </pc:spChg>
      </pc:sldChg>
      <pc:sldChg chg="addSp delSp modSp add">
        <pc:chgData name="NASSIM ELABBOUBI" userId="f2cf5b4a597a1f45" providerId="LiveId" clId="{ED918A64-863D-438E-AD35-A64AAC5413C7}" dt="2017-12-19T18:25:51.120" v="131"/>
        <pc:sldMkLst>
          <pc:docMk/>
          <pc:sldMk cId="3614839678" sldId="261"/>
        </pc:sldMkLst>
        <pc:spChg chg="mod">
          <ac:chgData name="NASSIM ELABBOUBI" userId="f2cf5b4a597a1f45" providerId="LiveId" clId="{ED918A64-863D-438E-AD35-A64AAC5413C7}" dt="2017-12-19T18:25:51.120" v="131"/>
          <ac:spMkLst>
            <pc:docMk/>
            <pc:sldMk cId="3614839678" sldId="261"/>
            <ac:spMk id="2" creationId="{E32EE870-D56B-4576-AB3A-C5908E64CDE1}"/>
          </ac:spMkLst>
        </pc:spChg>
        <pc:spChg chg="del">
          <ac:chgData name="NASSIM ELABBOUBI" userId="f2cf5b4a597a1f45" providerId="LiveId" clId="{ED918A64-863D-438E-AD35-A64AAC5413C7}" dt="2017-12-19T18:24:03.128" v="122"/>
          <ac:spMkLst>
            <pc:docMk/>
            <pc:sldMk cId="3614839678" sldId="261"/>
            <ac:spMk id="3" creationId="{4DD9C4AE-55FF-46DA-8088-2400D5444C05}"/>
          </ac:spMkLst>
        </pc:spChg>
        <pc:picChg chg="add mod">
          <ac:chgData name="NASSIM ELABBOUBI" userId="f2cf5b4a597a1f45" providerId="LiveId" clId="{ED918A64-863D-438E-AD35-A64AAC5413C7}" dt="2017-12-19T18:24:07.045" v="124" actId="1076"/>
          <ac:picMkLst>
            <pc:docMk/>
            <pc:sldMk cId="3614839678" sldId="261"/>
            <ac:picMk id="5" creationId="{3B9733B3-CDE4-407D-9792-FB2BE37CC917}"/>
          </ac:picMkLst>
        </pc:picChg>
      </pc:sldChg>
      <pc:sldChg chg="addSp delSp modSp add ord setBg">
        <pc:chgData name="NASSIM ELABBOUBI" userId="f2cf5b4a597a1f45" providerId="LiveId" clId="{ED918A64-863D-438E-AD35-A64AAC5413C7}" dt="2017-12-19T18:57:14.478" v="402"/>
        <pc:sldMkLst>
          <pc:docMk/>
          <pc:sldMk cId="3711617238" sldId="262"/>
        </pc:sldMkLst>
        <pc:spChg chg="mod">
          <ac:chgData name="NASSIM ELABBOUBI" userId="f2cf5b4a597a1f45" providerId="LiveId" clId="{ED918A64-863D-438E-AD35-A64AAC5413C7}" dt="2017-12-19T18:45:30.937" v="221" actId="1076"/>
          <ac:spMkLst>
            <pc:docMk/>
            <pc:sldMk cId="3711617238" sldId="262"/>
            <ac:spMk id="2" creationId="{D9E7650A-8B41-4F91-B9E8-E73229781BED}"/>
          </ac:spMkLst>
        </pc:spChg>
        <pc:spChg chg="del">
          <ac:chgData name="NASSIM ELABBOUBI" userId="f2cf5b4a597a1f45" providerId="LiveId" clId="{ED918A64-863D-438E-AD35-A64AAC5413C7}" dt="2017-12-19T18:34:12.357" v="133"/>
          <ac:spMkLst>
            <pc:docMk/>
            <pc:sldMk cId="3711617238" sldId="262"/>
            <ac:spMk id="3" creationId="{415145D1-F027-4113-A006-F15C63AB24FC}"/>
          </ac:spMkLst>
        </pc:spChg>
        <pc:spChg chg="add del mod">
          <ac:chgData name="NASSIM ELABBOUBI" userId="f2cf5b4a597a1f45" providerId="LiveId" clId="{ED918A64-863D-438E-AD35-A64AAC5413C7}" dt="2017-12-19T18:44:41.608" v="204"/>
          <ac:spMkLst>
            <pc:docMk/>
            <pc:sldMk cId="3711617238" sldId="262"/>
            <ac:spMk id="4" creationId="{920CE8EA-2B12-4513-A026-7C4F9272AAD1}"/>
          </ac:spMkLst>
        </pc:spChg>
        <pc:spChg chg="add mod">
          <ac:chgData name="NASSIM ELABBOUBI" userId="f2cf5b4a597a1f45" providerId="LiveId" clId="{ED918A64-863D-438E-AD35-A64AAC5413C7}" dt="2017-12-19T18:44:51.832" v="207" actId="1076"/>
          <ac:spMkLst>
            <pc:docMk/>
            <pc:sldMk cId="3711617238" sldId="262"/>
            <ac:spMk id="5" creationId="{2F741546-1437-4A27-8E35-33F1C6D1D8D9}"/>
          </ac:spMkLst>
        </pc:spChg>
        <pc:spChg chg="add del">
          <ac:chgData name="NASSIM ELABBOUBI" userId="f2cf5b4a597a1f45" providerId="LiveId" clId="{ED918A64-863D-438E-AD35-A64AAC5413C7}" dt="2017-12-19T18:42:57.218" v="183"/>
          <ac:spMkLst>
            <pc:docMk/>
            <pc:sldMk cId="3711617238" sldId="262"/>
            <ac:spMk id="6" creationId="{EB21C17F-E5A7-4760-B1FA-10D788EA4CED}"/>
          </ac:spMkLst>
        </pc:spChg>
        <pc:picChg chg="add mod">
          <ac:chgData name="NASSIM ELABBOUBI" userId="f2cf5b4a597a1f45" providerId="LiveId" clId="{ED918A64-863D-438E-AD35-A64AAC5413C7}" dt="2017-12-19T18:44:53.595" v="208" actId="1076"/>
          <ac:picMkLst>
            <pc:docMk/>
            <pc:sldMk cId="3711617238" sldId="262"/>
            <ac:picMk id="10" creationId="{83710E38-22C4-4AF1-BCA4-2E038F950C0C}"/>
          </ac:picMkLst>
        </pc:picChg>
        <pc:picChg chg="add mod">
          <ac:chgData name="NASSIM ELABBOUBI" userId="f2cf5b4a597a1f45" providerId="LiveId" clId="{ED918A64-863D-438E-AD35-A64AAC5413C7}" dt="2017-12-19T18:45:33.316" v="222" actId="1076"/>
          <ac:picMkLst>
            <pc:docMk/>
            <pc:sldMk cId="3711617238" sldId="262"/>
            <ac:picMk id="1026" creationId="{6C95D45F-916E-4FB8-8363-C9281E68D0D7}"/>
          </ac:picMkLst>
        </pc:picChg>
        <pc:picChg chg="add mod">
          <ac:chgData name="NASSIM ELABBOUBI" userId="f2cf5b4a597a1f45" providerId="LiveId" clId="{ED918A64-863D-438E-AD35-A64AAC5413C7}" dt="2017-12-19T18:36:50.912" v="155" actId="1076"/>
          <ac:picMkLst>
            <pc:docMk/>
            <pc:sldMk cId="3711617238" sldId="262"/>
            <ac:picMk id="1028" creationId="{A0886C62-781B-4113-8D43-AFDE321F1312}"/>
          </ac:picMkLst>
        </pc:picChg>
        <pc:picChg chg="add mod">
          <ac:chgData name="NASSIM ELABBOUBI" userId="f2cf5b4a597a1f45" providerId="LiveId" clId="{ED918A64-863D-438E-AD35-A64AAC5413C7}" dt="2017-12-19T18:44:40.019" v="201" actId="1076"/>
          <ac:picMkLst>
            <pc:docMk/>
            <pc:sldMk cId="3711617238" sldId="262"/>
            <ac:picMk id="1030" creationId="{5851560B-0B41-4706-B6D8-E5B65C348A3E}"/>
          </ac:picMkLst>
        </pc:picChg>
        <pc:picChg chg="add mod">
          <ac:chgData name="NASSIM ELABBOUBI" userId="f2cf5b4a597a1f45" providerId="LiveId" clId="{ED918A64-863D-438E-AD35-A64AAC5413C7}" dt="2017-12-19T18:44:41.075" v="202" actId="1076"/>
          <ac:picMkLst>
            <pc:docMk/>
            <pc:sldMk cId="3711617238" sldId="262"/>
            <ac:picMk id="1032" creationId="{46BA3C3D-0E54-4931-B96C-A48915E6AC0C}"/>
          </ac:picMkLst>
        </pc:picChg>
        <pc:picChg chg="add mod">
          <ac:chgData name="NASSIM ELABBOUBI" userId="f2cf5b4a597a1f45" providerId="LiveId" clId="{ED918A64-863D-438E-AD35-A64AAC5413C7}" dt="2017-12-19T18:36:57.728" v="160" actId="1076"/>
          <ac:picMkLst>
            <pc:docMk/>
            <pc:sldMk cId="3711617238" sldId="262"/>
            <ac:picMk id="1034" creationId="{79EC6A42-7A16-4B27-AF81-6F48BA0F51F0}"/>
          </ac:picMkLst>
        </pc:picChg>
        <pc:picChg chg="add mod">
          <ac:chgData name="NASSIM ELABBOUBI" userId="f2cf5b4a597a1f45" providerId="LiveId" clId="{ED918A64-863D-438E-AD35-A64AAC5413C7}" dt="2017-12-19T18:44:47.306" v="206" actId="1076"/>
          <ac:picMkLst>
            <pc:docMk/>
            <pc:sldMk cId="3711617238" sldId="262"/>
            <ac:picMk id="1036" creationId="{9BD1A80C-85D4-48F0-8309-1BBDEF9060DD}"/>
          </ac:picMkLst>
        </pc:picChg>
      </pc:sldChg>
      <pc:sldChg chg="modSp add">
        <pc:chgData name="NASSIM ELABBOUBI" userId="f2cf5b4a597a1f45" providerId="LiveId" clId="{ED918A64-863D-438E-AD35-A64AAC5413C7}" dt="2017-12-19T18:21:03.264" v="48" actId="14100"/>
        <pc:sldMkLst>
          <pc:docMk/>
          <pc:sldMk cId="3753509135" sldId="263"/>
        </pc:sldMkLst>
        <pc:spChg chg="mod">
          <ac:chgData name="NASSIM ELABBOUBI" userId="f2cf5b4a597a1f45" providerId="LiveId" clId="{ED918A64-863D-438E-AD35-A64AAC5413C7}" dt="2017-12-19T18:21:03.264" v="48" actId="14100"/>
          <ac:spMkLst>
            <pc:docMk/>
            <pc:sldMk cId="3753509135" sldId="263"/>
            <ac:spMk id="2" creationId="{3FB4F291-F4D5-49E8-802E-9D82E908FD04}"/>
          </ac:spMkLst>
        </pc:spChg>
      </pc:sldChg>
      <pc:sldChg chg="addSp delSp modSp add">
        <pc:chgData name="NASSIM ELABBOUBI" userId="f2cf5b4a597a1f45" providerId="LiveId" clId="{ED918A64-863D-438E-AD35-A64AAC5413C7}" dt="2017-12-19T18:49:37.886" v="278" actId="1076"/>
        <pc:sldMkLst>
          <pc:docMk/>
          <pc:sldMk cId="1922908315" sldId="264"/>
        </pc:sldMkLst>
        <pc:spChg chg="mod">
          <ac:chgData name="NASSIM ELABBOUBI" userId="f2cf5b4a597a1f45" providerId="LiveId" clId="{ED918A64-863D-438E-AD35-A64AAC5413C7}" dt="2017-12-19T18:47:02.482" v="227" actId="1076"/>
          <ac:spMkLst>
            <pc:docMk/>
            <pc:sldMk cId="1922908315" sldId="264"/>
            <ac:spMk id="2" creationId="{6A28DF12-319F-4A8D-B036-97CB9C8A38CD}"/>
          </ac:spMkLst>
        </pc:spChg>
        <pc:spChg chg="del">
          <ac:chgData name="NASSIM ELABBOUBI" userId="f2cf5b4a597a1f45" providerId="LiveId" clId="{ED918A64-863D-438E-AD35-A64AAC5413C7}" dt="2017-12-19T18:46:43.657" v="224"/>
          <ac:spMkLst>
            <pc:docMk/>
            <pc:sldMk cId="1922908315" sldId="264"/>
            <ac:spMk id="3" creationId="{A0950B62-FAB6-468E-BA37-6C2EECAAC1B6}"/>
          </ac:spMkLst>
        </pc:spChg>
        <pc:spChg chg="add mod">
          <ac:chgData name="NASSIM ELABBOUBI" userId="f2cf5b4a597a1f45" providerId="LiveId" clId="{ED918A64-863D-438E-AD35-A64AAC5413C7}" dt="2017-12-19T18:48:09.324" v="260" actId="1076"/>
          <ac:spMkLst>
            <pc:docMk/>
            <pc:sldMk cId="1922908315" sldId="264"/>
            <ac:spMk id="5" creationId="{24E0DBBD-0140-4AE5-9C92-561B944B932F}"/>
          </ac:spMkLst>
        </pc:spChg>
        <pc:spChg chg="add mod">
          <ac:chgData name="NASSIM ELABBOUBI" userId="f2cf5b4a597a1f45" providerId="LiveId" clId="{ED918A64-863D-438E-AD35-A64AAC5413C7}" dt="2017-12-19T18:48:06.878" v="259" actId="1076"/>
          <ac:spMkLst>
            <pc:docMk/>
            <pc:sldMk cId="1922908315" sldId="264"/>
            <ac:spMk id="6" creationId="{9D52BB9A-91B6-416F-8D28-FE3E29775BB7}"/>
          </ac:spMkLst>
        </pc:spChg>
        <pc:spChg chg="add mod">
          <ac:chgData name="NASSIM ELABBOUBI" userId="f2cf5b4a597a1f45" providerId="LiveId" clId="{ED918A64-863D-438E-AD35-A64AAC5413C7}" dt="2017-12-19T18:49:25.141" v="276"/>
          <ac:spMkLst>
            <pc:docMk/>
            <pc:sldMk cId="1922908315" sldId="264"/>
            <ac:spMk id="7" creationId="{80465DC0-FE95-4B4C-B405-0E02822C0412}"/>
          </ac:spMkLst>
        </pc:spChg>
        <pc:spChg chg="add mod">
          <ac:chgData name="NASSIM ELABBOUBI" userId="f2cf5b4a597a1f45" providerId="LiveId" clId="{ED918A64-863D-438E-AD35-A64AAC5413C7}" dt="2017-12-19T18:49:37.886" v="278" actId="1076"/>
          <ac:spMkLst>
            <pc:docMk/>
            <pc:sldMk cId="1922908315" sldId="264"/>
            <ac:spMk id="8" creationId="{0D4BA128-1005-40EC-A7A3-C8ADDCE9F23B}"/>
          </ac:spMkLst>
        </pc:spChg>
        <pc:picChg chg="add mod">
          <ac:chgData name="NASSIM ELABBOUBI" userId="f2cf5b4a597a1f45" providerId="LiveId" clId="{ED918A64-863D-438E-AD35-A64AAC5413C7}" dt="2017-12-19T18:46:49.437" v="225" actId="1076"/>
          <ac:picMkLst>
            <pc:docMk/>
            <pc:sldMk cId="1922908315" sldId="264"/>
            <ac:picMk id="4" creationId="{F394D19B-4F21-468B-90F5-EA8B0A225341}"/>
          </ac:picMkLst>
        </pc:picChg>
      </pc:sldChg>
      <pc:sldChg chg="addSp delSp modSp add">
        <pc:chgData name="NASSIM ELABBOUBI" userId="f2cf5b4a597a1f45" providerId="LiveId" clId="{ED918A64-863D-438E-AD35-A64AAC5413C7}" dt="2017-12-19T18:58:03.744" v="408" actId="20577"/>
        <pc:sldMkLst>
          <pc:docMk/>
          <pc:sldMk cId="2666293256" sldId="265"/>
        </pc:sldMkLst>
        <pc:spChg chg="del">
          <ac:chgData name="NASSIM ELABBOUBI" userId="f2cf5b4a597a1f45" providerId="LiveId" clId="{ED918A64-863D-438E-AD35-A64AAC5413C7}" dt="2017-12-19T18:50:31.572" v="282" actId="478"/>
          <ac:spMkLst>
            <pc:docMk/>
            <pc:sldMk cId="2666293256" sldId="265"/>
            <ac:spMk id="2" creationId="{E250F47C-8E94-4D9D-84AC-CD20E1F7AE23}"/>
          </ac:spMkLst>
        </pc:spChg>
        <pc:spChg chg="del">
          <ac:chgData name="NASSIM ELABBOUBI" userId="f2cf5b4a597a1f45" providerId="LiveId" clId="{ED918A64-863D-438E-AD35-A64AAC5413C7}" dt="2017-12-19T18:50:30.276" v="281" actId="478"/>
          <ac:spMkLst>
            <pc:docMk/>
            <pc:sldMk cId="2666293256" sldId="265"/>
            <ac:spMk id="3" creationId="{331DAA83-8166-4FAD-A7D3-118A01B72CCD}"/>
          </ac:spMkLst>
        </pc:spChg>
        <pc:spChg chg="add">
          <ac:chgData name="NASSIM ELABBOUBI" userId="f2cf5b4a597a1f45" providerId="LiveId" clId="{ED918A64-863D-438E-AD35-A64AAC5413C7}" dt="2017-12-19T18:50:19.715" v="280"/>
          <ac:spMkLst>
            <pc:docMk/>
            <pc:sldMk cId="2666293256" sldId="265"/>
            <ac:spMk id="5" creationId="{0059C7EE-D5AC-4FEA-BA3B-485512EF5F88}"/>
          </ac:spMkLst>
        </pc:spChg>
        <pc:spChg chg="add mod">
          <ac:chgData name="NASSIM ELABBOUBI" userId="f2cf5b4a597a1f45" providerId="LiveId" clId="{ED918A64-863D-438E-AD35-A64AAC5413C7}" dt="2017-12-19T18:51:08.248" v="287" actId="20577"/>
          <ac:spMkLst>
            <pc:docMk/>
            <pc:sldMk cId="2666293256" sldId="265"/>
            <ac:spMk id="6" creationId="{218D772A-FD54-497D-90F4-A4BDF393EEB0}"/>
          </ac:spMkLst>
        </pc:spChg>
        <pc:spChg chg="add mod">
          <ac:chgData name="NASSIM ELABBOUBI" userId="f2cf5b4a597a1f45" providerId="LiveId" clId="{ED918A64-863D-438E-AD35-A64AAC5413C7}" dt="2017-12-19T18:54:31.985" v="320" actId="1076"/>
          <ac:spMkLst>
            <pc:docMk/>
            <pc:sldMk cId="2666293256" sldId="265"/>
            <ac:spMk id="7" creationId="{BF2E1C93-3A53-4BF6-B6A9-6C69FFAD4270}"/>
          </ac:spMkLst>
        </pc:spChg>
        <pc:spChg chg="add mod">
          <ac:chgData name="NASSIM ELABBOUBI" userId="f2cf5b4a597a1f45" providerId="LiveId" clId="{ED918A64-863D-438E-AD35-A64AAC5413C7}" dt="2017-12-19T18:52:48.750" v="294"/>
          <ac:spMkLst>
            <pc:docMk/>
            <pc:sldMk cId="2666293256" sldId="265"/>
            <ac:spMk id="8" creationId="{5ECB0416-037F-4073-9D84-77F038D4D2E8}"/>
          </ac:spMkLst>
        </pc:spChg>
        <pc:spChg chg="add mod">
          <ac:chgData name="NASSIM ELABBOUBI" userId="f2cf5b4a597a1f45" providerId="LiveId" clId="{ED918A64-863D-438E-AD35-A64AAC5413C7}" dt="2017-12-19T18:58:03.744" v="408" actId="20577"/>
          <ac:spMkLst>
            <pc:docMk/>
            <pc:sldMk cId="2666293256" sldId="265"/>
            <ac:spMk id="9" creationId="{CE75A64E-59C4-4285-A671-3FF2BF6DA8F6}"/>
          </ac:spMkLst>
        </pc:spChg>
        <pc:picChg chg="add">
          <ac:chgData name="NASSIM ELABBOUBI" userId="f2cf5b4a597a1f45" providerId="LiveId" clId="{ED918A64-863D-438E-AD35-A64AAC5413C7}" dt="2017-12-19T18:50:05.986" v="279"/>
          <ac:picMkLst>
            <pc:docMk/>
            <pc:sldMk cId="2666293256" sldId="265"/>
            <ac:picMk id="4" creationId="{86218A45-3769-42B9-AF21-9E70D8D41B81}"/>
          </ac:picMkLst>
        </pc:picChg>
      </pc:sldChg>
      <pc:sldChg chg="modSp add ord">
        <pc:chgData name="NASSIM ELABBOUBI" userId="f2cf5b4a597a1f45" providerId="LiveId" clId="{ED918A64-863D-438E-AD35-A64AAC5413C7}" dt="2017-12-19T18:57:11.014" v="401"/>
        <pc:sldMkLst>
          <pc:docMk/>
          <pc:sldMk cId="1175294507" sldId="266"/>
        </pc:sldMkLst>
        <pc:spChg chg="mod">
          <ac:chgData name="NASSIM ELABBOUBI" userId="f2cf5b4a597a1f45" providerId="LiveId" clId="{ED918A64-863D-438E-AD35-A64AAC5413C7}" dt="2017-12-19T18:55:09.507" v="354" actId="313"/>
          <ac:spMkLst>
            <pc:docMk/>
            <pc:sldMk cId="1175294507" sldId="266"/>
            <ac:spMk id="2" creationId="{4BD5B281-ED7A-42EF-B740-6A2326D92A27}"/>
          </ac:spMkLst>
        </pc:spChg>
        <pc:spChg chg="mod">
          <ac:chgData name="NASSIM ELABBOUBI" userId="f2cf5b4a597a1f45" providerId="LiveId" clId="{ED918A64-863D-438E-AD35-A64AAC5413C7}" dt="2017-12-19T18:56:53.410" v="400" actId="122"/>
          <ac:spMkLst>
            <pc:docMk/>
            <pc:sldMk cId="1175294507" sldId="266"/>
            <ac:spMk id="3" creationId="{E838F7C2-09EE-4E40-ADC7-E5620982E7CE}"/>
          </ac:spMkLst>
        </pc:spChg>
      </pc:sldChg>
      <pc:sldChg chg="addSp delSp modSp add ord">
        <pc:chgData name="NASSIM ELABBOUBI" userId="f2cf5b4a597a1f45" providerId="LiveId" clId="{ED918A64-863D-438E-AD35-A64AAC5413C7}" dt="2017-12-19T19:13:08.025" v="662" actId="1076"/>
        <pc:sldMkLst>
          <pc:docMk/>
          <pc:sldMk cId="233642135" sldId="267"/>
        </pc:sldMkLst>
        <pc:spChg chg="mod">
          <ac:chgData name="NASSIM ELABBOUBI" userId="f2cf5b4a597a1f45" providerId="LiveId" clId="{ED918A64-863D-438E-AD35-A64AAC5413C7}" dt="2017-12-19T19:12:15.844" v="656" actId="1076"/>
          <ac:spMkLst>
            <pc:docMk/>
            <pc:sldMk cId="233642135" sldId="267"/>
            <ac:spMk id="2" creationId="{564FC9B2-0931-4964-B397-38C43D397FB9}"/>
          </ac:spMkLst>
        </pc:spChg>
        <pc:spChg chg="mod">
          <ac:chgData name="NASSIM ELABBOUBI" userId="f2cf5b4a597a1f45" providerId="LiveId" clId="{ED918A64-863D-438E-AD35-A64AAC5413C7}" dt="2017-12-19T19:13:08.025" v="662" actId="1076"/>
          <ac:spMkLst>
            <pc:docMk/>
            <pc:sldMk cId="233642135" sldId="267"/>
            <ac:spMk id="3" creationId="{2ECBFFF1-C6FF-49B2-B48D-695D8EDC4858}"/>
          </ac:spMkLst>
        </pc:spChg>
        <pc:spChg chg="add mod">
          <ac:chgData name="NASSIM ELABBOUBI" userId="f2cf5b4a597a1f45" providerId="LiveId" clId="{ED918A64-863D-438E-AD35-A64AAC5413C7}" dt="2017-12-19T19:13:03.166" v="661" actId="1076"/>
          <ac:spMkLst>
            <pc:docMk/>
            <pc:sldMk cId="233642135" sldId="267"/>
            <ac:spMk id="4" creationId="{B6FB7DE0-7220-4FD5-BA48-3253C9335831}"/>
          </ac:spMkLst>
        </pc:spChg>
        <pc:spChg chg="add del">
          <ac:chgData name="NASSIM ELABBOUBI" userId="f2cf5b4a597a1f45" providerId="LiveId" clId="{ED918A64-863D-438E-AD35-A64AAC5413C7}" dt="2017-12-19T19:06:38.112" v="484"/>
          <ac:spMkLst>
            <pc:docMk/>
            <pc:sldMk cId="233642135" sldId="267"/>
            <ac:spMk id="5" creationId="{0FDD771F-F43B-4154-8D62-455EC0F318F4}"/>
          </ac:spMkLst>
        </pc:spChg>
      </pc:sldChg>
      <pc:sldChg chg="modSp add del">
        <pc:chgData name="NASSIM ELABBOUBI" userId="f2cf5b4a597a1f45" providerId="LiveId" clId="{ED918A64-863D-438E-AD35-A64AAC5413C7}" dt="2017-12-19T19:13:27.380" v="682" actId="2696"/>
        <pc:sldMkLst>
          <pc:docMk/>
          <pc:sldMk cId="1586243839" sldId="268"/>
        </pc:sldMkLst>
        <pc:spChg chg="mod">
          <ac:chgData name="NASSIM ELABBOUBI" userId="f2cf5b4a597a1f45" providerId="LiveId" clId="{ED918A64-863D-438E-AD35-A64AAC5413C7}" dt="2017-12-19T19:13:22.360" v="681" actId="20577"/>
          <ac:spMkLst>
            <pc:docMk/>
            <pc:sldMk cId="1586243839" sldId="268"/>
            <ac:spMk id="2" creationId="{A6C36D08-1491-4FA5-9111-B46A0E75D25E}"/>
          </ac:spMkLst>
        </pc:spChg>
      </pc:sldChg>
      <pc:sldChg chg="add del">
        <pc:chgData name="NASSIM ELABBOUBI" userId="f2cf5b4a597a1f45" providerId="LiveId" clId="{ED918A64-863D-438E-AD35-A64AAC5413C7}" dt="2017-12-19T19:13:41.106" v="684" actId="2696"/>
        <pc:sldMkLst>
          <pc:docMk/>
          <pc:sldMk cId="3535345883"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BB40B-8AE3-41F7-B45F-BC245A0FB7C7}" type="datetimeFigureOut">
              <a:rPr lang="fr-FR" smtClean="0"/>
              <a:t>19/12/2017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3E05C-2A7A-4B67-B246-8E4D9A066A55}" type="slidenum">
              <a:rPr lang="fr-FR" smtClean="0"/>
              <a:t>‹N°›</a:t>
            </a:fld>
            <a:endParaRPr lang="fr-FR"/>
          </a:p>
        </p:txBody>
      </p:sp>
    </p:spTree>
    <p:extLst>
      <p:ext uri="{BB962C8B-B14F-4D97-AF65-F5344CB8AC3E}">
        <p14:creationId xmlns:p14="http://schemas.microsoft.com/office/powerpoint/2010/main" val="358319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4</a:t>
            </a:fld>
            <a:endParaRPr lang="fr-FR"/>
          </a:p>
        </p:txBody>
      </p:sp>
    </p:spTree>
    <p:extLst>
      <p:ext uri="{BB962C8B-B14F-4D97-AF65-F5344CB8AC3E}">
        <p14:creationId xmlns:p14="http://schemas.microsoft.com/office/powerpoint/2010/main" val="61959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5</a:t>
            </a:fld>
            <a:endParaRPr lang="fr-FR"/>
          </a:p>
        </p:txBody>
      </p:sp>
    </p:spTree>
    <p:extLst>
      <p:ext uri="{BB962C8B-B14F-4D97-AF65-F5344CB8AC3E}">
        <p14:creationId xmlns:p14="http://schemas.microsoft.com/office/powerpoint/2010/main" val="380325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6</a:t>
            </a:fld>
            <a:endParaRPr lang="fr-FR"/>
          </a:p>
        </p:txBody>
      </p:sp>
    </p:spTree>
    <p:extLst>
      <p:ext uri="{BB962C8B-B14F-4D97-AF65-F5344CB8AC3E}">
        <p14:creationId xmlns:p14="http://schemas.microsoft.com/office/powerpoint/2010/main" val="356516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pouvoir naviguer sur une route orthodromique en suivant un cap il faut le calculer. Le pilote doit ensuite partitionner sa route pour vérifier s’il ne dévie pas, chaque fin de partition il doit récupérer ces coordonnée actuel et répéter l’opération de calcul de cap.</a:t>
            </a:r>
          </a:p>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10</a:t>
            </a:fld>
            <a:endParaRPr lang="fr-FR"/>
          </a:p>
        </p:txBody>
      </p:sp>
    </p:spTree>
    <p:extLst>
      <p:ext uri="{BB962C8B-B14F-4D97-AF65-F5344CB8AC3E}">
        <p14:creationId xmlns:p14="http://schemas.microsoft.com/office/powerpoint/2010/main" val="120285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pPr indent="449580" algn="just">
                  <a:lnSpc>
                    <a:spcPct val="107000"/>
                  </a:lnSpc>
                  <a:spcAft>
                    <a:spcPts val="0"/>
                  </a:spcAft>
                </a:pP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On applique la formule des sinus en trigonométrie sphérique au triangle ABN ou N est le nord géographique : </a:t>
                </a:r>
                <a14:m>
                  <m:oMath xmlns:m="http://schemas.openxmlformats.org/officeDocument/2006/math">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𝐴𝐵</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𝑁</m:t>
                            </m:r>
                          </m:e>
                        </m:acc>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e>
                        </m:acc>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𝐴𝑁</m:t>
                            </m:r>
                          </m:e>
                        </m:acc>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e>
                        </m:acc>
                      </m:den>
                    </m:f>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Donc dans ce triangle l’angle en A est ce que l’on cherche (</a:t>
                </a:r>
                <a14:m>
                  <m:oMath xmlns:m="http://schemas.openxmlformats.org/officeDocument/2006/math">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l’arc qui lui est opposée est l’arc BN, </a:t>
                </a:r>
                <a14:m>
                  <m:oMath xmlns:m="http://schemas.openxmlformats.org/officeDocument/2006/math">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et l’angle au pôle est </a:t>
                </a:r>
                <a14:m>
                  <m:oMath xmlns:m="http://schemas.openxmlformats.org/officeDocument/2006/math">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12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on obtient donc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Choice>
        <mc:Fallback xmlns="">
          <p:sp>
            <p:nvSpPr>
              <p:cNvPr id="3" name="Espace réservé des notes 2"/>
              <p:cNvSpPr>
                <a:spLocks noGrp="1"/>
              </p:cNvSpPr>
              <p:nvPr>
                <p:ph type="body" idx="1"/>
              </p:nvPr>
            </p:nvSpPr>
            <p:spPr/>
            <p:txBody>
              <a:bodyPr/>
              <a:lstStyle/>
              <a:p>
                <a:pPr indent="449580" algn="just">
                  <a:lnSpc>
                    <a:spcPct val="107000"/>
                  </a:lnSpc>
                  <a:spcAft>
                    <a:spcPts val="0"/>
                  </a:spcAft>
                </a:pP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On applique la formule des sinus en trigonométrie sphérique au triangle ABN ou N est le nord géographique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(𝐴𝐵) ̂)/(𝑆𝑖𝑛 𝑁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(𝐵𝑁) ̂)/(𝑆𝑖𝑛 𝐴 ̂ )=</a:t>
                </a:r>
                <a:r>
                  <a:rPr lang="fr-FR" sz="1200" i="0">
                    <a:solidFill>
                      <a:srgbClr val="282525"/>
                    </a:solidFill>
                    <a:effectLst/>
                    <a:latin typeface="Cambria Math" panose="02040503050406030204" pitchFamily="18" charset="0"/>
                    <a:cs typeface="Times New Roman" panose="02020603050405020304" pitchFamily="18" charset="0"/>
                  </a:rPr>
                  <a:t>(</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𝑆𝑖𝑛 (𝐴𝑁) ̂)/(𝑆𝑖𝑛 𝐵 ̂ )</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Donc dans ce triangle l’angle en A est ce que l’on cherche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𝑅_0</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l’arc qui lui est opposée est l’arc BN,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𝐵𝑁=𝜋/2−𝜑_𝐵</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et l’angle au pôle est </a:t>
                </a:r>
                <a:r>
                  <a:rPr lang="fr-FR" sz="1200" i="0">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a:t>𝛾_𝐵− 𝛾_𝐴</a:t>
                </a:r>
                <a:r>
                  <a:rPr lang="fr-FR" sz="1200" dirty="0">
                    <a:solidFill>
                      <a:srgbClr val="282525"/>
                    </a:solidFill>
                    <a:effectLst/>
                    <a:latin typeface="Times New Roman" panose="02020603050405020304" pitchFamily="18" charset="0"/>
                    <a:ea typeface="Times New Roman" panose="02020603050405020304" pitchFamily="18" charset="0"/>
                    <a:cs typeface="Times New Roman" panose="02020603050405020304" pitchFamily="18" charset="0"/>
                  </a:rPr>
                  <a:t> on obtient donc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Fallback>
      </mc:AlternateContent>
      <p:sp>
        <p:nvSpPr>
          <p:cNvPr id="4" name="Espace réservé du numéro de diapositive 3"/>
          <p:cNvSpPr>
            <a:spLocks noGrp="1"/>
          </p:cNvSpPr>
          <p:nvPr>
            <p:ph type="sldNum" sz="quarter" idx="10"/>
          </p:nvPr>
        </p:nvSpPr>
        <p:spPr/>
        <p:txBody>
          <a:bodyPr/>
          <a:lstStyle/>
          <a:p>
            <a:fld id="{4AD3E05C-2A7A-4B67-B246-8E4D9A066A55}" type="slidenum">
              <a:rPr lang="fr-FR" smtClean="0"/>
              <a:t>11</a:t>
            </a:fld>
            <a:endParaRPr lang="fr-FR"/>
          </a:p>
        </p:txBody>
      </p:sp>
    </p:spTree>
    <p:extLst>
      <p:ext uri="{BB962C8B-B14F-4D97-AF65-F5344CB8AC3E}">
        <p14:creationId xmlns:p14="http://schemas.microsoft.com/office/powerpoint/2010/main" val="102003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D3E05C-2A7A-4B67-B246-8E4D9A066A55}" type="slidenum">
              <a:rPr lang="fr-FR" smtClean="0"/>
              <a:t>12</a:t>
            </a:fld>
            <a:endParaRPr lang="fr-FR"/>
          </a:p>
        </p:txBody>
      </p:sp>
    </p:spTree>
    <p:extLst>
      <p:ext uri="{BB962C8B-B14F-4D97-AF65-F5344CB8AC3E}">
        <p14:creationId xmlns:p14="http://schemas.microsoft.com/office/powerpoint/2010/main" val="27497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55674-7DC7-4228-AED4-75E0261F1A4C}"/>
              </a:ext>
            </a:extLst>
          </p:cNvPr>
          <p:cNvSpPr>
            <a:spLocks noGrp="1"/>
          </p:cNvSpPr>
          <p:nvPr>
            <p:ph type="ctrTitle"/>
          </p:nvPr>
        </p:nvSpPr>
        <p:spPr/>
        <p:txBody>
          <a:bodyPr/>
          <a:lstStyle/>
          <a:p>
            <a:r>
              <a:rPr lang="fr-FR" dirty="0"/>
              <a:t>Calcul de Route Aérienne</a:t>
            </a:r>
          </a:p>
        </p:txBody>
      </p:sp>
      <p:sp>
        <p:nvSpPr>
          <p:cNvPr id="3" name="Sous-titre 2">
            <a:extLst>
              <a:ext uri="{FF2B5EF4-FFF2-40B4-BE49-F238E27FC236}">
                <a16:creationId xmlns:a16="http://schemas.microsoft.com/office/drawing/2014/main" id="{2CC45D93-9C3E-4639-8F2C-1A1B2B0A54E2}"/>
              </a:ext>
            </a:extLst>
          </p:cNvPr>
          <p:cNvSpPr>
            <a:spLocks noGrp="1"/>
          </p:cNvSpPr>
          <p:nvPr>
            <p:ph type="subTitle" idx="1"/>
          </p:nvPr>
        </p:nvSpPr>
        <p:spPr>
          <a:xfrm>
            <a:off x="3310850" y="4089398"/>
            <a:ext cx="2785150" cy="1388534"/>
          </a:xfrm>
        </p:spPr>
        <p:txBody>
          <a:bodyPr>
            <a:normAutofit/>
          </a:bodyPr>
          <a:lstStyle/>
          <a:p>
            <a:r>
              <a:rPr lang="fr-FR" dirty="0"/>
              <a:t>Réaliser par :                   El </a:t>
            </a:r>
            <a:r>
              <a:rPr lang="fr-FR" dirty="0" err="1"/>
              <a:t>Abboubi</a:t>
            </a:r>
            <a:r>
              <a:rPr lang="fr-FR" dirty="0"/>
              <a:t> Nassim        Benezit Luca</a:t>
            </a:r>
          </a:p>
          <a:p>
            <a:endParaRPr lang="fr-FR" dirty="0"/>
          </a:p>
        </p:txBody>
      </p:sp>
      <p:pic>
        <p:nvPicPr>
          <p:cNvPr id="4" name="Image 3">
            <a:extLst>
              <a:ext uri="{FF2B5EF4-FFF2-40B4-BE49-F238E27FC236}">
                <a16:creationId xmlns:a16="http://schemas.microsoft.com/office/drawing/2014/main" id="{C7FF88AC-5504-41AA-9E4C-3A4A57B56AC3}"/>
              </a:ext>
            </a:extLst>
          </p:cNvPr>
          <p:cNvPicPr/>
          <p:nvPr/>
        </p:nvPicPr>
        <p:blipFill>
          <a:blip r:embed="rId2">
            <a:extLst>
              <a:ext uri="{28A0092B-C50C-407E-A947-70E740481C1C}">
                <a14:useLocalDpi xmlns:a14="http://schemas.microsoft.com/office/drawing/2010/main" val="0"/>
              </a:ext>
            </a:extLst>
          </a:blip>
          <a:stretch>
            <a:fillRect/>
          </a:stretch>
        </p:blipFill>
        <p:spPr>
          <a:xfrm>
            <a:off x="8968740" y="5880629"/>
            <a:ext cx="3223260" cy="998537"/>
          </a:xfrm>
          <a:prstGeom prst="rect">
            <a:avLst/>
          </a:prstGeom>
        </p:spPr>
      </p:pic>
      <p:sp>
        <p:nvSpPr>
          <p:cNvPr id="6" name="Rectangle 5">
            <a:extLst>
              <a:ext uri="{FF2B5EF4-FFF2-40B4-BE49-F238E27FC236}">
                <a16:creationId xmlns:a16="http://schemas.microsoft.com/office/drawing/2014/main" id="{0ADF7070-6238-4CD6-B078-AB935AA3A665}"/>
              </a:ext>
            </a:extLst>
          </p:cNvPr>
          <p:cNvSpPr/>
          <p:nvPr/>
        </p:nvSpPr>
        <p:spPr>
          <a:xfrm>
            <a:off x="7736934" y="9289"/>
            <a:ext cx="4455066" cy="369332"/>
          </a:xfrm>
          <a:prstGeom prst="rect">
            <a:avLst/>
          </a:prstGeom>
        </p:spPr>
        <p:txBody>
          <a:bodyPr wrap="none">
            <a:spAutoFit/>
          </a:bodyPr>
          <a:lstStyle/>
          <a:p>
            <a:pPr algn="ctr">
              <a:spcAft>
                <a:spcPts val="1500"/>
              </a:spcAft>
            </a:pPr>
            <a:r>
              <a:rPr lang="fr-FR" dirty="0">
                <a:latin typeface="Times New Roman" panose="02020603050405020304" pitchFamily="18" charset="0"/>
                <a:ea typeface="Times New Roman" panose="02020603050405020304" pitchFamily="18" charset="0"/>
              </a:rPr>
              <a:t>Projet M3202 – Modélisations mathématiques</a:t>
            </a:r>
            <a:endParaRPr lang="fr-FR" sz="12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796DFFCF-3526-4036-AEF4-CDD0E2B6DE9B}"/>
              </a:ext>
            </a:extLst>
          </p:cNvPr>
          <p:cNvSpPr/>
          <p:nvPr/>
        </p:nvSpPr>
        <p:spPr>
          <a:xfrm>
            <a:off x="10269679" y="320702"/>
            <a:ext cx="1922321" cy="369332"/>
          </a:xfrm>
          <a:prstGeom prst="rect">
            <a:avLst/>
          </a:prstGeom>
        </p:spPr>
        <p:txBody>
          <a:bodyPr wrap="none">
            <a:spAutoFit/>
          </a:bodyPr>
          <a:lstStyle/>
          <a:p>
            <a:pPr algn="ctr">
              <a:spcAft>
                <a:spcPts val="1500"/>
              </a:spcAft>
            </a:pPr>
            <a:r>
              <a:rPr lang="fr-FR" dirty="0">
                <a:latin typeface="Times New Roman" panose="02020603050405020304" pitchFamily="18" charset="0"/>
                <a:ea typeface="Times New Roman" panose="02020603050405020304" pitchFamily="18" charset="0"/>
              </a:rPr>
              <a:t>Années 2017/2018</a:t>
            </a:r>
            <a:endParaRPr lang="fr-FR" sz="12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E9A62DA2-7B63-44C2-BD99-693016D51D22}"/>
              </a:ext>
            </a:extLst>
          </p:cNvPr>
          <p:cNvSpPr/>
          <p:nvPr/>
        </p:nvSpPr>
        <p:spPr>
          <a:xfrm>
            <a:off x="9710337" y="4089398"/>
            <a:ext cx="1792686" cy="923330"/>
          </a:xfrm>
          <a:prstGeom prst="rect">
            <a:avLst/>
          </a:prstGeom>
        </p:spPr>
        <p:txBody>
          <a:bodyPr wrap="square">
            <a:spAutoFit/>
          </a:bodyPr>
          <a:lstStyle/>
          <a:p>
            <a:r>
              <a:rPr lang="fr-FR" dirty="0"/>
              <a:t>Encadré par :</a:t>
            </a:r>
          </a:p>
          <a:p>
            <a:r>
              <a:rPr lang="fr-FR" dirty="0" err="1"/>
              <a:t>Francou</a:t>
            </a:r>
            <a:r>
              <a:rPr lang="fr-FR" dirty="0"/>
              <a:t> Cécile</a:t>
            </a:r>
          </a:p>
          <a:p>
            <a:r>
              <a:rPr lang="fr-FR" dirty="0" err="1"/>
              <a:t>Colombel</a:t>
            </a:r>
            <a:r>
              <a:rPr lang="fr-FR" dirty="0"/>
              <a:t> Bruno</a:t>
            </a:r>
          </a:p>
        </p:txBody>
      </p:sp>
    </p:spTree>
    <p:extLst>
      <p:ext uri="{BB962C8B-B14F-4D97-AF65-F5344CB8AC3E}">
        <p14:creationId xmlns:p14="http://schemas.microsoft.com/office/powerpoint/2010/main" val="382947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7E74B-98CD-4043-82B7-6A54F107A346}"/>
              </a:ext>
            </a:extLst>
          </p:cNvPr>
          <p:cNvSpPr>
            <a:spLocks noGrp="1"/>
          </p:cNvSpPr>
          <p:nvPr>
            <p:ph type="title"/>
          </p:nvPr>
        </p:nvSpPr>
        <p:spPr>
          <a:xfrm>
            <a:off x="1299459" y="238466"/>
            <a:ext cx="10018713" cy="1113691"/>
          </a:xfrm>
        </p:spPr>
        <p:txBody>
          <a:bodyPr/>
          <a:lstStyle/>
          <a:p>
            <a:r>
              <a:rPr lang="fr-FR" dirty="0"/>
              <a:t>Route Initial</a:t>
            </a:r>
          </a:p>
        </p:txBody>
      </p:sp>
      <p:pic>
        <p:nvPicPr>
          <p:cNvPr id="4" name="Image 3">
            <a:extLst>
              <a:ext uri="{FF2B5EF4-FFF2-40B4-BE49-F238E27FC236}">
                <a16:creationId xmlns:a16="http://schemas.microsoft.com/office/drawing/2014/main" id="{54CEC515-1CFC-4F25-A74E-E5DB223D6850}"/>
              </a:ext>
            </a:extLst>
          </p:cNvPr>
          <p:cNvPicPr>
            <a:picLocks noChangeAspect="1"/>
          </p:cNvPicPr>
          <p:nvPr/>
        </p:nvPicPr>
        <p:blipFill>
          <a:blip r:embed="rId3"/>
          <a:stretch>
            <a:fillRect/>
          </a:stretch>
        </p:blipFill>
        <p:spPr>
          <a:xfrm>
            <a:off x="2653017" y="1352157"/>
            <a:ext cx="8243660" cy="5267377"/>
          </a:xfrm>
          <a:prstGeom prst="rect">
            <a:avLst/>
          </a:prstGeom>
        </p:spPr>
      </p:pic>
    </p:spTree>
    <p:extLst>
      <p:ext uri="{BB962C8B-B14F-4D97-AF65-F5344CB8AC3E}">
        <p14:creationId xmlns:p14="http://schemas.microsoft.com/office/powerpoint/2010/main" val="402549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6EDC80-684C-4671-A05A-8DB535864715}"/>
              </a:ext>
            </a:extLst>
          </p:cNvPr>
          <p:cNvSpPr>
            <a:spLocks noGrp="1"/>
          </p:cNvSpPr>
          <p:nvPr>
            <p:ph type="title"/>
          </p:nvPr>
        </p:nvSpPr>
        <p:spPr>
          <a:xfrm>
            <a:off x="1601542" y="252047"/>
            <a:ext cx="10018713" cy="1213338"/>
          </a:xfrm>
        </p:spPr>
        <p:txBody>
          <a:bodyPr/>
          <a:lstStyle/>
          <a:p>
            <a:r>
              <a:rPr lang="fr-FR" b="1" dirty="0"/>
              <a:t>Calcul de route Initial</a:t>
            </a:r>
            <a:endParaRPr lang="fr-FR" dirty="0"/>
          </a:p>
        </p:txBody>
      </p:sp>
      <p:pic>
        <p:nvPicPr>
          <p:cNvPr id="4" name="Image 3">
            <a:extLst>
              <a:ext uri="{FF2B5EF4-FFF2-40B4-BE49-F238E27FC236}">
                <a16:creationId xmlns:a16="http://schemas.microsoft.com/office/drawing/2014/main" id="{4E5B734A-38A3-4AC5-B489-08A77F0768FE}"/>
              </a:ext>
            </a:extLst>
          </p:cNvPr>
          <p:cNvPicPr>
            <a:picLocks noChangeAspect="1"/>
          </p:cNvPicPr>
          <p:nvPr/>
        </p:nvPicPr>
        <p:blipFill>
          <a:blip r:embed="rId3"/>
          <a:stretch>
            <a:fillRect/>
          </a:stretch>
        </p:blipFill>
        <p:spPr>
          <a:xfrm>
            <a:off x="3556822" y="1175284"/>
            <a:ext cx="6114716" cy="5430669"/>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78F6B41-4A0B-4024-9A6B-5C54D80DD844}"/>
                  </a:ext>
                </a:extLst>
              </p:cNvPr>
              <p:cNvSpPr/>
              <p:nvPr/>
            </p:nvSpPr>
            <p:spPr>
              <a:xfrm>
                <a:off x="724217" y="4802624"/>
                <a:ext cx="2935997" cy="675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𝐴𝐵</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𝑁</m:t>
                              </m:r>
                            </m:e>
                          </m:acc>
                        </m:den>
                      </m:f>
                      <m:r>
                        <a:rPr lang="fr-FR" i="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𝐵𝑁</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m:t>
                              </m:r>
                            </m:e>
                          </m:acc>
                        </m:den>
                      </m:f>
                      <m:r>
                        <a:rPr lang="fr-FR" i="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𝐴𝑁</m:t>
                              </m:r>
                            </m:e>
                          </m:acc>
                        </m:num>
                        <m:den>
                          <m:r>
                            <a:rPr lang="fr-FR" i="1">
                              <a:latin typeface="Cambria Math" panose="02040503050406030204" pitchFamily="18" charset="0"/>
                            </a:rPr>
                            <m:t>𝑆𝑖𝑛</m:t>
                          </m:r>
                          <m:r>
                            <a:rPr lang="fr-FR" i="0">
                              <a:latin typeface="Cambria Math" panose="02040503050406030204" pitchFamily="18" charset="0"/>
                            </a:rPr>
                            <m:t> </m:t>
                          </m:r>
                          <m:acc>
                            <m:accPr>
                              <m:chr m:val="̂"/>
                              <m:ctrlPr>
                                <a:rPr lang="fr-FR" i="1">
                                  <a:latin typeface="Cambria Math" panose="02040503050406030204" pitchFamily="18" charset="0"/>
                                </a:rPr>
                              </m:ctrlPr>
                            </m:accPr>
                            <m:e>
                              <m:r>
                                <a:rPr lang="fr-FR" i="1">
                                  <a:latin typeface="Cambria Math" panose="02040503050406030204" pitchFamily="18" charset="0"/>
                                </a:rPr>
                                <m:t>𝐵</m:t>
                              </m:r>
                            </m:e>
                          </m:acc>
                        </m:den>
                      </m:f>
                    </m:oMath>
                  </m:oMathPara>
                </a14:m>
                <a:endParaRPr lang="fr-FR" dirty="0"/>
              </a:p>
            </p:txBody>
          </p:sp>
        </mc:Choice>
        <mc:Fallback xmlns="">
          <p:sp>
            <p:nvSpPr>
              <p:cNvPr id="5" name="Rectangle 4">
                <a:extLst>
                  <a:ext uri="{FF2B5EF4-FFF2-40B4-BE49-F238E27FC236}">
                    <a16:creationId xmlns:a16="http://schemas.microsoft.com/office/drawing/2014/main" id="{778F6B41-4A0B-4024-9A6B-5C54D80DD844}"/>
                  </a:ext>
                </a:extLst>
              </p:cNvPr>
              <p:cNvSpPr>
                <a:spLocks noRot="1" noChangeAspect="1" noMove="1" noResize="1" noEditPoints="1" noAdjustHandles="1" noChangeArrowheads="1" noChangeShapeType="1" noTextEdit="1"/>
              </p:cNvSpPr>
              <p:nvPr/>
            </p:nvSpPr>
            <p:spPr>
              <a:xfrm>
                <a:off x="724217" y="4802624"/>
                <a:ext cx="2935997" cy="675891"/>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98659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4653717-C589-4BAE-8397-EC369364860C}"/>
                  </a:ext>
                </a:extLst>
              </p:cNvPr>
              <p:cNvSpPr>
                <a:spLocks noGrp="1"/>
              </p:cNvSpPr>
              <p:nvPr>
                <p:ph idx="1"/>
              </p:nvPr>
            </p:nvSpPr>
            <p:spPr>
              <a:xfrm>
                <a:off x="7233138" y="603738"/>
                <a:ext cx="3974124" cy="5650524"/>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a:rPr lang="fr-FR" i="1">
                                  <a:latin typeface="Cambria Math" panose="02040503050406030204" pitchFamily="18" charset="0"/>
                                </a:rPr>
                                <m:t>𝑠𝑖𝑛</m:t>
                              </m:r>
                            </m:fName>
                            <m:e>
                              <m:r>
                                <a:rPr lang="fr-FR" i="1">
                                  <a:latin typeface="Cambria Math" panose="02040503050406030204" pitchFamily="18" charset="0"/>
                                </a:rPr>
                                <m:t>(</m:t>
                              </m:r>
                              <m:r>
                                <a:rPr lang="fr-FR" i="1">
                                  <a:latin typeface="Cambria Math" panose="02040503050406030204" pitchFamily="18" charset="0"/>
                                </a:rPr>
                                <m:t>𝐴𝐵</m:t>
                              </m:r>
                              <m:r>
                                <a:rPr lang="fr-FR" i="1">
                                  <a:latin typeface="Cambria Math" panose="02040503050406030204" pitchFamily="18" charset="0"/>
                                </a:rPr>
                                <m:t>)</m:t>
                              </m:r>
                            </m:e>
                          </m:func>
                        </m:num>
                        <m:den>
                          <m:func>
                            <m:funcPr>
                              <m:ctrlPr>
                                <a:rPr lang="fr-FR" i="1">
                                  <a:latin typeface="Cambria Math" panose="02040503050406030204" pitchFamily="18" charset="0"/>
                                </a:rPr>
                              </m:ctrlPr>
                            </m:funcPr>
                            <m:fName>
                              <m:r>
                                <a:rPr lang="fr-FR" i="1">
                                  <a:latin typeface="Cambria Math" panose="02040503050406030204" pitchFamily="18" charset="0"/>
                                </a:rPr>
                                <m:t>𝑠𝑖𝑛</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𝐵</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𝐴</m:t>
                                  </m:r>
                                </m:sub>
                              </m:sSub>
                              <m:r>
                                <a:rPr lang="fr-FR" i="1">
                                  <a:latin typeface="Cambria Math" panose="02040503050406030204" pitchFamily="18" charset="0"/>
                                </a:rPr>
                                <m:t>)</m:t>
                              </m:r>
                            </m:e>
                          </m:func>
                        </m:den>
                      </m:f>
                      <m:r>
                        <a:rPr lang="fr-FR" i="1">
                          <a:latin typeface="Cambria Math" panose="02040503050406030204" pitchFamily="18" charset="0"/>
                        </a:rPr>
                        <m:t>=</m:t>
                      </m:r>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𝜋</m:t>
                                  </m:r>
                                </m:num>
                                <m:den>
                                  <m:r>
                                    <a:rPr lang="fr-FR" i="1">
                                      <a:latin typeface="Cambria Math" panose="02040503050406030204" pitchFamily="18" charset="0"/>
                                    </a:rPr>
                                    <m:t>2</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r>
                                <a:rPr lang="fr-FR" i="1">
                                  <a:latin typeface="Cambria Math" panose="02040503050406030204" pitchFamily="18" charset="0"/>
                                </a:rPr>
                                <m:t>)</m:t>
                              </m:r>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0</m:t>
                                  </m:r>
                                </m:sub>
                              </m:sSub>
                              <m:r>
                                <a:rPr lang="fr-FR" i="1">
                                  <a:latin typeface="Cambria Math" panose="02040503050406030204" pitchFamily="18" charset="0"/>
                                </a:rPr>
                                <m:t>)</m:t>
                              </m:r>
                            </m:e>
                          </m:func>
                        </m:den>
                      </m:f>
                    </m:oMath>
                  </m:oMathPara>
                </a14:m>
                <a:endParaRPr lang="fr-FR" dirty="0"/>
              </a:p>
              <a:p>
                <a:pPr marL="0" indent="0">
                  <a:buNone/>
                </a:pPr>
                <a:r>
                  <a:rPr lang="fr-FR" dirty="0"/>
                  <a:t>Or :</a:t>
                </a:r>
              </a:p>
              <a:p>
                <a:pPr marL="0" indent="0">
                  <a:buNone/>
                </a:pPr>
                <a14:m>
                  <m:oMathPara xmlns:m="http://schemas.openxmlformats.org/officeDocument/2006/math">
                    <m:oMathParaPr>
                      <m:jc m:val="centerGroup"/>
                    </m:oMathParaPr>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𝜋</m:t>
                              </m:r>
                            </m:num>
                            <m:den>
                              <m:r>
                                <a:rPr lang="fr-FR" i="1">
                                  <a:latin typeface="Cambria Math" panose="02040503050406030204" pitchFamily="18" charset="0"/>
                                </a:rPr>
                                <m:t>2</m:t>
                              </m:r>
                            </m:den>
                          </m:f>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e>
                      </m:func>
                      <m:r>
                        <a:rPr lang="fr-FR" i="1">
                          <a:latin typeface="Cambria Math" panose="02040503050406030204" pitchFamily="18" charset="0"/>
                        </a:rPr>
                        <m:t>)=</m:t>
                      </m:r>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r>
                            <a:rPr lang="fr-FR" i="1">
                              <a:latin typeface="Cambria Math" panose="02040503050406030204" pitchFamily="18" charset="0"/>
                            </a:rPr>
                            <m:t>)</m:t>
                          </m:r>
                        </m:e>
                      </m:func>
                    </m:oMath>
                  </m:oMathPara>
                </a14:m>
                <a:endParaRPr lang="fr-FR" dirty="0"/>
              </a:p>
              <a:p>
                <a:pPr marL="0" indent="0">
                  <a:buNone/>
                </a:pPr>
                <a:r>
                  <a:rPr lang="fr-FR" dirty="0"/>
                  <a:t>Donc :</a:t>
                </a:r>
              </a:p>
              <a:p>
                <a:pPr marL="0" indent="0">
                  <a:buNone/>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r>
                                <a:rPr lang="fr-FR" i="1">
                                  <a:latin typeface="Cambria Math" panose="02040503050406030204" pitchFamily="18" charset="0"/>
                                </a:rPr>
                                <m:t>𝐴𝐵</m:t>
                              </m:r>
                              <m:r>
                                <a:rPr lang="fr-FR" i="1">
                                  <a:latin typeface="Cambria Math" panose="02040503050406030204" pitchFamily="18" charset="0"/>
                                </a:rPr>
                                <m:t>)</m:t>
                              </m:r>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𝐵</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𝐴</m:t>
                                  </m:r>
                                </m:sub>
                              </m:sSub>
                              <m:r>
                                <a:rPr lang="fr-FR" i="1">
                                  <a:latin typeface="Cambria Math" panose="02040503050406030204" pitchFamily="18" charset="0"/>
                                </a:rPr>
                                <m:t>)</m:t>
                              </m:r>
                            </m:e>
                          </m:func>
                        </m:den>
                      </m:f>
                      <m:r>
                        <a:rPr lang="fr-FR" i="1">
                          <a:latin typeface="Cambria Math" panose="02040503050406030204" pitchFamily="18" charset="0"/>
                        </a:rPr>
                        <m:t>=</m:t>
                      </m:r>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r>
                                <a:rPr lang="fr-FR" i="1">
                                  <a:latin typeface="Cambria Math" panose="02040503050406030204" pitchFamily="18" charset="0"/>
                                </a:rPr>
                                <m:t>)</m:t>
                              </m:r>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0</m:t>
                                  </m:r>
                                </m:sub>
                              </m:sSub>
                              <m:r>
                                <a:rPr lang="fr-FR" i="1">
                                  <a:latin typeface="Cambria Math" panose="02040503050406030204" pitchFamily="18" charset="0"/>
                                </a:rPr>
                                <m:t>)</m:t>
                              </m:r>
                            </m:e>
                          </m:func>
                        </m:den>
                      </m:f>
                    </m:oMath>
                  </m:oMathPara>
                </a14:m>
                <a:endParaRPr lang="fr-FR" dirty="0"/>
              </a:p>
              <a:p>
                <a:pPr marL="0" indent="0">
                  <a:buNone/>
                </a:pPr>
                <a:r>
                  <a:rPr lang="fr-FR" dirty="0"/>
                  <a:t>Qui donne part la suite :</a:t>
                </a:r>
              </a:p>
              <a:p>
                <a:pPr marL="0" indent="0">
                  <a:buNone/>
                </a:pPr>
                <a14:m>
                  <m:oMathPara xmlns:m="http://schemas.openxmlformats.org/officeDocument/2006/math">
                    <m:oMathParaPr>
                      <m:jc m:val="centerGroup"/>
                    </m:oMathParaPr>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0</m:t>
                                  </m:r>
                                </m:sub>
                              </m:sSub>
                            </m:e>
                          </m:d>
                          <m:r>
                            <a:rPr lang="fr-FR" i="1">
                              <a:latin typeface="Cambria Math" panose="02040503050406030204" pitchFamily="18" charset="0"/>
                            </a:rPr>
                            <m:t>=</m:t>
                          </m:r>
                          <m:f>
                            <m:fPr>
                              <m:ctrlPr>
                                <a:rPr lang="fr-FR" i="1">
                                  <a:latin typeface="Cambria Math" panose="02040503050406030204" pitchFamily="18" charset="0"/>
                                </a:rPr>
                              </m:ctrlPr>
                            </m:fPr>
                            <m:num>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𝜑</m:t>
                                          </m:r>
                                        </m:e>
                                        <m:sub>
                                          <m:r>
                                            <a:rPr lang="fr-FR" i="1">
                                              <a:latin typeface="Cambria Math" panose="02040503050406030204" pitchFamily="18" charset="0"/>
                                            </a:rPr>
                                            <m:t>𝐵</m:t>
                                          </m:r>
                                        </m:sub>
                                      </m:sSub>
                                    </m:e>
                                  </m:d>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𝐴</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𝛾</m:t>
                                          </m:r>
                                        </m:e>
                                        <m:sub>
                                          <m:r>
                                            <a:rPr lang="fr-FR" i="1">
                                              <a:latin typeface="Cambria Math" panose="02040503050406030204" pitchFamily="18" charset="0"/>
                                            </a:rPr>
                                            <m:t>𝐵</m:t>
                                          </m:r>
                                        </m:sub>
                                      </m:sSub>
                                      <m:r>
                                        <a:rPr lang="fr-FR" i="1">
                                          <a:latin typeface="Cambria Math" panose="02040503050406030204" pitchFamily="18" charset="0"/>
                                        </a:rPr>
                                        <m:t>)</m:t>
                                      </m:r>
                                    </m:e>
                                  </m:func>
                                </m:e>
                              </m:func>
                            </m:num>
                            <m:den>
                              <m:func>
                                <m:funcPr>
                                  <m:ctrlPr>
                                    <a:rPr lang="fr-FR" i="1">
                                      <a:latin typeface="Cambria Math" panose="02040503050406030204" pitchFamily="18" charset="0"/>
                                    </a:rPr>
                                  </m:ctrlPr>
                                </m:funcPr>
                                <m:fName>
                                  <m:r>
                                    <m:rPr>
                                      <m:sty m:val="p"/>
                                    </m:rPr>
                                    <a:rPr lang="fr-FR">
                                      <a:latin typeface="Cambria Math" panose="02040503050406030204" pitchFamily="18" charset="0"/>
                                    </a:rPr>
                                    <m:t>sin</m:t>
                                  </m:r>
                                </m:fName>
                                <m:e>
                                  <m:r>
                                    <a:rPr lang="fr-FR" i="1">
                                      <a:latin typeface="Cambria Math" panose="02040503050406030204" pitchFamily="18" charset="0"/>
                                    </a:rPr>
                                    <m:t>(</m:t>
                                  </m:r>
                                  <m:r>
                                    <a:rPr lang="fr-FR" i="1">
                                      <a:latin typeface="Cambria Math" panose="02040503050406030204" pitchFamily="18" charset="0"/>
                                    </a:rPr>
                                    <m:t>𝐴𝐵</m:t>
                                  </m:r>
                                  <m:r>
                                    <a:rPr lang="fr-FR" i="1">
                                      <a:latin typeface="Cambria Math" panose="02040503050406030204" pitchFamily="18" charset="0"/>
                                    </a:rPr>
                                    <m:t>)</m:t>
                                  </m:r>
                                </m:e>
                              </m:func>
                            </m:den>
                          </m:f>
                        </m:e>
                      </m:func>
                    </m:oMath>
                  </m:oMathPara>
                </a14:m>
                <a:endParaRPr lang="fr-FR" dirty="0"/>
              </a:p>
              <a:p>
                <a:pPr marL="0" indent="0">
                  <a:buNone/>
                </a:pPr>
                <a:endParaRPr lang="fr-FR" dirty="0"/>
              </a:p>
              <a:p>
                <a:endParaRPr lang="fr-FR" dirty="0"/>
              </a:p>
            </p:txBody>
          </p:sp>
        </mc:Choice>
        <mc:Fallback xmlns="">
          <p:sp>
            <p:nvSpPr>
              <p:cNvPr id="3" name="Espace réservé du contenu 2">
                <a:extLst>
                  <a:ext uri="{FF2B5EF4-FFF2-40B4-BE49-F238E27FC236}">
                    <a16:creationId xmlns:a16="http://schemas.microsoft.com/office/drawing/2014/main" id="{D4653717-C589-4BAE-8397-EC369364860C}"/>
                  </a:ext>
                </a:extLst>
              </p:cNvPr>
              <p:cNvSpPr>
                <a:spLocks noGrp="1" noRot="1" noChangeAspect="1" noMove="1" noResize="1" noEditPoints="1" noAdjustHandles="1" noChangeArrowheads="1" noChangeShapeType="1" noTextEdit="1"/>
              </p:cNvSpPr>
              <p:nvPr>
                <p:ph idx="1"/>
              </p:nvPr>
            </p:nvSpPr>
            <p:spPr>
              <a:xfrm>
                <a:off x="7233138" y="603738"/>
                <a:ext cx="3974124" cy="5650524"/>
              </a:xfrm>
              <a:blipFill>
                <a:blip r:embed="rId3"/>
                <a:stretch>
                  <a:fillRect l="-199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6A499B0-2E0B-4B2E-97B7-083AFF7070C7}"/>
                  </a:ext>
                </a:extLst>
              </p:cNvPr>
              <p:cNvSpPr/>
              <p:nvPr/>
            </p:nvSpPr>
            <p:spPr>
              <a:xfrm>
                <a:off x="1453662" y="928922"/>
                <a:ext cx="5685692" cy="1690271"/>
              </a:xfrm>
              <a:prstGeom prst="rect">
                <a:avLst/>
              </a:prstGeom>
            </p:spPr>
            <p:txBody>
              <a:bodyPr wrap="square">
                <a:spAutoFit/>
              </a:bodyPr>
              <a:lstStyle/>
              <a:p>
                <a:r>
                  <a:rPr lang="fr-FR" sz="2400" dirty="0">
                    <a:solidFill>
                      <a:srgbClr val="282525"/>
                    </a:solidFill>
                    <a:latin typeface="Times New Roman" panose="02020603050405020304" pitchFamily="18" charset="0"/>
                    <a:ea typeface="Times New Roman" panose="02020603050405020304" pitchFamily="18" charset="0"/>
                  </a:rPr>
                  <a:t>Donc dans ce triangle l’angle en A est ce que l’on cherche (</a:t>
                </a:r>
                <a14:m>
                  <m:oMath xmlns:m="http://schemas.openxmlformats.org/officeDocument/2006/math">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fr-FR" sz="2400" dirty="0">
                    <a:solidFill>
                      <a:srgbClr val="282525"/>
                    </a:solidFill>
                    <a:effectLst/>
                    <a:latin typeface="Times New Roman" panose="02020603050405020304" pitchFamily="18" charset="0"/>
                    <a:ea typeface="Times New Roman" panose="02020603050405020304" pitchFamily="18" charset="0"/>
                  </a:rPr>
                  <a:t>), l’arc qui lui est opposée est l’arc BN, </a:t>
                </a:r>
                <a14:m>
                  <m:oMath xmlns:m="http://schemas.openxmlformats.org/officeDocument/2006/math">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𝐵𝑁</m:t>
                    </m:r>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𝜋</m:t>
                        </m:r>
                      </m:num>
                      <m:den>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oMath>
                </a14:m>
                <a:r>
                  <a:rPr lang="fr-FR" sz="2400" dirty="0">
                    <a:solidFill>
                      <a:srgbClr val="282525"/>
                    </a:solidFill>
                    <a:effectLst/>
                    <a:latin typeface="Times New Roman" panose="02020603050405020304" pitchFamily="18" charset="0"/>
                    <a:ea typeface="Times New Roman" panose="02020603050405020304" pitchFamily="18" charset="0"/>
                  </a:rPr>
                  <a:t> et l’angle au pôle est </a:t>
                </a:r>
                <a14:m>
                  <m:oMath xmlns:m="http://schemas.openxmlformats.org/officeDocument/2006/math">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fr-FR" sz="2400" i="1">
                            <a:solidFill>
                              <a:srgbClr val="282525"/>
                            </a:solidFill>
                            <a:effectLst/>
                            <a:latin typeface="Cambria Math" panose="02040503050406030204" pitchFamily="18" charset="0"/>
                            <a:ea typeface="Times New Roman" panose="02020603050405020304" pitchFamily="18" charset="0"/>
                            <a:cs typeface="Times New Roman" panose="02020603050405020304" pitchFamily="18" charset="0"/>
                          </a:rPr>
                          <m:t>𝐴</m:t>
                        </m:r>
                      </m:sub>
                    </m:sSub>
                  </m:oMath>
                </a14:m>
                <a:r>
                  <a:rPr lang="fr-FR" sz="2400" dirty="0">
                    <a:solidFill>
                      <a:srgbClr val="282525"/>
                    </a:solidFill>
                    <a:effectLst/>
                    <a:latin typeface="Times New Roman" panose="02020603050405020304" pitchFamily="18" charset="0"/>
                    <a:ea typeface="Times New Roman" panose="02020603050405020304" pitchFamily="18" charset="0"/>
                  </a:rPr>
                  <a:t> on obtient donc :</a:t>
                </a:r>
                <a:endParaRPr lang="fr-FR" sz="2400" dirty="0"/>
              </a:p>
            </p:txBody>
          </p:sp>
        </mc:Choice>
        <mc:Fallback xmlns="">
          <p:sp>
            <p:nvSpPr>
              <p:cNvPr id="4" name="Rectangle 3">
                <a:extLst>
                  <a:ext uri="{FF2B5EF4-FFF2-40B4-BE49-F238E27FC236}">
                    <a16:creationId xmlns:a16="http://schemas.microsoft.com/office/drawing/2014/main" id="{76A499B0-2E0B-4B2E-97B7-083AFF7070C7}"/>
                  </a:ext>
                </a:extLst>
              </p:cNvPr>
              <p:cNvSpPr>
                <a:spLocks noRot="1" noChangeAspect="1" noMove="1" noResize="1" noEditPoints="1" noAdjustHandles="1" noChangeArrowheads="1" noChangeShapeType="1" noTextEdit="1"/>
              </p:cNvSpPr>
              <p:nvPr/>
            </p:nvSpPr>
            <p:spPr>
              <a:xfrm>
                <a:off x="1453662" y="928922"/>
                <a:ext cx="5685692" cy="1690271"/>
              </a:xfrm>
              <a:prstGeom prst="rect">
                <a:avLst/>
              </a:prstGeom>
              <a:blipFill>
                <a:blip r:embed="rId4"/>
                <a:stretch>
                  <a:fillRect l="-1608" t="-2878" r="-2465" b="-6835"/>
                </a:stretch>
              </a:blipFill>
            </p:spPr>
            <p:txBody>
              <a:bodyPr/>
              <a:lstStyle/>
              <a:p>
                <a:r>
                  <a:rPr lang="fr-FR">
                    <a:noFill/>
                  </a:rPr>
                  <a:t> </a:t>
                </a:r>
              </a:p>
            </p:txBody>
          </p:sp>
        </mc:Fallback>
      </mc:AlternateContent>
      <p:cxnSp>
        <p:nvCxnSpPr>
          <p:cNvPr id="6" name="Connecteur droit 5">
            <a:extLst>
              <a:ext uri="{FF2B5EF4-FFF2-40B4-BE49-F238E27FC236}">
                <a16:creationId xmlns:a16="http://schemas.microsoft.com/office/drawing/2014/main" id="{3EED14BA-3697-4032-82DB-C2CEE60B10B6}"/>
              </a:ext>
            </a:extLst>
          </p:cNvPr>
          <p:cNvCxnSpPr>
            <a:cxnSpLocks/>
          </p:cNvCxnSpPr>
          <p:nvPr/>
        </p:nvCxnSpPr>
        <p:spPr>
          <a:xfrm>
            <a:off x="7139354" y="928922"/>
            <a:ext cx="0" cy="4463693"/>
          </a:xfrm>
          <a:prstGeom prst="line">
            <a:avLst/>
          </a:prstGeom>
          <a:ln>
            <a:headEnd type="none" w="med" len="med"/>
            <a:tailEnd type="none" w="med" len="med"/>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5853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4FC9B2-0931-4964-B397-38C43D397FB9}"/>
              </a:ext>
            </a:extLst>
          </p:cNvPr>
          <p:cNvSpPr>
            <a:spLocks noGrp="1"/>
          </p:cNvSpPr>
          <p:nvPr>
            <p:ph type="title"/>
          </p:nvPr>
        </p:nvSpPr>
        <p:spPr>
          <a:xfrm>
            <a:off x="1353682" y="-136070"/>
            <a:ext cx="10018713" cy="1752599"/>
          </a:xfrm>
        </p:spPr>
        <p:txBody>
          <a:bodyPr/>
          <a:lstStyle/>
          <a:p>
            <a:r>
              <a:rPr lang="fr-FR" dirty="0"/>
              <a:t>Quelque exercices</a:t>
            </a:r>
          </a:p>
        </p:txBody>
      </p:sp>
      <p:sp>
        <p:nvSpPr>
          <p:cNvPr id="3" name="Espace réservé du contenu 2">
            <a:extLst>
              <a:ext uri="{FF2B5EF4-FFF2-40B4-BE49-F238E27FC236}">
                <a16:creationId xmlns:a16="http://schemas.microsoft.com/office/drawing/2014/main" id="{2ECBFFF1-C6FF-49B2-B48D-695D8EDC4858}"/>
              </a:ext>
            </a:extLst>
          </p:cNvPr>
          <p:cNvSpPr>
            <a:spLocks noGrp="1"/>
          </p:cNvSpPr>
          <p:nvPr>
            <p:ph idx="1"/>
          </p:nvPr>
        </p:nvSpPr>
        <p:spPr>
          <a:xfrm>
            <a:off x="852939" y="1812471"/>
            <a:ext cx="5243061" cy="3864428"/>
          </a:xfrm>
        </p:spPr>
        <p:txBody>
          <a:bodyPr/>
          <a:lstStyle/>
          <a:p>
            <a:r>
              <a:rPr lang="fr-FR" dirty="0"/>
              <a:t>Quelle est la longueur du parallèle de latitude ?		</a:t>
            </a:r>
          </a:p>
          <a:p>
            <a:pPr marL="457200" lvl="1" indent="0">
              <a:buNone/>
            </a:pPr>
            <a:r>
              <a:rPr lang="fr-FR" sz="1800" dirty="0"/>
              <a:t>Périmètre d’un cercle:</a:t>
            </a:r>
          </a:p>
          <a:p>
            <a:pPr marL="457200" lvl="1" indent="0">
              <a:buNone/>
            </a:pPr>
            <a:r>
              <a:rPr lang="fr-FR" sz="1800" b="1" dirty="0"/>
              <a:t> </a:t>
            </a:r>
            <a:r>
              <a:rPr lang="en-US" sz="1800" dirty="0"/>
              <a:t>2 * pi * (cos(L) * R) .</a:t>
            </a:r>
            <a:endParaRPr lang="fr-FR" sz="1800" dirty="0"/>
          </a:p>
          <a:p>
            <a:pPr marL="457200" lvl="1" indent="0">
              <a:buNone/>
            </a:pPr>
            <a:r>
              <a:rPr lang="fr-FR" sz="1800" dirty="0"/>
              <a:t>L est le degré de Latitude</a:t>
            </a:r>
          </a:p>
          <a:p>
            <a:pPr marL="457200" lvl="1" indent="0">
              <a:buNone/>
            </a:pPr>
            <a:r>
              <a:rPr lang="fr-FR" sz="1800" dirty="0"/>
              <a:t>R est le rayon de la Terre</a:t>
            </a:r>
          </a:p>
          <a:p>
            <a:pPr lvl="1"/>
            <a:endParaRPr lang="fr-FR" sz="1800" dirty="0"/>
          </a:p>
          <a:p>
            <a:pPr marL="457200" lvl="1" indent="0">
              <a:buNone/>
            </a:pPr>
            <a:r>
              <a:rPr lang="en-US" sz="1800" dirty="0"/>
              <a:t>2*pi*(cos(45)*6371= 28306 km</a:t>
            </a:r>
            <a:endParaRPr lang="fr-FR" sz="1800" dirty="0"/>
          </a:p>
          <a:p>
            <a:endParaRPr lang="fr-FR" dirty="0"/>
          </a:p>
        </p:txBody>
      </p:sp>
      <p:sp>
        <p:nvSpPr>
          <p:cNvPr id="4" name="Espace réservé du contenu 2">
            <a:extLst>
              <a:ext uri="{FF2B5EF4-FFF2-40B4-BE49-F238E27FC236}">
                <a16:creationId xmlns:a16="http://schemas.microsoft.com/office/drawing/2014/main" id="{B6FB7DE0-7220-4FD5-BA48-3253C9335831}"/>
              </a:ext>
            </a:extLst>
          </p:cNvPr>
          <p:cNvSpPr txBox="1">
            <a:spLocks/>
          </p:cNvSpPr>
          <p:nvPr/>
        </p:nvSpPr>
        <p:spPr>
          <a:xfrm>
            <a:off x="5720780" y="1453243"/>
            <a:ext cx="6471220" cy="5241471"/>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sz="4900" dirty="0"/>
              <a:t>Que vaut la distance entre </a:t>
            </a:r>
            <a:r>
              <a:rPr lang="fr-FR" sz="4900" i="1" dirty="0"/>
              <a:t>A </a:t>
            </a:r>
            <a:r>
              <a:rPr lang="fr-FR" sz="4900" dirty="0"/>
              <a:t>et </a:t>
            </a:r>
            <a:r>
              <a:rPr lang="fr-FR" sz="4900" i="1" dirty="0"/>
              <a:t>B </a:t>
            </a:r>
            <a:r>
              <a:rPr lang="fr-FR" sz="4900" dirty="0"/>
              <a:t>lorsque l’on se déplace sur le parallèle de latitude </a:t>
            </a:r>
            <a:r>
              <a:rPr lang="fr-FR" sz="4900" i="1" dirty="0"/>
              <a:t>' </a:t>
            </a:r>
            <a:r>
              <a:rPr lang="fr-FR" sz="4900" dirty="0"/>
              <a:t>?Et lorsque l’on se déplace sur le méridien de </a:t>
            </a:r>
            <a:r>
              <a:rPr lang="fr-FR" sz="4900" i="1" dirty="0"/>
              <a:t>A </a:t>
            </a:r>
            <a:r>
              <a:rPr lang="fr-FR" sz="4900" dirty="0"/>
              <a:t>jusqu’au pôle nord puis jus qu’au méridien de </a:t>
            </a:r>
            <a:r>
              <a:rPr lang="fr-FR" sz="4900" i="1" dirty="0"/>
              <a:t>B </a:t>
            </a:r>
            <a:r>
              <a:rPr lang="fr-FR" sz="4900" dirty="0"/>
              <a:t>vers le sud jusqu’en </a:t>
            </a:r>
            <a:r>
              <a:rPr lang="fr-FR" sz="4900" i="1" dirty="0"/>
              <a:t>B </a:t>
            </a:r>
            <a:r>
              <a:rPr lang="fr-FR" sz="4900" dirty="0"/>
              <a:t>? Donner les valeurs lorsque </a:t>
            </a:r>
            <a:r>
              <a:rPr lang="fr-FR" sz="4900" i="1" dirty="0"/>
              <a:t> </a:t>
            </a:r>
            <a:r>
              <a:rPr lang="fr-FR" sz="4900" dirty="0"/>
              <a:t>= 45 °.	</a:t>
            </a:r>
          </a:p>
          <a:p>
            <a:pPr marL="457200" lvl="1" indent="0">
              <a:buNone/>
            </a:pPr>
            <a:r>
              <a:rPr lang="en-US" sz="4900" dirty="0"/>
              <a:t>2*pi*R(°/360)</a:t>
            </a:r>
            <a:endParaRPr lang="fr-FR" sz="4900" dirty="0"/>
          </a:p>
          <a:p>
            <a:pPr marL="457200" lvl="1" indent="0">
              <a:buNone/>
            </a:pPr>
            <a:endParaRPr lang="fr-FR" sz="4900" dirty="0"/>
          </a:p>
          <a:p>
            <a:pPr marL="457200" lvl="1" indent="0">
              <a:buNone/>
            </a:pPr>
            <a:r>
              <a:rPr lang="fr-FR" sz="4900" dirty="0"/>
              <a:t>R est le rayon calculer a l’aide de la taille de notre longitude longueur/2*pi</a:t>
            </a:r>
          </a:p>
          <a:p>
            <a:pPr marL="457200" lvl="1" indent="0">
              <a:buNone/>
            </a:pPr>
            <a:r>
              <a:rPr lang="fr-FR" sz="4900" dirty="0"/>
              <a:t>° est la différence en degré des 2 points</a:t>
            </a:r>
          </a:p>
          <a:p>
            <a:pPr marL="457200" lvl="1" indent="0">
              <a:buNone/>
            </a:pPr>
            <a:r>
              <a:rPr lang="fr-FR" sz="4900" dirty="0"/>
              <a:t> </a:t>
            </a:r>
          </a:p>
          <a:p>
            <a:pPr marL="457200" lvl="1" indent="0">
              <a:buNone/>
            </a:pPr>
            <a:r>
              <a:rPr lang="fr-FR" sz="4900" dirty="0"/>
              <a:t>Parallèle </a:t>
            </a:r>
          </a:p>
          <a:p>
            <a:pPr marL="457200" lvl="1" indent="0">
              <a:buNone/>
            </a:pPr>
            <a:r>
              <a:rPr lang="fr-FR" sz="4900" dirty="0"/>
              <a:t>2*pi* (28306/(2*pi))*(180/360)=14153 km</a:t>
            </a:r>
          </a:p>
          <a:p>
            <a:pPr marL="457200" lvl="1" indent="0">
              <a:buNone/>
            </a:pPr>
            <a:r>
              <a:rPr lang="fr-FR" sz="4900" dirty="0"/>
              <a:t>Méridien</a:t>
            </a:r>
          </a:p>
          <a:p>
            <a:pPr marL="457200" lvl="1" indent="0">
              <a:buNone/>
            </a:pPr>
            <a:r>
              <a:rPr lang="fr-FR" sz="4900" dirty="0"/>
              <a:t>2*pi*6371*(90/360)= 10008 km</a:t>
            </a:r>
          </a:p>
          <a:p>
            <a:r>
              <a:rPr lang="fr-FR" sz="4900" dirty="0"/>
              <a:t>15 L de kérosène par km donc gain de 62175 l économisé en partant sur le méridien</a:t>
            </a:r>
          </a:p>
          <a:p>
            <a:endParaRPr lang="fr-FR" sz="2000" dirty="0"/>
          </a:p>
          <a:p>
            <a:pPr marL="457200" lvl="1" indent="0">
              <a:buNone/>
            </a:pPr>
            <a:endParaRPr lang="fr-FR" sz="4900" dirty="0"/>
          </a:p>
          <a:p>
            <a:pPr marL="0" indent="0">
              <a:buNone/>
            </a:pPr>
            <a:endParaRPr lang="fr-FR" sz="1800" dirty="0"/>
          </a:p>
          <a:p>
            <a:endParaRPr lang="fr-FR" dirty="0"/>
          </a:p>
        </p:txBody>
      </p:sp>
    </p:spTree>
    <p:extLst>
      <p:ext uri="{BB962C8B-B14F-4D97-AF65-F5344CB8AC3E}">
        <p14:creationId xmlns:p14="http://schemas.microsoft.com/office/powerpoint/2010/main" val="23364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417045-0BEE-4C71-A641-AC1C02B1FEDC}"/>
              </a:ext>
            </a:extLst>
          </p:cNvPr>
          <p:cNvSpPr>
            <a:spLocks noGrp="1"/>
          </p:cNvSpPr>
          <p:nvPr>
            <p:ph type="title"/>
          </p:nvPr>
        </p:nvSpPr>
        <p:spPr/>
        <p:txBody>
          <a:bodyPr/>
          <a:lstStyle/>
          <a:p>
            <a:r>
              <a:rPr lang="fr-FR" dirty="0"/>
              <a:t>Calcul orthodromique</a:t>
            </a:r>
          </a:p>
        </p:txBody>
      </p:sp>
      <p:sp>
        <p:nvSpPr>
          <p:cNvPr id="3" name="Espace réservé du contenu 2">
            <a:extLst>
              <a:ext uri="{FF2B5EF4-FFF2-40B4-BE49-F238E27FC236}">
                <a16:creationId xmlns:a16="http://schemas.microsoft.com/office/drawing/2014/main" id="{4B830EE6-3340-4E60-96DF-DDEB5FD93ECE}"/>
              </a:ext>
            </a:extLst>
          </p:cNvPr>
          <p:cNvSpPr>
            <a:spLocks noGrp="1"/>
          </p:cNvSpPr>
          <p:nvPr>
            <p:ph idx="1"/>
          </p:nvPr>
        </p:nvSpPr>
        <p:spPr/>
        <p:txBody>
          <a:bodyPr/>
          <a:lstStyle/>
          <a:p>
            <a:r>
              <a:rPr lang="fr-FR" dirty="0"/>
              <a:t>Loxodromie: La loxodromie désigne le chemin a cap constant entre deux points d’une Sphère. Sur un planisphère c'est une droite qui coupe les méridiens avec un angle constant.</a:t>
            </a:r>
          </a:p>
          <a:p>
            <a:r>
              <a:rPr lang="fr-FR" dirty="0"/>
              <a:t>L’orthodromie désigne le chemin le plus court entre deux points d’une sphère, donc le plus petit des deux arcs du grand cercle passant par ces deux points. </a:t>
            </a:r>
          </a:p>
        </p:txBody>
      </p:sp>
    </p:spTree>
    <p:extLst>
      <p:ext uri="{BB962C8B-B14F-4D97-AF65-F5344CB8AC3E}">
        <p14:creationId xmlns:p14="http://schemas.microsoft.com/office/powerpoint/2010/main" val="148094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EE870-D56B-4576-AB3A-C5908E64CDE1}"/>
              </a:ext>
            </a:extLst>
          </p:cNvPr>
          <p:cNvSpPr>
            <a:spLocks noGrp="1"/>
          </p:cNvSpPr>
          <p:nvPr>
            <p:ph type="title"/>
          </p:nvPr>
        </p:nvSpPr>
        <p:spPr/>
        <p:txBody>
          <a:bodyPr/>
          <a:lstStyle/>
          <a:p>
            <a:r>
              <a:rPr lang="fr-FR" dirty="0"/>
              <a:t>Calcule orthodromique </a:t>
            </a:r>
          </a:p>
        </p:txBody>
      </p:sp>
      <p:pic>
        <p:nvPicPr>
          <p:cNvPr id="5" name="Espace réservé du contenu 4">
            <a:extLst>
              <a:ext uri="{FF2B5EF4-FFF2-40B4-BE49-F238E27FC236}">
                <a16:creationId xmlns:a16="http://schemas.microsoft.com/office/drawing/2014/main" id="{3B9733B3-CDE4-407D-9792-FB2BE37CC917}"/>
              </a:ext>
            </a:extLst>
          </p:cNvPr>
          <p:cNvPicPr>
            <a:picLocks noGrp="1" noChangeAspect="1"/>
          </p:cNvPicPr>
          <p:nvPr>
            <p:ph idx="1"/>
          </p:nvPr>
        </p:nvPicPr>
        <p:blipFill>
          <a:blip r:embed="rId3"/>
          <a:stretch>
            <a:fillRect/>
          </a:stretch>
        </p:blipFill>
        <p:spPr>
          <a:xfrm>
            <a:off x="3314700" y="1958707"/>
            <a:ext cx="6020517" cy="4921789"/>
          </a:xfrm>
        </p:spPr>
      </p:pic>
    </p:spTree>
    <p:extLst>
      <p:ext uri="{BB962C8B-B14F-4D97-AF65-F5344CB8AC3E}">
        <p14:creationId xmlns:p14="http://schemas.microsoft.com/office/powerpoint/2010/main" val="361483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5B281-ED7A-42EF-B740-6A2326D92A27}"/>
              </a:ext>
            </a:extLst>
          </p:cNvPr>
          <p:cNvSpPr>
            <a:spLocks noGrp="1"/>
          </p:cNvSpPr>
          <p:nvPr>
            <p:ph type="title"/>
          </p:nvPr>
        </p:nvSpPr>
        <p:spPr/>
        <p:txBody>
          <a:bodyPr/>
          <a:lstStyle/>
          <a:p>
            <a:r>
              <a:rPr lang="fr-FR" dirty="0"/>
              <a:t>Calcul orthodromique</a:t>
            </a:r>
          </a:p>
        </p:txBody>
      </p:sp>
      <p:sp>
        <p:nvSpPr>
          <p:cNvPr id="3" name="Espace réservé du contenu 2">
            <a:extLst>
              <a:ext uri="{FF2B5EF4-FFF2-40B4-BE49-F238E27FC236}">
                <a16:creationId xmlns:a16="http://schemas.microsoft.com/office/drawing/2014/main" id="{E838F7C2-09EE-4E40-ADC7-E5620982E7CE}"/>
              </a:ext>
            </a:extLst>
          </p:cNvPr>
          <p:cNvSpPr>
            <a:spLocks noGrp="1"/>
          </p:cNvSpPr>
          <p:nvPr>
            <p:ph idx="1"/>
          </p:nvPr>
        </p:nvSpPr>
        <p:spPr/>
        <p:txBody>
          <a:bodyPr/>
          <a:lstStyle/>
          <a:p>
            <a:pPr marL="0" indent="0" algn="ctr">
              <a:buNone/>
            </a:pPr>
            <a:r>
              <a:rPr lang="fr-FR" dirty="0"/>
              <a:t>78°55’’3’ =&gt; 78 + 55/60 + 3/3600 =78,9175</a:t>
            </a:r>
          </a:p>
        </p:txBody>
      </p:sp>
    </p:spTree>
    <p:extLst>
      <p:ext uri="{BB962C8B-B14F-4D97-AF65-F5344CB8AC3E}">
        <p14:creationId xmlns:p14="http://schemas.microsoft.com/office/powerpoint/2010/main" val="117529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7650A-8B41-4F91-B9E8-E73229781BED}"/>
              </a:ext>
            </a:extLst>
          </p:cNvPr>
          <p:cNvSpPr>
            <a:spLocks noGrp="1"/>
          </p:cNvSpPr>
          <p:nvPr>
            <p:ph type="title"/>
          </p:nvPr>
        </p:nvSpPr>
        <p:spPr>
          <a:xfrm>
            <a:off x="1152066" y="-33568"/>
            <a:ext cx="10018713" cy="1752599"/>
          </a:xfrm>
        </p:spPr>
        <p:txBody>
          <a:bodyPr/>
          <a:lstStyle/>
          <a:p>
            <a:r>
              <a:rPr lang="fr-FR" dirty="0"/>
              <a:t>Calcule orthodromique </a:t>
            </a:r>
            <a:br>
              <a:rPr lang="fr-FR" dirty="0"/>
            </a:br>
            <a:r>
              <a:rPr lang="fr-FR" dirty="0"/>
              <a:t>Mille Marin</a:t>
            </a:r>
          </a:p>
        </p:txBody>
      </p:sp>
      <p:pic>
        <p:nvPicPr>
          <p:cNvPr id="1026" name="Picture 2" descr="Résultat de recherche d'images pour &quot;terre horloge&quot;">
            <a:extLst>
              <a:ext uri="{FF2B5EF4-FFF2-40B4-BE49-F238E27FC236}">
                <a16:creationId xmlns:a16="http://schemas.microsoft.com/office/drawing/2014/main" id="{6C95D45F-916E-4FB8-8363-C9281E68D0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66504" y="1444632"/>
            <a:ext cx="4389835" cy="4389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point d'interrogation&quot;">
            <a:extLst>
              <a:ext uri="{FF2B5EF4-FFF2-40B4-BE49-F238E27FC236}">
                <a16:creationId xmlns:a16="http://schemas.microsoft.com/office/drawing/2014/main" id="{A0886C62-781B-4113-8D43-AFDE321F1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95213">
            <a:off x="9791748" y="836500"/>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point d'interrogation&quot;">
            <a:extLst>
              <a:ext uri="{FF2B5EF4-FFF2-40B4-BE49-F238E27FC236}">
                <a16:creationId xmlns:a16="http://schemas.microsoft.com/office/drawing/2014/main" id="{5851560B-0B41-4706-B6D8-E5B65C348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611029">
            <a:off x="429865" y="2463464"/>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point d'interrogation&quot;">
            <a:extLst>
              <a:ext uri="{FF2B5EF4-FFF2-40B4-BE49-F238E27FC236}">
                <a16:creationId xmlns:a16="http://schemas.microsoft.com/office/drawing/2014/main" id="{46BA3C3D-0E54-4931-B96C-A48915E6A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678379">
            <a:off x="632149" y="683493"/>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pour &quot;point d'interrogation&quot;">
            <a:extLst>
              <a:ext uri="{FF2B5EF4-FFF2-40B4-BE49-F238E27FC236}">
                <a16:creationId xmlns:a16="http://schemas.microsoft.com/office/drawing/2014/main" id="{79EC6A42-7A16-4B27-AF81-6F48BA0F5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102468" y="2842670"/>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e recherche d'images pour &quot;point d'interrogation&quot;">
            <a:extLst>
              <a:ext uri="{FF2B5EF4-FFF2-40B4-BE49-F238E27FC236}">
                <a16:creationId xmlns:a16="http://schemas.microsoft.com/office/drawing/2014/main" id="{9BD1A80C-85D4-48F0-8309-1BBDEF906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359637">
            <a:off x="9850202" y="4204269"/>
            <a:ext cx="16954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ésultat de recherche d'images pour &quot;point d'interrogation&quot;">
            <a:extLst>
              <a:ext uri="{FF2B5EF4-FFF2-40B4-BE49-F238E27FC236}">
                <a16:creationId xmlns:a16="http://schemas.microsoft.com/office/drawing/2014/main" id="{83710E38-22C4-4AF1-BCA4-2E038F950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3945517">
            <a:off x="682364" y="3980636"/>
            <a:ext cx="1695450" cy="1695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a:extLst>
              <a:ext uri="{FF2B5EF4-FFF2-40B4-BE49-F238E27FC236}">
                <a16:creationId xmlns:a16="http://schemas.microsoft.com/office/drawing/2014/main" id="{2F741546-1437-4A27-8E35-33F1C6D1D8D9}"/>
              </a:ext>
            </a:extLst>
          </p:cNvPr>
          <p:cNvSpPr>
            <a:spLocks noChangeArrowheads="1"/>
          </p:cNvSpPr>
          <p:nvPr/>
        </p:nvSpPr>
        <p:spPr bwMode="auto">
          <a:xfrm>
            <a:off x="958814" y="5944987"/>
            <a:ext cx="10726466"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fr-FR" altLang="fr-FR" i="0" u="none" strike="noStrike" cap="none" normalizeH="0" baseline="0" dirty="0">
                <a:ln>
                  <a:noFill/>
                </a:ln>
                <a:effectLst/>
                <a:latin typeface="Arial" panose="020B0604020202020204" pitchFamily="34" charset="0"/>
              </a:rPr>
              <a:t>Le </a:t>
            </a:r>
            <a:r>
              <a:rPr kumimoji="0" lang="fr-FR" altLang="fr-FR" i="0" u="none" strike="noStrike" cap="none" normalizeH="0" baseline="0" dirty="0">
                <a:ln>
                  <a:noFill/>
                </a:ln>
                <a:effectLst/>
                <a:latin typeface="Arial" panose="020B0604020202020204" pitchFamily="34" charset="0"/>
                <a:cs typeface="Arial" panose="020B0604020202020204" pitchFamily="34" charset="0"/>
              </a:rPr>
              <a:t>mille marin (ou mille marin international</a:t>
            </a:r>
            <a:r>
              <a:rPr lang="fr-FR" altLang="fr-FR" dirty="0">
                <a:cs typeface="Arial" panose="020B0604020202020204" pitchFamily="34" charset="0"/>
              </a:rPr>
              <a:t>), </a:t>
            </a:r>
            <a:r>
              <a:rPr kumimoji="0" lang="fr-FR" altLang="fr-FR" i="0" u="none" strike="noStrike" cap="none" normalizeH="0" baseline="0" dirty="0">
                <a:ln>
                  <a:noFill/>
                </a:ln>
                <a:effectLst/>
                <a:latin typeface="Arial" panose="020B0604020202020204" pitchFamily="34" charset="0"/>
                <a:cs typeface="Arial" panose="020B0604020202020204" pitchFamily="34" charset="0"/>
              </a:rPr>
              <a:t>u nautique est une unité de mesure de distance, située en dehors du Système international d'unités, utilisée en navigation maritime et aérienne, valant par convention 1 852 mètres.</a:t>
            </a:r>
            <a:r>
              <a:rPr kumimoji="0" lang="fr-FR" altLang="fr-FR" i="0" u="none" strike="noStrike" cap="none" normalizeH="0" baseline="0" dirty="0">
                <a:ln>
                  <a:noFill/>
                </a:ln>
                <a:effectLst/>
              </a:rPr>
              <a:t> </a:t>
            </a:r>
          </a:p>
        </p:txBody>
      </p:sp>
    </p:spTree>
    <p:extLst>
      <p:ext uri="{BB962C8B-B14F-4D97-AF65-F5344CB8AC3E}">
        <p14:creationId xmlns:p14="http://schemas.microsoft.com/office/powerpoint/2010/main" val="371161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8DF12-319F-4A8D-B036-97CB9C8A38CD}"/>
              </a:ext>
            </a:extLst>
          </p:cNvPr>
          <p:cNvSpPr>
            <a:spLocks noGrp="1"/>
          </p:cNvSpPr>
          <p:nvPr>
            <p:ph type="title"/>
          </p:nvPr>
        </p:nvSpPr>
        <p:spPr>
          <a:xfrm>
            <a:off x="4316526" y="-212271"/>
            <a:ext cx="10018713" cy="1752599"/>
          </a:xfrm>
        </p:spPr>
        <p:txBody>
          <a:bodyPr/>
          <a:lstStyle/>
          <a:p>
            <a:r>
              <a:rPr lang="fr-FR" dirty="0"/>
              <a:t>Calcule orthodromique </a:t>
            </a:r>
          </a:p>
        </p:txBody>
      </p:sp>
      <p:pic>
        <p:nvPicPr>
          <p:cNvPr id="4" name="Espace réservé du contenu 3" descr="https://upload.wikimedia.org/wikipedia/commons/thumb/8/8b/Coord_LatLong2.svg/360px-Coord_LatLong2.svg.png">
            <a:extLst>
              <a:ext uri="{FF2B5EF4-FFF2-40B4-BE49-F238E27FC236}">
                <a16:creationId xmlns:a16="http://schemas.microsoft.com/office/drawing/2014/main" id="{F394D19B-4F21-468B-90F5-EA8B0A22534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326" y="544285"/>
            <a:ext cx="3124200" cy="3124200"/>
          </a:xfrm>
          <a:prstGeom prst="rect">
            <a:avLst/>
          </a:prstGeom>
          <a:noFill/>
          <a:ln>
            <a:noFill/>
          </a:ln>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E0DBBD-0140-4AE5-9C92-561B944B932F}"/>
                  </a:ext>
                </a:extLst>
              </p:cNvPr>
              <p:cNvSpPr/>
              <p:nvPr/>
            </p:nvSpPr>
            <p:spPr>
              <a:xfrm>
                <a:off x="5803905" y="2717090"/>
                <a:ext cx="5482591" cy="9840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fr-FR">
                              <a:latin typeface="Cambria Math" panose="02040503050406030204" pitchFamily="18" charset="0"/>
                            </a:rPr>
                          </m:ctrlPr>
                        </m:accPr>
                        <m:e>
                          <m:r>
                            <a:rPr lang="fr-FR" i="1">
                              <a:latin typeface="Cambria Math" panose="02040503050406030204" pitchFamily="18" charset="0"/>
                            </a:rPr>
                            <m:t>𝑂𝐴</m:t>
                          </m:r>
                        </m:e>
                      </m:acc>
                      <m:r>
                        <a:rPr lang="fr-FR" i="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𝑂𝐵</m:t>
                          </m:r>
                        </m:e>
                      </m:acc>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  </m:t>
                              </m:r>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𝐴</m:t>
                                      </m:r>
                                    </m:e>
                                  </m:d>
                                </m:e>
                              </m:func>
                            </m:e>
                          </m:eqArr>
                        </m:e>
                      </m:d>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φB</m:t>
                                      </m:r>
                                    </m:e>
                                  </m:d>
                                </m:e>
                              </m:func>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φB</m:t>
                                      </m:r>
                                    </m:e>
                                  </m:d>
                                </m:e>
                              </m:func>
                              <m:r>
                                <a:rPr lang="fr-FR" i="0">
                                  <a:latin typeface="Cambria Math" panose="02040503050406030204" pitchFamily="18" charset="0"/>
                                </a:rPr>
                                <m:t>  </m:t>
                              </m:r>
                            </m:e>
                            <m:e>
                              <m:r>
                                <a:rPr lang="fr-FR" i="0">
                                  <a:latin typeface="Cambria Math" panose="02040503050406030204" pitchFamily="18" charset="0"/>
                                </a:rPr>
                                <m:t>&amp;</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𝐵</m:t>
                                      </m:r>
                                    </m:e>
                                  </m:d>
                                </m:e>
                              </m:func>
                            </m:e>
                          </m:eqArr>
                        </m:e>
                      </m:d>
                    </m:oMath>
                  </m:oMathPara>
                </a14:m>
                <a:endParaRPr lang="fr-FR" dirty="0"/>
              </a:p>
            </p:txBody>
          </p:sp>
        </mc:Choice>
        <mc:Fallback>
          <p:sp>
            <p:nvSpPr>
              <p:cNvPr id="5" name="Rectangle 4">
                <a:extLst>
                  <a:ext uri="{FF2B5EF4-FFF2-40B4-BE49-F238E27FC236}">
                    <a16:creationId xmlns:a16="http://schemas.microsoft.com/office/drawing/2014/main" id="{24E0DBBD-0140-4AE5-9C92-561B944B932F}"/>
                  </a:ext>
                </a:extLst>
              </p:cNvPr>
              <p:cNvSpPr>
                <a:spLocks noRot="1" noChangeAspect="1" noMove="1" noResize="1" noEditPoints="1" noAdjustHandles="1" noChangeArrowheads="1" noChangeShapeType="1" noTextEdit="1"/>
              </p:cNvSpPr>
              <p:nvPr/>
            </p:nvSpPr>
            <p:spPr>
              <a:xfrm>
                <a:off x="5803905" y="2717090"/>
                <a:ext cx="5482591" cy="98405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9D52BB9A-91B6-416F-8D28-FE3E29775BB7}"/>
                  </a:ext>
                </a:extLst>
              </p:cNvPr>
              <p:cNvSpPr/>
              <p:nvPr/>
            </p:nvSpPr>
            <p:spPr>
              <a:xfrm>
                <a:off x="7240902" y="1540328"/>
                <a:ext cx="2608598" cy="8232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fr-FR" smtClean="0">
                              <a:latin typeface="Cambria Math" panose="02040503050406030204" pitchFamily="18" charset="0"/>
                            </a:rPr>
                          </m:ctrlPr>
                        </m:accPr>
                        <m:e>
                          <m:r>
                            <a:rPr lang="fr-FR" i="1">
                              <a:latin typeface="Cambria Math" panose="02040503050406030204" pitchFamily="18" charset="0"/>
                            </a:rPr>
                            <m:t>𝑂𝐴</m:t>
                          </m:r>
                        </m:e>
                      </m:acc>
                      <m:r>
                        <a:rPr lang="fr-FR" i="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𝑂𝐵</m:t>
                          </m:r>
                        </m:e>
                      </m:acc>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0">
                                  <a:latin typeface="Cambria Math" panose="02040503050406030204" pitchFamily="18" charset="0"/>
                                </a:rPr>
                                <m:t>&amp;</m:t>
                              </m:r>
                              <m:r>
                                <a:rPr lang="fr-FR" b="0" i="1" smtClean="0">
                                  <a:latin typeface="Cambria Math" panose="02040503050406030204" pitchFamily="18" charset="0"/>
                                </a:rPr>
                                <m:t>𝑋𝐴</m:t>
                              </m:r>
                            </m:e>
                            <m:e>
                              <m:r>
                                <a:rPr lang="fr-FR" i="0">
                                  <a:latin typeface="Cambria Math" panose="02040503050406030204" pitchFamily="18" charset="0"/>
                                </a:rPr>
                                <m:t>&amp;</m:t>
                              </m:r>
                              <m:r>
                                <a:rPr lang="fr-FR" b="0" i="1" smtClean="0">
                                  <a:latin typeface="Cambria Math" panose="02040503050406030204" pitchFamily="18" charset="0"/>
                                </a:rPr>
                                <m:t>𝑌𝐴</m:t>
                              </m:r>
                            </m:e>
                            <m:e>
                              <m:r>
                                <a:rPr lang="fr-FR" i="0">
                                  <a:latin typeface="Cambria Math" panose="02040503050406030204" pitchFamily="18" charset="0"/>
                                </a:rPr>
                                <m:t>&amp;</m:t>
                              </m:r>
                              <m:r>
                                <a:rPr lang="fr-FR" b="0" i="1" smtClean="0">
                                  <a:latin typeface="Cambria Math" panose="02040503050406030204" pitchFamily="18" charset="0"/>
                                </a:rPr>
                                <m:t>𝑍𝐴</m:t>
                              </m:r>
                            </m:e>
                          </m:eqArr>
                        </m:e>
                      </m:d>
                      <m:r>
                        <a:rPr lang="fr-FR" i="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a:latin typeface="Cambria Math" panose="02040503050406030204" pitchFamily="18" charset="0"/>
                                </a:rPr>
                                <m:t>&amp;</m:t>
                              </m:r>
                              <m:r>
                                <a:rPr lang="fr-FR" i="1">
                                  <a:latin typeface="Cambria Math" panose="02040503050406030204" pitchFamily="18" charset="0"/>
                                </a:rPr>
                                <m:t>𝑋</m:t>
                              </m:r>
                              <m:r>
                                <a:rPr lang="fr-FR" b="0" i="1" smtClean="0">
                                  <a:latin typeface="Cambria Math" panose="02040503050406030204" pitchFamily="18" charset="0"/>
                                </a:rPr>
                                <m:t>𝐵</m:t>
                              </m:r>
                            </m:e>
                            <m:e>
                              <m:r>
                                <a:rPr lang="fr-FR">
                                  <a:latin typeface="Cambria Math" panose="02040503050406030204" pitchFamily="18" charset="0"/>
                                </a:rPr>
                                <m:t>&amp;</m:t>
                              </m:r>
                              <m:r>
                                <a:rPr lang="fr-FR" i="1">
                                  <a:latin typeface="Cambria Math" panose="02040503050406030204" pitchFamily="18" charset="0"/>
                                </a:rPr>
                                <m:t>𝑌</m:t>
                              </m:r>
                              <m:r>
                                <a:rPr lang="fr-FR" b="0" i="1" smtClean="0">
                                  <a:latin typeface="Cambria Math" panose="02040503050406030204" pitchFamily="18" charset="0"/>
                                </a:rPr>
                                <m:t>𝐵</m:t>
                              </m:r>
                            </m:e>
                            <m:e>
                              <m:r>
                                <a:rPr lang="fr-FR">
                                  <a:latin typeface="Cambria Math" panose="02040503050406030204" pitchFamily="18" charset="0"/>
                                </a:rPr>
                                <m:t>&amp;</m:t>
                              </m:r>
                              <m:r>
                                <a:rPr lang="fr-FR" i="1">
                                  <a:latin typeface="Cambria Math" panose="02040503050406030204" pitchFamily="18" charset="0"/>
                                </a:rPr>
                                <m:t>𝑍</m:t>
                              </m:r>
                              <m:r>
                                <a:rPr lang="fr-FR" b="0" i="1" smtClean="0">
                                  <a:latin typeface="Cambria Math" panose="02040503050406030204" pitchFamily="18" charset="0"/>
                                </a:rPr>
                                <m:t>𝐵</m:t>
                              </m:r>
                            </m:e>
                          </m:eqArr>
                        </m:e>
                      </m:d>
                    </m:oMath>
                  </m:oMathPara>
                </a14:m>
                <a:endParaRPr lang="fr-FR" dirty="0"/>
              </a:p>
            </p:txBody>
          </p:sp>
        </mc:Choice>
        <mc:Fallback>
          <p:sp>
            <p:nvSpPr>
              <p:cNvPr id="6" name="Rectangle 5">
                <a:extLst>
                  <a:ext uri="{FF2B5EF4-FFF2-40B4-BE49-F238E27FC236}">
                    <a16:creationId xmlns:a16="http://schemas.microsoft.com/office/drawing/2014/main" id="{9D52BB9A-91B6-416F-8D28-FE3E29775BB7}"/>
                  </a:ext>
                </a:extLst>
              </p:cNvPr>
              <p:cNvSpPr>
                <a:spLocks noRot="1" noChangeAspect="1" noMove="1" noResize="1" noEditPoints="1" noAdjustHandles="1" noChangeArrowheads="1" noChangeShapeType="1" noTextEdit="1"/>
              </p:cNvSpPr>
              <p:nvPr/>
            </p:nvSpPr>
            <p:spPr>
              <a:xfrm>
                <a:off x="7240902" y="1540328"/>
                <a:ext cx="2608598" cy="823239"/>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0465DC0-FE95-4B4C-B405-0E02822C0412}"/>
                  </a:ext>
                </a:extLst>
              </p:cNvPr>
              <p:cNvSpPr/>
              <p:nvPr/>
            </p:nvSpPr>
            <p:spPr>
              <a:xfrm>
                <a:off x="5497200" y="4422587"/>
                <a:ext cx="6096000" cy="63998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a:rPr lang="fr-FR" smtClean="0">
                          <a:latin typeface="Cambria Math" panose="02040503050406030204" pitchFamily="18" charset="0"/>
                        </a:rPr>
                        <m:t>=</m:t>
                      </m:r>
                      <m:func>
                        <m:funcPr>
                          <m:ctrlPr>
                            <a:rPr lang="fr-FR" i="1">
                              <a:latin typeface="Cambria Math" panose="02040503050406030204" pitchFamily="18" charset="0"/>
                            </a:rPr>
                          </m:ctrlPr>
                        </m:funcPr>
                        <m:fName>
                          <m:d>
                            <m:dPr>
                              <m:endChr m:val=""/>
                              <m:ctrlPr>
                                <a:rPr lang="fr-FR" i="1">
                                  <a:latin typeface="Cambria Math" panose="02040503050406030204" pitchFamily="18" charset="0"/>
                                </a:rPr>
                              </m:ctrlPr>
                            </m:dPr>
                            <m:e>
                              <m:r>
                                <m:rPr>
                                  <m:sty m:val="p"/>
                                </m:rPr>
                                <a:rPr lang="fr-FR" i="0">
                                  <a:latin typeface="Cambria Math" panose="02040503050406030204" pitchFamily="18" charset="0"/>
                                </a:rPr>
                                <m:t>cos</m:t>
                              </m:r>
                            </m:e>
                          </m:d>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r>
                        <m:rPr>
                          <m:sty m:val="p"/>
                        </m:rPr>
                        <a:rPr lang="fr-FR" i="0" smtClean="0">
                          <a:solidFill>
                            <a:srgbClr val="FF0000"/>
                          </a:solidFill>
                          <a:latin typeface="Cambria Math" panose="02040503050406030204" pitchFamily="18" charset="0"/>
                        </a:rPr>
                        <m:t>co</m:t>
                      </m:r>
                      <m:func>
                        <m:funcPr>
                          <m:ctrlPr>
                            <a:rPr lang="fr-FR" i="1">
                              <a:solidFill>
                                <a:srgbClr val="FF0000"/>
                              </a:solidFill>
                              <a:latin typeface="Cambria Math" panose="02040503050406030204" pitchFamily="18" charset="0"/>
                            </a:rPr>
                          </m:ctrlPr>
                        </m:funcPr>
                        <m:fName>
                          <m:r>
                            <m:rPr>
                              <m:sty m:val="p"/>
                            </m:rPr>
                            <a:rPr lang="fr-FR" i="0">
                              <a:solidFill>
                                <a:srgbClr val="FF0000"/>
                              </a:solidFill>
                              <a:latin typeface="Cambria Math" panose="02040503050406030204" pitchFamily="18" charset="0"/>
                            </a:rPr>
                            <m:t>s</m:t>
                          </m:r>
                        </m:fName>
                        <m:e>
                          <m:r>
                            <a:rPr lang="fr-FR" i="0">
                              <a:solidFill>
                                <a:srgbClr val="FF0000"/>
                              </a:solidFill>
                              <a:latin typeface="Cambria Math" panose="02040503050406030204" pitchFamily="18" charset="0"/>
                            </a:rPr>
                            <m:t>(</m:t>
                          </m:r>
                        </m:e>
                      </m:func>
                      <m:r>
                        <m:rPr>
                          <m:sty m:val="p"/>
                        </m:rPr>
                        <a:rPr lang="fr-FR" i="0">
                          <a:solidFill>
                            <a:srgbClr val="FF0000"/>
                          </a:solidFill>
                          <a:latin typeface="Cambria Math" panose="02040503050406030204" pitchFamily="18" charset="0"/>
                        </a:rPr>
                        <m:t>φA</m:t>
                      </m:r>
                      <m:r>
                        <a:rPr lang="fr-FR" b="0" i="0" smtClean="0">
                          <a:solidFill>
                            <a:srgbClr val="FF0000"/>
                          </a:solidFill>
                          <a:latin typeface="Cambria Math" panose="02040503050406030204" pitchFamily="18" charset="0"/>
                        </a:rPr>
                        <m:t>)</m:t>
                      </m:r>
                      <m:r>
                        <a:rPr lang="fr-FR" i="0">
                          <a:latin typeface="Cambria Math" panose="02040503050406030204" pitchFamily="18" charset="0"/>
                        </a:rPr>
                        <m:t>)∗(</m:t>
                      </m:r>
                      <m:r>
                        <m:rPr>
                          <m:sty m:val="p"/>
                        </m:rPr>
                        <a:rPr lang="fr-FR" i="0">
                          <a:latin typeface="Cambria Math" panose="02040503050406030204" pitchFamily="18" charset="0"/>
                        </a:rPr>
                        <m:t>co</m:t>
                      </m:r>
                      <m:func>
                        <m:funcPr>
                          <m:ctrlPr>
                            <a:rPr lang="fr-FR" i="1">
                              <a:latin typeface="Cambria Math" panose="02040503050406030204" pitchFamily="18" charset="0"/>
                            </a:rPr>
                          </m:ctrlPr>
                        </m:funcPr>
                        <m:fName>
                          <m:r>
                            <m:rPr>
                              <m:sty m:val="p"/>
                            </m:rPr>
                            <a:rPr lang="fr-FR" i="0">
                              <a:latin typeface="Cambria Math" panose="02040503050406030204" pitchFamily="18" charset="0"/>
                            </a:rPr>
                            <m:t>s</m:t>
                          </m:r>
                        </m:fName>
                        <m:e>
                          <m:r>
                            <a:rPr lang="fr-FR" i="0">
                              <a:latin typeface="Cambria Math" panose="02040503050406030204" pitchFamily="18" charset="0"/>
                            </a:rPr>
                            <m:t>(</m:t>
                          </m:r>
                        </m:e>
                      </m:func>
                      <m:r>
                        <m:rPr>
                          <m:sty m:val="p"/>
                        </m:rPr>
                        <a:rPr lang="fr-FR" i="0">
                          <a:latin typeface="Cambria Math" panose="02040503050406030204" pitchFamily="18" charset="0"/>
                        </a:rPr>
                        <m:t>λB</m:t>
                      </m:r>
                      <m:r>
                        <a:rPr lang="fr-FR" i="0">
                          <a:latin typeface="Cambria Math" panose="02040503050406030204" pitchFamily="18" charset="0"/>
                        </a:rPr>
                        <m:t>)∗</m:t>
                      </m:r>
                      <m:r>
                        <m:rPr>
                          <m:sty m:val="p"/>
                        </m:rPr>
                        <a:rPr lang="fr-FR" i="0" smtClean="0">
                          <a:solidFill>
                            <a:srgbClr val="00B050"/>
                          </a:solidFill>
                          <a:latin typeface="Cambria Math" panose="02040503050406030204" pitchFamily="18" charset="0"/>
                        </a:rPr>
                        <m:t>co</m:t>
                      </m:r>
                      <m:func>
                        <m:funcPr>
                          <m:ctrlPr>
                            <a:rPr lang="fr-FR" i="1">
                              <a:solidFill>
                                <a:srgbClr val="00B050"/>
                              </a:solidFill>
                              <a:latin typeface="Cambria Math" panose="02040503050406030204" pitchFamily="18" charset="0"/>
                            </a:rPr>
                          </m:ctrlPr>
                        </m:funcPr>
                        <m:fName>
                          <m:r>
                            <m:rPr>
                              <m:sty m:val="p"/>
                            </m:rPr>
                            <a:rPr lang="fr-FR" i="0">
                              <a:solidFill>
                                <a:srgbClr val="00B050"/>
                              </a:solidFill>
                              <a:latin typeface="Cambria Math" panose="02040503050406030204" pitchFamily="18" charset="0"/>
                            </a:rPr>
                            <m:t>s</m:t>
                          </m:r>
                        </m:fName>
                        <m:e>
                          <m:r>
                            <a:rPr lang="fr-FR" i="0">
                              <a:solidFill>
                                <a:srgbClr val="00B050"/>
                              </a:solidFill>
                              <a:latin typeface="Cambria Math" panose="02040503050406030204" pitchFamily="18" charset="0"/>
                            </a:rPr>
                            <m:t>(</m:t>
                          </m:r>
                        </m:e>
                      </m:func>
                      <m:r>
                        <m:rPr>
                          <m:sty m:val="p"/>
                        </m:rPr>
                        <a:rPr lang="fr-FR" i="0">
                          <a:solidFill>
                            <a:srgbClr val="00B050"/>
                          </a:solidFill>
                          <a:latin typeface="Cambria Math" panose="02040503050406030204" pitchFamily="18" charset="0"/>
                        </a:rPr>
                        <m:t>φB</m:t>
                      </m:r>
                      <m:r>
                        <a:rPr lang="fr-FR" i="0" smtClean="0">
                          <a:solidFill>
                            <a:srgbClr val="00B050"/>
                          </a:solidFill>
                          <a:latin typeface="Cambria Math" panose="02040503050406030204" pitchFamily="18" charset="0"/>
                        </a:rPr>
                        <m:t>)</m:t>
                      </m:r>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b="0" i="1" smtClean="0">
                          <a:latin typeface="Cambria Math" panose="02040503050406030204" pitchFamily="18" charset="0"/>
                        </a:rPr>
                        <m:t>∗</m:t>
                      </m:r>
                      <m:func>
                        <m:funcPr>
                          <m:ctrlPr>
                            <a:rPr lang="fr-FR" i="1" smtClean="0">
                              <a:solidFill>
                                <a:srgbClr val="FF0000"/>
                              </a:solidFill>
                              <a:latin typeface="Cambria Math" panose="02040503050406030204" pitchFamily="18" charset="0"/>
                            </a:rPr>
                          </m:ctrlPr>
                        </m:funcPr>
                        <m:fName>
                          <m:r>
                            <m:rPr>
                              <m:sty m:val="p"/>
                            </m:rPr>
                            <a:rPr lang="fr-FR" i="0">
                              <a:solidFill>
                                <a:srgbClr val="FF0000"/>
                              </a:solidFill>
                              <a:latin typeface="Cambria Math" panose="02040503050406030204" pitchFamily="18" charset="0"/>
                            </a:rPr>
                            <m:t>cos</m:t>
                          </m:r>
                        </m:fName>
                        <m:e>
                          <m:d>
                            <m:dPr>
                              <m:ctrlPr>
                                <a:rPr lang="fr-FR" i="1">
                                  <a:solidFill>
                                    <a:srgbClr val="FF0000"/>
                                  </a:solidFill>
                                  <a:latin typeface="Cambria Math" panose="02040503050406030204" pitchFamily="18" charset="0"/>
                                </a:rPr>
                              </m:ctrlPr>
                            </m:dPr>
                            <m:e>
                              <m:r>
                                <m:rPr>
                                  <m:sty m:val="p"/>
                                </m:rPr>
                                <a:rPr lang="fr-FR" i="0">
                                  <a:solidFill>
                                    <a:srgbClr val="FF0000"/>
                                  </a:solidFill>
                                  <a:latin typeface="Cambria Math" panose="02040503050406030204" pitchFamily="18" charset="0"/>
                                </a:rPr>
                                <m:t>φA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func>
                        <m:funcPr>
                          <m:ctrlPr>
                            <a:rPr lang="fr-FR" i="1" smtClean="0">
                              <a:solidFill>
                                <a:srgbClr val="00B050"/>
                              </a:solidFill>
                              <a:latin typeface="Cambria Math" panose="02040503050406030204" pitchFamily="18" charset="0"/>
                            </a:rPr>
                          </m:ctrlPr>
                        </m:funcPr>
                        <m:fName>
                          <m:r>
                            <a:rPr lang="fr-FR" i="0">
                              <a:solidFill>
                                <a:srgbClr val="00B050"/>
                              </a:solidFill>
                              <a:latin typeface="Cambria Math" panose="02040503050406030204" pitchFamily="18" charset="0"/>
                            </a:rPr>
                            <m:t>∗</m:t>
                          </m:r>
                          <m:r>
                            <m:rPr>
                              <m:sty m:val="p"/>
                            </m:rPr>
                            <a:rPr lang="fr-FR" i="0">
                              <a:solidFill>
                                <a:srgbClr val="00B050"/>
                              </a:solidFill>
                              <a:latin typeface="Cambria Math" panose="02040503050406030204" pitchFamily="18" charset="0"/>
                            </a:rPr>
                            <m:t>cos</m:t>
                          </m:r>
                        </m:fName>
                        <m:e>
                          <m:d>
                            <m:dPr>
                              <m:ctrlPr>
                                <a:rPr lang="fr-FR" i="1">
                                  <a:solidFill>
                                    <a:srgbClr val="00B050"/>
                                  </a:solidFill>
                                  <a:latin typeface="Cambria Math" panose="02040503050406030204" pitchFamily="18" charset="0"/>
                                </a:rPr>
                              </m:ctrlPr>
                            </m:dPr>
                            <m:e>
                              <m:r>
                                <m:rPr>
                                  <m:sty m:val="p"/>
                                </m:rPr>
                                <a:rPr lang="fr-FR" i="0">
                                  <a:solidFill>
                                    <a:srgbClr val="00B050"/>
                                  </a:solidFill>
                                  <a:latin typeface="Cambria Math" panose="02040503050406030204" pitchFamily="18" charset="0"/>
                                </a:rPr>
                                <m:t>φB</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𝐴</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a:rPr lang="fr-FR" i="1">
                                  <a:latin typeface="Cambria Math" panose="02040503050406030204" pitchFamily="18" charset="0"/>
                                </a:rPr>
                                <m:t>𝜑</m:t>
                              </m:r>
                              <m:r>
                                <a:rPr lang="fr-FR" i="1">
                                  <a:latin typeface="Cambria Math" panose="02040503050406030204" pitchFamily="18" charset="0"/>
                                </a:rPr>
                                <m:t>𝐵</m:t>
                              </m:r>
                            </m:e>
                          </m:d>
                        </m:e>
                      </m:func>
                    </m:oMath>
                  </m:oMathPara>
                </a14:m>
                <a:endParaRPr lang="fr-FR" dirty="0"/>
              </a:p>
            </p:txBody>
          </p:sp>
        </mc:Choice>
        <mc:Fallback>
          <p:sp>
            <p:nvSpPr>
              <p:cNvPr id="7" name="Rectangle 6">
                <a:extLst>
                  <a:ext uri="{FF2B5EF4-FFF2-40B4-BE49-F238E27FC236}">
                    <a16:creationId xmlns:a16="http://schemas.microsoft.com/office/drawing/2014/main" id="{80465DC0-FE95-4B4C-B405-0E02822C0412}"/>
                  </a:ext>
                </a:extLst>
              </p:cNvPr>
              <p:cNvSpPr>
                <a:spLocks noRot="1" noChangeAspect="1" noMove="1" noResize="1" noEditPoints="1" noAdjustHandles="1" noChangeArrowheads="1" noChangeShapeType="1" noTextEdit="1"/>
              </p:cNvSpPr>
              <p:nvPr/>
            </p:nvSpPr>
            <p:spPr>
              <a:xfrm>
                <a:off x="5497200" y="4422587"/>
                <a:ext cx="6096000" cy="639983"/>
              </a:xfrm>
              <a:prstGeom prst="rect">
                <a:avLst/>
              </a:prstGeom>
              <a:blipFill>
                <a:blip r:embed="rId5"/>
                <a:stretch>
                  <a:fillRect l="-300" t="-68571" b="-65714"/>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D4BA128-1005-40EC-A7A3-C8ADDCE9F23B}"/>
                  </a:ext>
                </a:extLst>
              </p:cNvPr>
              <p:cNvSpPr/>
              <p:nvPr/>
            </p:nvSpPr>
            <p:spPr>
              <a:xfrm>
                <a:off x="5497200" y="5464023"/>
                <a:ext cx="6096000" cy="63998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d>
                        <m:dPr>
                          <m:begChr m:val=""/>
                          <m:ctrlPr>
                            <a:rPr lang="fr-FR">
                              <a:latin typeface="Cambria Math" panose="02040503050406030204" pitchFamily="18" charset="0"/>
                            </a:rPr>
                          </m:ctrlPr>
                        </m:dPr>
                        <m:e>
                          <m:r>
                            <a:rPr lang="fr-FR">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r>
                            <m:rPr>
                              <m:sty m:val="p"/>
                            </m:rPr>
                            <a:rPr lang="fr-FR" i="0">
                              <a:latin typeface="Cambria Math" panose="02040503050406030204" pitchFamily="18" charset="0"/>
                            </a:rPr>
                            <m:t>sinλB</m:t>
                          </m:r>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m:t>
                          </m:r>
                          <m:r>
                            <m:rPr>
                              <m:sty m:val="p"/>
                            </m:rPr>
                            <a:rPr lang="fr-FR" i="0">
                              <a:latin typeface="Cambria Math" panose="02040503050406030204" pitchFamily="18" charset="0"/>
                            </a:rPr>
                            <m:t>si</m:t>
                          </m:r>
                          <m:func>
                            <m:funcPr>
                              <m:ctrlPr>
                                <a:rPr lang="fr-FR" i="1">
                                  <a:latin typeface="Cambria Math" panose="02040503050406030204" pitchFamily="18" charset="0"/>
                                </a:rPr>
                              </m:ctrlPr>
                            </m:funcPr>
                            <m:fName>
                              <m:r>
                                <m:rPr>
                                  <m:sty m:val="p"/>
                                </m:rPr>
                                <a:rPr lang="fr-FR" i="0">
                                  <a:latin typeface="Cambria Math" panose="02040503050406030204" pitchFamily="18" charset="0"/>
                                </a:rPr>
                                <m:t>n</m:t>
                              </m:r>
                            </m:fName>
                            <m:e>
                              <m:r>
                                <a:rPr lang="fr-FR" i="0">
                                  <a:latin typeface="Cambria Math" panose="02040503050406030204" pitchFamily="18" charset="0"/>
                                </a:rPr>
                                <m:t>(</m:t>
                              </m:r>
                            </m:e>
                          </m:func>
                          <m:r>
                            <m:rPr>
                              <m:sty m:val="p"/>
                            </m:rPr>
                            <a:rPr lang="fr-FR" i="0">
                              <a:latin typeface="Cambria Math" panose="02040503050406030204" pitchFamily="18" charset="0"/>
                            </a:rPr>
                            <m:t>φB</m:t>
                          </m:r>
                        </m:e>
                      </m:d>
                    </m:oMath>
                  </m:oMathPara>
                </a14:m>
                <a:endParaRPr lang="fr-FR" dirty="0"/>
              </a:p>
            </p:txBody>
          </p:sp>
        </mc:Choice>
        <mc:Fallback>
          <p:sp>
            <p:nvSpPr>
              <p:cNvPr id="8" name="Rectangle 7">
                <a:extLst>
                  <a:ext uri="{FF2B5EF4-FFF2-40B4-BE49-F238E27FC236}">
                    <a16:creationId xmlns:a16="http://schemas.microsoft.com/office/drawing/2014/main" id="{0D4BA128-1005-40EC-A7A3-C8ADDCE9F23B}"/>
                  </a:ext>
                </a:extLst>
              </p:cNvPr>
              <p:cNvSpPr>
                <a:spLocks noRot="1" noChangeAspect="1" noMove="1" noResize="1" noEditPoints="1" noAdjustHandles="1" noChangeArrowheads="1" noChangeShapeType="1" noTextEdit="1"/>
              </p:cNvSpPr>
              <p:nvPr/>
            </p:nvSpPr>
            <p:spPr>
              <a:xfrm>
                <a:off x="5497200" y="5464023"/>
                <a:ext cx="6096000" cy="639983"/>
              </a:xfrm>
              <a:prstGeom prst="rect">
                <a:avLst/>
              </a:prstGeom>
              <a:blipFill>
                <a:blip r:embed="rId6"/>
                <a:stretch>
                  <a:fillRect t="-27619" b="-106667"/>
                </a:stretch>
              </a:blipFill>
            </p:spPr>
            <p:txBody>
              <a:bodyPr/>
              <a:lstStyle/>
              <a:p>
                <a:r>
                  <a:rPr lang="fr-FR">
                    <a:noFill/>
                  </a:rPr>
                  <a:t> </a:t>
                </a:r>
              </a:p>
            </p:txBody>
          </p:sp>
        </mc:Fallback>
      </mc:AlternateContent>
    </p:spTree>
    <p:extLst>
      <p:ext uri="{BB962C8B-B14F-4D97-AF65-F5344CB8AC3E}">
        <p14:creationId xmlns:p14="http://schemas.microsoft.com/office/powerpoint/2010/main" val="19229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https://upload.wikimedia.org/wikipedia/commons/thumb/8/8b/Coord_LatLong2.svg/360px-Coord_LatLong2.svg.png">
            <a:extLst>
              <a:ext uri="{FF2B5EF4-FFF2-40B4-BE49-F238E27FC236}">
                <a16:creationId xmlns:a16="http://schemas.microsoft.com/office/drawing/2014/main" id="{86218A45-3769-42B9-AF21-9E70D8D41B81}"/>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92326" y="544285"/>
            <a:ext cx="3124200" cy="3124200"/>
          </a:xfrm>
          <a:prstGeom prst="rect">
            <a:avLst/>
          </a:prstGeom>
          <a:noFill/>
          <a:ln>
            <a:noFill/>
          </a:ln>
        </p:spPr>
      </p:pic>
      <p:sp>
        <p:nvSpPr>
          <p:cNvPr id="5" name="Titre 1">
            <a:extLst>
              <a:ext uri="{FF2B5EF4-FFF2-40B4-BE49-F238E27FC236}">
                <a16:creationId xmlns:a16="http://schemas.microsoft.com/office/drawing/2014/main" id="{0059C7EE-D5AC-4FEA-BA3B-485512EF5F88}"/>
              </a:ext>
            </a:extLst>
          </p:cNvPr>
          <p:cNvSpPr txBox="1">
            <a:spLocks/>
          </p:cNvSpPr>
          <p:nvPr/>
        </p:nvSpPr>
        <p:spPr>
          <a:xfrm>
            <a:off x="4316526" y="-212271"/>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Calcule orthodromique </a:t>
            </a:r>
            <a:endParaRPr lang="fr-FR"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218D772A-FD54-497D-90F4-A4BDF393EEB0}"/>
                  </a:ext>
                </a:extLst>
              </p:cNvPr>
              <p:cNvSpPr/>
              <p:nvPr/>
            </p:nvSpPr>
            <p:spPr>
              <a:xfrm>
                <a:off x="5938072" y="1466402"/>
                <a:ext cx="6096000" cy="63998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d>
                        <m:dPr>
                          <m:begChr m:val=""/>
                          <m:ctrlPr>
                            <a:rPr lang="fr-FR" smtClean="0">
                              <a:latin typeface="Cambria Math" panose="02040503050406030204" pitchFamily="18" charset="0"/>
                            </a:rPr>
                          </m:ctrlPr>
                        </m:dPr>
                        <m:e>
                          <m:r>
                            <a:rPr lang="fr-FR">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e>
                          </m:func>
                          <m:r>
                            <a:rPr lang="fr-FR" i="0">
                              <a:latin typeface="Cambria Math" panose="02040503050406030204" pitchFamily="18" charset="0"/>
                            </a:rPr>
                            <m:t>∗</m:t>
                          </m:r>
                          <m:r>
                            <a:rPr lang="fr-FR" i="0" smtClean="0">
                              <a:solidFill>
                                <a:srgbClr val="0070C0"/>
                              </a:solidFill>
                              <a:latin typeface="Cambria Math" panose="02040503050406030204" pitchFamily="18" charset="0"/>
                            </a:rPr>
                            <m:t>(</m:t>
                          </m:r>
                          <m:func>
                            <m:funcPr>
                              <m:ctrlPr>
                                <a:rPr lang="fr-FR" i="1">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cos</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λA</m:t>
                                  </m:r>
                                </m:e>
                              </m:d>
                            </m:e>
                          </m:func>
                          <m:r>
                            <a:rPr lang="fr-FR" i="0">
                              <a:solidFill>
                                <a:srgbClr val="0070C0"/>
                              </a:solidFill>
                              <a:latin typeface="Cambria Math" panose="02040503050406030204" pitchFamily="18" charset="0"/>
                            </a:rPr>
                            <m:t>∗</m:t>
                          </m:r>
                          <m:func>
                            <m:funcPr>
                              <m:ctrlPr>
                                <a:rPr lang="fr-FR" i="1">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cos</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λB</m:t>
                                  </m:r>
                                </m:e>
                              </m:d>
                            </m:e>
                          </m:func>
                          <m:r>
                            <a:rPr lang="fr-FR" i="0">
                              <a:solidFill>
                                <a:srgbClr val="0070C0"/>
                              </a:solidFill>
                              <a:latin typeface="Cambria Math" panose="02040503050406030204" pitchFamily="18" charset="0"/>
                            </a:rPr>
                            <m:t>+</m:t>
                          </m:r>
                          <m:func>
                            <m:funcPr>
                              <m:ctrlPr>
                                <a:rPr lang="fr-FR" i="1">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sin</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λA</m:t>
                                  </m:r>
                                </m:e>
                              </m:d>
                            </m:e>
                          </m:func>
                          <m:r>
                            <a:rPr lang="fr-FR" i="0">
                              <a:solidFill>
                                <a:srgbClr val="0070C0"/>
                              </a:solidFill>
                              <a:latin typeface="Cambria Math" panose="02040503050406030204" pitchFamily="18" charset="0"/>
                            </a:rPr>
                            <m:t>∗</m:t>
                          </m:r>
                          <m:r>
                            <m:rPr>
                              <m:sty m:val="p"/>
                            </m:rPr>
                            <a:rPr lang="fr-FR" i="0">
                              <a:solidFill>
                                <a:srgbClr val="0070C0"/>
                              </a:solidFill>
                              <a:latin typeface="Cambria Math" panose="02040503050406030204" pitchFamily="18" charset="0"/>
                            </a:rPr>
                            <m:t>sinλB</m:t>
                          </m:r>
                          <m:r>
                            <a:rPr lang="fr-FR" b="0" i="0" smtClean="0">
                              <a:solidFill>
                                <a:srgbClr val="0070C0"/>
                              </a:solidFill>
                              <a:latin typeface="Cambria Math" panose="02040503050406030204" pitchFamily="18" charset="0"/>
                            </a:rPr>
                            <m:t>)</m:t>
                          </m:r>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m:t>
                          </m:r>
                          <m:r>
                            <m:rPr>
                              <m:sty m:val="p"/>
                            </m:rPr>
                            <a:rPr lang="fr-FR" i="0">
                              <a:latin typeface="Cambria Math" panose="02040503050406030204" pitchFamily="18" charset="0"/>
                            </a:rPr>
                            <m:t>si</m:t>
                          </m:r>
                          <m:func>
                            <m:funcPr>
                              <m:ctrlPr>
                                <a:rPr lang="fr-FR" i="1">
                                  <a:latin typeface="Cambria Math" panose="02040503050406030204" pitchFamily="18" charset="0"/>
                                </a:rPr>
                              </m:ctrlPr>
                            </m:funcPr>
                            <m:fName>
                              <m:r>
                                <m:rPr>
                                  <m:sty m:val="p"/>
                                </m:rPr>
                                <a:rPr lang="fr-FR" i="0">
                                  <a:latin typeface="Cambria Math" panose="02040503050406030204" pitchFamily="18" charset="0"/>
                                </a:rPr>
                                <m:t>n</m:t>
                              </m:r>
                            </m:fName>
                            <m:e>
                              <m:r>
                                <a:rPr lang="fr-FR" i="0">
                                  <a:latin typeface="Cambria Math" panose="02040503050406030204" pitchFamily="18" charset="0"/>
                                </a:rPr>
                                <m:t>(</m:t>
                              </m:r>
                            </m:e>
                          </m:func>
                          <m:r>
                            <m:rPr>
                              <m:sty m:val="p"/>
                            </m:rPr>
                            <a:rPr lang="fr-FR" i="0">
                              <a:latin typeface="Cambria Math" panose="02040503050406030204" pitchFamily="18" charset="0"/>
                            </a:rPr>
                            <m:t>φB</m:t>
                          </m:r>
                        </m:e>
                      </m:d>
                    </m:oMath>
                  </m:oMathPara>
                </a14:m>
                <a:endParaRPr lang="fr-FR" dirty="0"/>
              </a:p>
            </p:txBody>
          </p:sp>
        </mc:Choice>
        <mc:Fallback>
          <p:sp>
            <p:nvSpPr>
              <p:cNvPr id="6" name="Rectangle 5">
                <a:extLst>
                  <a:ext uri="{FF2B5EF4-FFF2-40B4-BE49-F238E27FC236}">
                    <a16:creationId xmlns:a16="http://schemas.microsoft.com/office/drawing/2014/main" id="{218D772A-FD54-497D-90F4-A4BDF393EEB0}"/>
                  </a:ext>
                </a:extLst>
              </p:cNvPr>
              <p:cNvSpPr>
                <a:spLocks noRot="1" noChangeAspect="1" noMove="1" noResize="1" noEditPoints="1" noAdjustHandles="1" noChangeArrowheads="1" noChangeShapeType="1" noTextEdit="1"/>
              </p:cNvSpPr>
              <p:nvPr/>
            </p:nvSpPr>
            <p:spPr>
              <a:xfrm>
                <a:off x="5938072" y="1466402"/>
                <a:ext cx="6096000" cy="639983"/>
              </a:xfrm>
              <a:prstGeom prst="rect">
                <a:avLst/>
              </a:prstGeom>
              <a:blipFill>
                <a:blip r:embed="rId3"/>
                <a:stretch>
                  <a:fillRect t="-27619" b="-106667"/>
                </a:stretch>
              </a:blipFill>
            </p:spPr>
            <p:txBody>
              <a:bodyPr/>
              <a:lstStyle/>
              <a:p>
                <a:r>
                  <a:rPr lang="fr-FR">
                    <a:noFill/>
                  </a:rPr>
                  <a:t> </a:t>
                </a:r>
              </a:p>
            </p:txBody>
          </p:sp>
        </mc:Fallback>
      </mc:AlternateContent>
      <p:sp>
        <p:nvSpPr>
          <p:cNvPr id="7" name="Rectangle 6">
            <a:extLst>
              <a:ext uri="{FF2B5EF4-FFF2-40B4-BE49-F238E27FC236}">
                <a16:creationId xmlns:a16="http://schemas.microsoft.com/office/drawing/2014/main" id="{BF2E1C93-3A53-4BF6-B6A9-6C69FFAD4270}"/>
              </a:ext>
            </a:extLst>
          </p:cNvPr>
          <p:cNvSpPr/>
          <p:nvPr/>
        </p:nvSpPr>
        <p:spPr>
          <a:xfrm>
            <a:off x="7659376" y="2235074"/>
            <a:ext cx="4163384" cy="369332"/>
          </a:xfrm>
          <a:prstGeom prst="rect">
            <a:avLst/>
          </a:prstGeom>
        </p:spPr>
        <p:txBody>
          <a:bodyPr wrap="none">
            <a:spAutoFit/>
          </a:bodyPr>
          <a:lstStyle/>
          <a:p>
            <a:r>
              <a:rPr lang="es-ES" dirty="0">
                <a:solidFill>
                  <a:srgbClr val="0070C0"/>
                </a:solidFill>
                <a:latin typeface="Times New Roman" panose="02020603050405020304" pitchFamily="18" charset="0"/>
              </a:rPr>
              <a:t>cos(A - B) = cos(A).cos(B) + sin(A).sin(B)</a:t>
            </a:r>
            <a:endParaRPr lang="fr-FR" dirty="0">
              <a:solidFill>
                <a:srgbClr val="0070C0"/>
              </a:solidFill>
            </a:endParaRP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ECB0416-037F-4073-9D84-77F038D4D2E8}"/>
                  </a:ext>
                </a:extLst>
              </p:cNvPr>
              <p:cNvSpPr/>
              <p:nvPr/>
            </p:nvSpPr>
            <p:spPr>
              <a:xfrm>
                <a:off x="5938072" y="2819284"/>
                <a:ext cx="58846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fr-FR">
                              <a:latin typeface="Cambria Math" panose="02040503050406030204" pitchFamily="18" charset="0"/>
                            </a:rPr>
                          </m:ctrlPr>
                        </m:dPr>
                        <m:e>
                          <m:r>
                            <a:rPr lang="fr-FR">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λA</m:t>
                                  </m:r>
                                </m:e>
                              </m:d>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cos</m:t>
                              </m:r>
                            </m:fName>
                            <m:e>
                              <m:d>
                                <m:dPr>
                                  <m:ctrlPr>
                                    <a:rPr lang="fr-FR" i="1">
                                      <a:latin typeface="Cambria Math" panose="02040503050406030204" pitchFamily="18" charset="0"/>
                                    </a:rPr>
                                  </m:ctrlPr>
                                </m:dPr>
                                <m:e>
                                  <m:r>
                                    <m:rPr>
                                      <m:sty m:val="p"/>
                                    </m:rPr>
                                    <a:rPr lang="fr-FR" i="0">
                                      <a:latin typeface="Cambria Math" panose="02040503050406030204" pitchFamily="18" charset="0"/>
                                    </a:rPr>
                                    <m:t>λB</m:t>
                                  </m:r>
                                </m:e>
                              </m:d>
                              <m:r>
                                <a:rPr lang="fr-FR" i="0">
                                  <a:latin typeface="Cambria Math" panose="02040503050406030204" pitchFamily="18" charset="0"/>
                                </a:rPr>
                                <m:t>∗</m:t>
                              </m:r>
                              <m:func>
                                <m:funcPr>
                                  <m:ctrlPr>
                                    <a:rPr lang="fr-FR" i="1" smtClean="0">
                                      <a:solidFill>
                                        <a:srgbClr val="0070C0"/>
                                      </a:solidFill>
                                      <a:latin typeface="Cambria Math" panose="02040503050406030204" pitchFamily="18" charset="0"/>
                                    </a:rPr>
                                  </m:ctrlPr>
                                </m:funcPr>
                                <m:fName>
                                  <m:r>
                                    <m:rPr>
                                      <m:sty m:val="p"/>
                                    </m:rPr>
                                    <a:rPr lang="fr-FR" i="0">
                                      <a:solidFill>
                                        <a:srgbClr val="0070C0"/>
                                      </a:solidFill>
                                      <a:latin typeface="Cambria Math" panose="02040503050406030204" pitchFamily="18" charset="0"/>
                                    </a:rPr>
                                    <m:t>cos</m:t>
                                  </m:r>
                                </m:fName>
                                <m:e>
                                  <m:d>
                                    <m:dPr>
                                      <m:ctrlPr>
                                        <a:rPr lang="fr-FR" i="1">
                                          <a:solidFill>
                                            <a:srgbClr val="0070C0"/>
                                          </a:solidFill>
                                          <a:latin typeface="Cambria Math" panose="02040503050406030204" pitchFamily="18" charset="0"/>
                                        </a:rPr>
                                      </m:ctrlPr>
                                    </m:dPr>
                                    <m:e>
                                      <m:r>
                                        <m:rPr>
                                          <m:sty m:val="p"/>
                                        </m:rPr>
                                        <a:rPr lang="fr-FR" i="0">
                                          <a:solidFill>
                                            <a:srgbClr val="0070C0"/>
                                          </a:solidFill>
                                          <a:latin typeface="Cambria Math" panose="02040503050406030204" pitchFamily="18" charset="0"/>
                                        </a:rPr>
                                        <m:t>λB</m:t>
                                      </m:r>
                                      <m:r>
                                        <a:rPr lang="fr-FR" i="0">
                                          <a:solidFill>
                                            <a:srgbClr val="0070C0"/>
                                          </a:solidFill>
                                          <a:latin typeface="Cambria Math" panose="02040503050406030204" pitchFamily="18" charset="0"/>
                                        </a:rPr>
                                        <m:t>−</m:t>
                                      </m:r>
                                      <m:r>
                                        <m:rPr>
                                          <m:sty m:val="p"/>
                                        </m:rPr>
                                        <a:rPr lang="fr-FR" i="0">
                                          <a:solidFill>
                                            <a:srgbClr val="0070C0"/>
                                          </a:solidFill>
                                          <a:latin typeface="Cambria Math" panose="02040503050406030204" pitchFamily="18" charset="0"/>
                                        </a:rPr>
                                        <m:t>λA</m:t>
                                      </m:r>
                                    </m:e>
                                  </m:d>
                                </m:e>
                              </m:func>
                            </m:e>
                          </m:func>
                          <m:r>
                            <a:rPr lang="fr-FR" i="0">
                              <a:latin typeface="Cambria Math" panose="02040503050406030204" pitchFamily="18" charset="0"/>
                            </a:rPr>
                            <m:t>+</m:t>
                          </m:r>
                          <m:func>
                            <m:funcPr>
                              <m:ctrlPr>
                                <a:rPr lang="fr-FR" i="1">
                                  <a:latin typeface="Cambria Math" panose="02040503050406030204" pitchFamily="18" charset="0"/>
                                </a:rPr>
                              </m:ctrlPr>
                            </m:funcPr>
                            <m:fName>
                              <m:r>
                                <m:rPr>
                                  <m:sty m:val="p"/>
                                </m:rPr>
                                <a:rPr lang="fr-FR" i="0">
                                  <a:latin typeface="Cambria Math" panose="02040503050406030204" pitchFamily="18" charset="0"/>
                                </a:rPr>
                                <m:t>sin</m:t>
                              </m:r>
                            </m:fName>
                            <m:e>
                              <m:d>
                                <m:dPr>
                                  <m:ctrlPr>
                                    <a:rPr lang="fr-FR" i="1">
                                      <a:latin typeface="Cambria Math" panose="02040503050406030204" pitchFamily="18" charset="0"/>
                                    </a:rPr>
                                  </m:ctrlPr>
                                </m:dPr>
                                <m:e>
                                  <m:r>
                                    <m:rPr>
                                      <m:sty m:val="p"/>
                                    </m:rPr>
                                    <a:rPr lang="fr-FR" i="0">
                                      <a:latin typeface="Cambria Math" panose="02040503050406030204" pitchFamily="18" charset="0"/>
                                    </a:rPr>
                                    <m:t>φA</m:t>
                                  </m:r>
                                </m:e>
                              </m:d>
                            </m:e>
                          </m:func>
                          <m:r>
                            <a:rPr lang="fr-FR" i="0">
                              <a:latin typeface="Cambria Math" panose="02040503050406030204" pitchFamily="18" charset="0"/>
                            </a:rPr>
                            <m:t>∗</m:t>
                          </m:r>
                          <m:r>
                            <m:rPr>
                              <m:sty m:val="p"/>
                            </m:rPr>
                            <a:rPr lang="fr-FR" i="0">
                              <a:latin typeface="Cambria Math" panose="02040503050406030204" pitchFamily="18" charset="0"/>
                            </a:rPr>
                            <m:t>si</m:t>
                          </m:r>
                          <m:func>
                            <m:funcPr>
                              <m:ctrlPr>
                                <a:rPr lang="fr-FR" i="1">
                                  <a:latin typeface="Cambria Math" panose="02040503050406030204" pitchFamily="18" charset="0"/>
                                </a:rPr>
                              </m:ctrlPr>
                            </m:funcPr>
                            <m:fName>
                              <m:r>
                                <m:rPr>
                                  <m:sty m:val="p"/>
                                </m:rPr>
                                <a:rPr lang="fr-FR" i="0">
                                  <a:latin typeface="Cambria Math" panose="02040503050406030204" pitchFamily="18" charset="0"/>
                                </a:rPr>
                                <m:t>n</m:t>
                              </m:r>
                            </m:fName>
                            <m:e>
                              <m:r>
                                <a:rPr lang="fr-FR" i="0">
                                  <a:latin typeface="Cambria Math" panose="02040503050406030204" pitchFamily="18" charset="0"/>
                                </a:rPr>
                                <m:t>(</m:t>
                              </m:r>
                            </m:e>
                          </m:func>
                          <m:r>
                            <m:rPr>
                              <m:sty m:val="p"/>
                            </m:rPr>
                            <a:rPr lang="fr-FR" i="0">
                              <a:latin typeface="Cambria Math" panose="02040503050406030204" pitchFamily="18" charset="0"/>
                            </a:rPr>
                            <m:t>φB</m:t>
                          </m:r>
                        </m:e>
                      </m:d>
                    </m:oMath>
                  </m:oMathPara>
                </a14:m>
                <a:endParaRPr lang="fr-FR" dirty="0"/>
              </a:p>
            </p:txBody>
          </p:sp>
        </mc:Choice>
        <mc:Fallback>
          <p:sp>
            <p:nvSpPr>
              <p:cNvPr id="8" name="Rectangle 7">
                <a:extLst>
                  <a:ext uri="{FF2B5EF4-FFF2-40B4-BE49-F238E27FC236}">
                    <a16:creationId xmlns:a16="http://schemas.microsoft.com/office/drawing/2014/main" id="{5ECB0416-037F-4073-9D84-77F038D4D2E8}"/>
                  </a:ext>
                </a:extLst>
              </p:cNvPr>
              <p:cNvSpPr>
                <a:spLocks noRot="1" noChangeAspect="1" noMove="1" noResize="1" noEditPoints="1" noAdjustHandles="1" noChangeArrowheads="1" noChangeShapeType="1" noTextEdit="1"/>
              </p:cNvSpPr>
              <p:nvPr/>
            </p:nvSpPr>
            <p:spPr>
              <a:xfrm>
                <a:off x="5938072" y="2819284"/>
                <a:ext cx="5884688" cy="369332"/>
              </a:xfrm>
              <a:prstGeom prst="rect">
                <a:avLst/>
              </a:prstGeom>
              <a:blipFill>
                <a:blip r:embed="rId4"/>
                <a:stretch>
                  <a:fillRect t="-119672" r="-8394" b="-183607"/>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CE75A64E-59C4-4285-A671-3FF2BF6DA8F6}"/>
                  </a:ext>
                </a:extLst>
              </p:cNvPr>
              <p:cNvSpPr/>
              <p:nvPr/>
            </p:nvSpPr>
            <p:spPr>
              <a:xfrm>
                <a:off x="861655" y="4253595"/>
                <a:ext cx="11355160" cy="954107"/>
              </a:xfrm>
              <a:prstGeom prst="rect">
                <a:avLst/>
              </a:prstGeom>
            </p:spPr>
            <p:txBody>
              <a:bodyPr wrap="none">
                <a:spAutoFit/>
              </a:bodyPr>
              <a:lstStyle/>
              <a:p>
                <a:endParaRPr lang="fr-FR" sz="2800" b="0" i="0" dirty="0">
                  <a:solidFill>
                    <a:srgbClr val="FF0000"/>
                  </a:solidFill>
                  <a:latin typeface="Cambria Math" panose="02040503050406030204" pitchFamily="18" charset="0"/>
                </a:endParaRPr>
              </a:p>
              <a:p>
                <a:r>
                  <a:rPr lang="fr-FR" sz="2800" dirty="0">
                    <a:solidFill>
                      <a:srgbClr val="FF0000"/>
                    </a:solidFill>
                  </a:rPr>
                  <a:t>1,852*60*</a:t>
                </a:r>
                <a14:m>
                  <m:oMath xmlns:m="http://schemas.openxmlformats.org/officeDocument/2006/math">
                    <m:d>
                      <m:dPr>
                        <m:begChr m:val=""/>
                        <m:ctrlPr>
                          <a:rPr lang="fr-FR" sz="2800" smtClean="0">
                            <a:solidFill>
                              <a:srgbClr val="FF0000"/>
                            </a:solidFill>
                            <a:latin typeface="Cambria Math" panose="02040503050406030204" pitchFamily="18" charset="0"/>
                          </a:rPr>
                        </m:ctrlPr>
                      </m:dPr>
                      <m:e>
                        <m:r>
                          <a:rPr lang="fr-FR" sz="2800" b="0" i="1" smtClean="0">
                            <a:solidFill>
                              <a:srgbClr val="FF0000"/>
                            </a:solidFill>
                            <a:latin typeface="Cambria Math" panose="02040503050406030204" pitchFamily="18" charset="0"/>
                          </a:rPr>
                          <m:t>𝑎</m:t>
                        </m:r>
                        <m:r>
                          <a:rPr lang="fr-FR" sz="2800" i="1">
                            <a:solidFill>
                              <a:srgbClr val="FF0000"/>
                            </a:solidFill>
                            <a:latin typeface="Cambria Math" panose="02040503050406030204" pitchFamily="18" charset="0"/>
                          </a:rPr>
                          <m:t>𝑟𝑐𝑜𝑠</m:t>
                        </m:r>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cos</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λA</m:t>
                                </m:r>
                              </m:e>
                            </m:d>
                          </m:e>
                        </m:func>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cos</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λB</m:t>
                                </m:r>
                              </m:e>
                            </m:d>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cos</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λB</m:t>
                                    </m:r>
                                    <m:r>
                                      <a:rPr lang="fr-FR" sz="2800" i="0">
                                        <a:solidFill>
                                          <a:srgbClr val="FF0000"/>
                                        </a:solidFill>
                                        <a:latin typeface="Cambria Math" panose="02040503050406030204" pitchFamily="18" charset="0"/>
                                      </a:rPr>
                                      <m:t>−</m:t>
                                    </m:r>
                                    <m:r>
                                      <m:rPr>
                                        <m:sty m:val="p"/>
                                      </m:rPr>
                                      <a:rPr lang="fr-FR" sz="2800" i="0">
                                        <a:solidFill>
                                          <a:srgbClr val="FF0000"/>
                                        </a:solidFill>
                                        <a:latin typeface="Cambria Math" panose="02040503050406030204" pitchFamily="18" charset="0"/>
                                      </a:rPr>
                                      <m:t>λA</m:t>
                                    </m:r>
                                  </m:e>
                                </m:d>
                              </m:e>
                            </m:func>
                          </m:e>
                        </m:func>
                        <m:r>
                          <a:rPr lang="fr-FR" sz="2800" i="0">
                            <a:solidFill>
                              <a:srgbClr val="FF0000"/>
                            </a:solidFill>
                            <a:latin typeface="Cambria Math" panose="02040503050406030204" pitchFamily="18" charset="0"/>
                          </a:rPr>
                          <m:t>+</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sin</m:t>
                            </m:r>
                          </m:fName>
                          <m:e>
                            <m:d>
                              <m:dPr>
                                <m:ctrlPr>
                                  <a:rPr lang="fr-FR" sz="2800" i="1">
                                    <a:solidFill>
                                      <a:srgbClr val="FF0000"/>
                                    </a:solidFill>
                                    <a:latin typeface="Cambria Math" panose="02040503050406030204" pitchFamily="18" charset="0"/>
                                  </a:rPr>
                                </m:ctrlPr>
                              </m:dPr>
                              <m:e>
                                <m:r>
                                  <m:rPr>
                                    <m:sty m:val="p"/>
                                  </m:rPr>
                                  <a:rPr lang="fr-FR" sz="2800" i="0">
                                    <a:solidFill>
                                      <a:srgbClr val="FF0000"/>
                                    </a:solidFill>
                                    <a:latin typeface="Cambria Math" panose="02040503050406030204" pitchFamily="18" charset="0"/>
                                  </a:rPr>
                                  <m:t>φA</m:t>
                                </m:r>
                              </m:e>
                            </m:d>
                          </m:e>
                        </m:func>
                        <m:r>
                          <a:rPr lang="fr-FR" sz="2800" i="0">
                            <a:solidFill>
                              <a:srgbClr val="FF0000"/>
                            </a:solidFill>
                            <a:latin typeface="Cambria Math" panose="02040503050406030204" pitchFamily="18" charset="0"/>
                          </a:rPr>
                          <m:t>∗</m:t>
                        </m:r>
                        <m:r>
                          <m:rPr>
                            <m:sty m:val="p"/>
                          </m:rPr>
                          <a:rPr lang="fr-FR" sz="2800" i="0">
                            <a:solidFill>
                              <a:srgbClr val="FF0000"/>
                            </a:solidFill>
                            <a:latin typeface="Cambria Math" panose="02040503050406030204" pitchFamily="18" charset="0"/>
                          </a:rPr>
                          <m:t>si</m:t>
                        </m:r>
                        <m:func>
                          <m:funcPr>
                            <m:ctrlPr>
                              <a:rPr lang="fr-FR" sz="2800" i="1">
                                <a:solidFill>
                                  <a:srgbClr val="FF0000"/>
                                </a:solidFill>
                                <a:latin typeface="Cambria Math" panose="02040503050406030204" pitchFamily="18" charset="0"/>
                              </a:rPr>
                            </m:ctrlPr>
                          </m:funcPr>
                          <m:fName>
                            <m:r>
                              <m:rPr>
                                <m:sty m:val="p"/>
                              </m:rPr>
                              <a:rPr lang="fr-FR" sz="2800" i="0">
                                <a:solidFill>
                                  <a:srgbClr val="FF0000"/>
                                </a:solidFill>
                                <a:latin typeface="Cambria Math" panose="02040503050406030204" pitchFamily="18" charset="0"/>
                              </a:rPr>
                              <m:t>n</m:t>
                            </m:r>
                          </m:fName>
                          <m:e>
                            <m:r>
                              <a:rPr lang="fr-FR" sz="2800" i="0">
                                <a:solidFill>
                                  <a:srgbClr val="FF0000"/>
                                </a:solidFill>
                                <a:latin typeface="Cambria Math" panose="02040503050406030204" pitchFamily="18" charset="0"/>
                              </a:rPr>
                              <m:t>(</m:t>
                            </m:r>
                          </m:e>
                        </m:func>
                        <m:r>
                          <m:rPr>
                            <m:sty m:val="p"/>
                          </m:rPr>
                          <a:rPr lang="fr-FR" sz="2800" i="0">
                            <a:solidFill>
                              <a:srgbClr val="FF0000"/>
                            </a:solidFill>
                            <a:latin typeface="Cambria Math" panose="02040503050406030204" pitchFamily="18" charset="0"/>
                          </a:rPr>
                          <m:t>φB</m:t>
                        </m:r>
                        <m:r>
                          <a:rPr lang="fr-FR" sz="2800" b="0" i="0" smtClean="0">
                            <a:solidFill>
                              <a:srgbClr val="FF0000"/>
                            </a:solidFill>
                            <a:latin typeface="Cambria Math" panose="02040503050406030204" pitchFamily="18" charset="0"/>
                          </a:rPr>
                          <m:t>)</m:t>
                        </m:r>
                      </m:e>
                    </m:d>
                  </m:oMath>
                </a14:m>
                <a:endParaRPr lang="fr-FR" sz="2800" dirty="0">
                  <a:solidFill>
                    <a:srgbClr val="FF0000"/>
                  </a:solidFill>
                </a:endParaRPr>
              </a:p>
            </p:txBody>
          </p:sp>
        </mc:Choice>
        <mc:Fallback>
          <p:sp>
            <p:nvSpPr>
              <p:cNvPr id="9" name="Rectangle 8">
                <a:extLst>
                  <a:ext uri="{FF2B5EF4-FFF2-40B4-BE49-F238E27FC236}">
                    <a16:creationId xmlns:a16="http://schemas.microsoft.com/office/drawing/2014/main" id="{CE75A64E-59C4-4285-A671-3FF2BF6DA8F6}"/>
                  </a:ext>
                </a:extLst>
              </p:cNvPr>
              <p:cNvSpPr>
                <a:spLocks noRot="1" noChangeAspect="1" noMove="1" noResize="1" noEditPoints="1" noAdjustHandles="1" noChangeArrowheads="1" noChangeShapeType="1" noTextEdit="1"/>
              </p:cNvSpPr>
              <p:nvPr/>
            </p:nvSpPr>
            <p:spPr>
              <a:xfrm>
                <a:off x="861655" y="4253595"/>
                <a:ext cx="11355160" cy="954107"/>
              </a:xfrm>
              <a:prstGeom prst="rect">
                <a:avLst/>
              </a:prstGeom>
              <a:blipFill>
                <a:blip r:embed="rId5"/>
                <a:stretch>
                  <a:fillRect l="-1074" b="-17949"/>
                </a:stretch>
              </a:blipFill>
            </p:spPr>
            <p:txBody>
              <a:bodyPr/>
              <a:lstStyle/>
              <a:p>
                <a:r>
                  <a:rPr lang="fr-FR">
                    <a:noFill/>
                  </a:rPr>
                  <a:t> </a:t>
                </a:r>
              </a:p>
            </p:txBody>
          </p:sp>
        </mc:Fallback>
      </mc:AlternateContent>
    </p:spTree>
    <p:extLst>
      <p:ext uri="{BB962C8B-B14F-4D97-AF65-F5344CB8AC3E}">
        <p14:creationId xmlns:p14="http://schemas.microsoft.com/office/powerpoint/2010/main" val="266629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B4F291-F4D5-49E8-802E-9D82E908FD04}"/>
              </a:ext>
            </a:extLst>
          </p:cNvPr>
          <p:cNvSpPr>
            <a:spLocks noGrp="1"/>
          </p:cNvSpPr>
          <p:nvPr>
            <p:ph type="title"/>
          </p:nvPr>
        </p:nvSpPr>
        <p:spPr>
          <a:xfrm>
            <a:off x="688977" y="685800"/>
            <a:ext cx="10814047" cy="5105400"/>
          </a:xfrm>
        </p:spPr>
        <p:txBody>
          <a:bodyPr/>
          <a:lstStyle/>
          <a:p>
            <a:r>
              <a:rPr lang="fr-FR" dirty="0"/>
              <a:t>Calcul route initial</a:t>
            </a:r>
          </a:p>
        </p:txBody>
      </p:sp>
      <p:sp>
        <p:nvSpPr>
          <p:cNvPr id="3" name="Espace réservé du contenu 2">
            <a:extLst>
              <a:ext uri="{FF2B5EF4-FFF2-40B4-BE49-F238E27FC236}">
                <a16:creationId xmlns:a16="http://schemas.microsoft.com/office/drawing/2014/main" id="{6F9BF39B-63F8-4DA9-9C07-F6CDF773799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53509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69</TotalTime>
  <Words>377</Words>
  <Application>Microsoft Office PowerPoint</Application>
  <PresentationFormat>Grand écran</PresentationFormat>
  <Paragraphs>67</Paragraphs>
  <Slides>12</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Cambria Math</vt:lpstr>
      <vt:lpstr>Corbel</vt:lpstr>
      <vt:lpstr>Times New Roman</vt:lpstr>
      <vt:lpstr>Parallaxe</vt:lpstr>
      <vt:lpstr>Calcul de Route Aérienne</vt:lpstr>
      <vt:lpstr>Quelque exercices</vt:lpstr>
      <vt:lpstr>Calcul orthodromique</vt:lpstr>
      <vt:lpstr>Calcule orthodromique </vt:lpstr>
      <vt:lpstr>Calcul orthodromique</vt:lpstr>
      <vt:lpstr>Calcule orthodromique  Mille Marin</vt:lpstr>
      <vt:lpstr>Calcule orthodromique </vt:lpstr>
      <vt:lpstr>Présentation PowerPoint</vt:lpstr>
      <vt:lpstr>Calcul route initial</vt:lpstr>
      <vt:lpstr>Route Initial</vt:lpstr>
      <vt:lpstr>Calcul de route Initial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 de Route Aérienne</dc:title>
  <dc:creator>Luca Benezit</dc:creator>
  <cp:lastModifiedBy>NASSIM ELABBOUBI</cp:lastModifiedBy>
  <cp:revision>5</cp:revision>
  <dcterms:created xsi:type="dcterms:W3CDTF">2017-12-19T17:14:22Z</dcterms:created>
  <dcterms:modified xsi:type="dcterms:W3CDTF">2017-12-19T19:13:47Z</dcterms:modified>
</cp:coreProperties>
</file>