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711-885A-45C1-9E80-BA185B9A4CAA}" type="datetimeFigureOut">
              <a:rPr lang="en-SG" smtClean="0"/>
              <a:t>27.03.14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7FF2-0A62-4574-84CB-34161E1B4A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59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711-885A-45C1-9E80-BA185B9A4CAA}" type="datetimeFigureOut">
              <a:rPr lang="en-SG" smtClean="0"/>
              <a:t>27.03.14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7FF2-0A62-4574-84CB-34161E1B4A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140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711-885A-45C1-9E80-BA185B9A4CAA}" type="datetimeFigureOut">
              <a:rPr lang="en-SG" smtClean="0"/>
              <a:t>27.03.14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7FF2-0A62-4574-84CB-34161E1B4A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608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711-885A-45C1-9E80-BA185B9A4CAA}" type="datetimeFigureOut">
              <a:rPr lang="en-SG" smtClean="0"/>
              <a:t>27.03.14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7FF2-0A62-4574-84CB-34161E1B4A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923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711-885A-45C1-9E80-BA185B9A4CAA}" type="datetimeFigureOut">
              <a:rPr lang="en-SG" smtClean="0"/>
              <a:t>27.03.14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7FF2-0A62-4574-84CB-34161E1B4A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960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711-885A-45C1-9E80-BA185B9A4CAA}" type="datetimeFigureOut">
              <a:rPr lang="en-SG" smtClean="0"/>
              <a:t>27.03.14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7FF2-0A62-4574-84CB-34161E1B4A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321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711-885A-45C1-9E80-BA185B9A4CAA}" type="datetimeFigureOut">
              <a:rPr lang="en-SG" smtClean="0"/>
              <a:t>27.03.14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7FF2-0A62-4574-84CB-34161E1B4A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39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711-885A-45C1-9E80-BA185B9A4CAA}" type="datetimeFigureOut">
              <a:rPr lang="en-SG" smtClean="0"/>
              <a:t>27.03.14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7FF2-0A62-4574-84CB-34161E1B4A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799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711-885A-45C1-9E80-BA185B9A4CAA}" type="datetimeFigureOut">
              <a:rPr lang="en-SG" smtClean="0"/>
              <a:t>27.03.14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7FF2-0A62-4574-84CB-34161E1B4A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156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711-885A-45C1-9E80-BA185B9A4CAA}" type="datetimeFigureOut">
              <a:rPr lang="en-SG" smtClean="0"/>
              <a:t>27.03.14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7FF2-0A62-4574-84CB-34161E1B4A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4697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711-885A-45C1-9E80-BA185B9A4CAA}" type="datetimeFigureOut">
              <a:rPr lang="en-SG" smtClean="0"/>
              <a:t>27.03.14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F7FF2-0A62-4574-84CB-34161E1B4A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597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3E711-885A-45C1-9E80-BA185B9A4CAA}" type="datetimeFigureOut">
              <a:rPr lang="en-SG" smtClean="0"/>
              <a:t>27.03.14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F7FF2-0A62-4574-84CB-34161E1B4A0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091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traight Connector 193"/>
          <p:cNvCxnSpPr>
            <a:stCxn id="21" idx="0"/>
            <a:endCxn id="76" idx="0"/>
          </p:cNvCxnSpPr>
          <p:nvPr/>
        </p:nvCxnSpPr>
        <p:spPr>
          <a:xfrm>
            <a:off x="5325259" y="3056779"/>
            <a:ext cx="0" cy="9482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49" idx="4"/>
            <a:endCxn id="83" idx="2"/>
          </p:cNvCxnSpPr>
          <p:nvPr/>
        </p:nvCxnSpPr>
        <p:spPr>
          <a:xfrm>
            <a:off x="5931160" y="1141527"/>
            <a:ext cx="2485" cy="16117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3" idx="4"/>
            <a:endCxn id="20" idx="2"/>
          </p:cNvCxnSpPr>
          <p:nvPr/>
        </p:nvCxnSpPr>
        <p:spPr>
          <a:xfrm flipH="1">
            <a:off x="4928830" y="2408707"/>
            <a:ext cx="6185" cy="3291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29" idx="4"/>
            <a:endCxn id="47" idx="0"/>
          </p:cNvCxnSpPr>
          <p:nvPr/>
        </p:nvCxnSpPr>
        <p:spPr>
          <a:xfrm flipH="1">
            <a:off x="3659305" y="1153707"/>
            <a:ext cx="2927" cy="50092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28" idx="4"/>
            <a:endCxn id="90" idx="0"/>
          </p:cNvCxnSpPr>
          <p:nvPr/>
        </p:nvCxnSpPr>
        <p:spPr>
          <a:xfrm flipH="1">
            <a:off x="2060871" y="1153708"/>
            <a:ext cx="4763" cy="50263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Process 5"/>
          <p:cNvSpPr/>
          <p:nvPr/>
        </p:nvSpPr>
        <p:spPr>
          <a:xfrm>
            <a:off x="1532059" y="1268760"/>
            <a:ext cx="1080121" cy="2160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 AHP-OS</a:t>
            </a:r>
            <a:endParaRPr lang="en-SG" sz="1200" dirty="0"/>
          </a:p>
        </p:txBody>
      </p:sp>
      <p:sp>
        <p:nvSpPr>
          <p:cNvPr id="7" name="Flowchart: Process 6"/>
          <p:cNvSpPr/>
          <p:nvPr/>
        </p:nvSpPr>
        <p:spPr>
          <a:xfrm>
            <a:off x="1532059" y="1556792"/>
            <a:ext cx="1080121" cy="3446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Input new </a:t>
            </a:r>
            <a:br>
              <a:rPr lang="en-US" sz="1200" dirty="0" smtClean="0"/>
            </a:br>
            <a:r>
              <a:rPr lang="en-US" sz="1200" dirty="0" smtClean="0"/>
              <a:t>hierarchy text</a:t>
            </a:r>
            <a:endParaRPr lang="en-SG" sz="1200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1375071" y="1957214"/>
            <a:ext cx="1381125" cy="247650"/>
          </a:xfrm>
          <a:prstGeom prst="rect">
            <a:avLst/>
          </a:prstGeom>
        </p:spPr>
      </p:pic>
      <p:sp>
        <p:nvSpPr>
          <p:cNvPr id="10" name="Flowchart: Process 9"/>
          <p:cNvSpPr/>
          <p:nvPr/>
        </p:nvSpPr>
        <p:spPr>
          <a:xfrm>
            <a:off x="1389358" y="3452815"/>
            <a:ext cx="1352551" cy="1922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Input your name</a:t>
            </a:r>
          </a:p>
        </p:txBody>
      </p:sp>
      <p:pic>
        <p:nvPicPr>
          <p:cNvPr id="11" name="Pictur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389359" y="2708920"/>
            <a:ext cx="1352550" cy="247650"/>
          </a:xfrm>
          <a:prstGeom prst="rect">
            <a:avLst/>
          </a:prstGeom>
        </p:spPr>
      </p:pic>
      <p:sp>
        <p:nvSpPr>
          <p:cNvPr id="13" name="Flowchart: Process 12"/>
          <p:cNvSpPr/>
          <p:nvPr/>
        </p:nvSpPr>
        <p:spPr>
          <a:xfrm>
            <a:off x="1532059" y="2256681"/>
            <a:ext cx="1080121" cy="3802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Hierarchy is displayed</a:t>
            </a:r>
            <a:endParaRPr lang="en-SG" sz="1200" dirty="0"/>
          </a:p>
        </p:txBody>
      </p:sp>
      <p:sp>
        <p:nvSpPr>
          <p:cNvPr id="14" name="Flowchart: Process 13"/>
          <p:cNvSpPr/>
          <p:nvPr/>
        </p:nvSpPr>
        <p:spPr>
          <a:xfrm>
            <a:off x="1532059" y="2996952"/>
            <a:ext cx="1080121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Session Code is generated</a:t>
            </a:r>
            <a:endParaRPr lang="en-SG" sz="1200" dirty="0"/>
          </a:p>
        </p:txBody>
      </p:sp>
      <p:pic>
        <p:nvPicPr>
          <p:cNvPr id="15" name="Pictur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1889420" y="4221088"/>
            <a:ext cx="352425" cy="247650"/>
          </a:xfrm>
          <a:prstGeom prst="rect">
            <a:avLst/>
          </a:prstGeom>
        </p:spPr>
      </p:pic>
      <p:sp>
        <p:nvSpPr>
          <p:cNvPr id="16" name="Flowchart: Process 15"/>
          <p:cNvSpPr/>
          <p:nvPr/>
        </p:nvSpPr>
        <p:spPr>
          <a:xfrm>
            <a:off x="1389360" y="3789040"/>
            <a:ext cx="1360350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Input optional project description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1532059" y="4509120"/>
            <a:ext cx="1080122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Hierarchy is displayed</a:t>
            </a:r>
            <a:endParaRPr lang="en-SG" sz="1200" dirty="0"/>
          </a:p>
        </p:txBody>
      </p:sp>
      <p:sp>
        <p:nvSpPr>
          <p:cNvPr id="18" name="Flowchart: Process 17"/>
          <p:cNvSpPr/>
          <p:nvPr/>
        </p:nvSpPr>
        <p:spPr>
          <a:xfrm>
            <a:off x="1460052" y="5301208"/>
            <a:ext cx="1201639" cy="7682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Provide group session link or session code to </a:t>
            </a:r>
          </a:p>
          <a:p>
            <a:pPr algn="ctr"/>
            <a:r>
              <a:rPr lang="en-US" sz="1200" dirty="0" smtClean="0"/>
              <a:t>Group members</a:t>
            </a:r>
            <a:endParaRPr lang="en-SG" sz="1200" dirty="0"/>
          </a:p>
        </p:txBody>
      </p:sp>
      <p:pic>
        <p:nvPicPr>
          <p:cNvPr id="19" name="Picture 18"/>
          <p:cNvPicPr/>
          <p:nvPr/>
        </p:nvPicPr>
        <p:blipFill>
          <a:blip r:embed="rId5"/>
          <a:stretch>
            <a:fillRect/>
          </a:stretch>
        </p:blipFill>
        <p:spPr>
          <a:xfrm>
            <a:off x="1379834" y="4981550"/>
            <a:ext cx="1371600" cy="247650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6"/>
          <a:stretch>
            <a:fillRect/>
          </a:stretch>
        </p:blipFill>
        <p:spPr>
          <a:xfrm>
            <a:off x="4600217" y="2480715"/>
            <a:ext cx="657225" cy="257175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7"/>
          <a:stretch>
            <a:fillRect/>
          </a:stretch>
        </p:blipFill>
        <p:spPr>
          <a:xfrm>
            <a:off x="4744234" y="3056779"/>
            <a:ext cx="1162050" cy="2476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14244" y="442976"/>
            <a:ext cx="1115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Chair:  Initiate  group session</a:t>
            </a:r>
            <a:endParaRPr lang="en-SG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484417" y="1760635"/>
            <a:ext cx="10081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Chair: View group results</a:t>
            </a:r>
            <a:endParaRPr lang="en-SG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3029255" y="442975"/>
            <a:ext cx="1260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Participants:</a:t>
            </a:r>
          </a:p>
          <a:p>
            <a:pPr algn="ctr"/>
            <a:r>
              <a:rPr lang="en-US" sz="1200" dirty="0" smtClean="0"/>
              <a:t>Input judgments</a:t>
            </a:r>
            <a:endParaRPr lang="en-SG" sz="1200" dirty="0"/>
          </a:p>
        </p:txBody>
      </p:sp>
      <p:sp>
        <p:nvSpPr>
          <p:cNvPr id="28" name="Flowchart: Process 27"/>
          <p:cNvSpPr/>
          <p:nvPr/>
        </p:nvSpPr>
        <p:spPr>
          <a:xfrm>
            <a:off x="3046920" y="1268760"/>
            <a:ext cx="1230449" cy="2160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 AHP Group</a:t>
            </a:r>
            <a:endParaRPr lang="en-SG" sz="1200" dirty="0"/>
          </a:p>
        </p:txBody>
      </p:sp>
      <p:sp>
        <p:nvSpPr>
          <p:cNvPr id="30" name="Flowchart: Process 29"/>
          <p:cNvSpPr/>
          <p:nvPr/>
        </p:nvSpPr>
        <p:spPr>
          <a:xfrm>
            <a:off x="3105603" y="1556792"/>
            <a:ext cx="1093445" cy="4320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Input session</a:t>
            </a:r>
            <a:br>
              <a:rPr lang="en-US" sz="1200" dirty="0" smtClean="0"/>
            </a:br>
            <a:r>
              <a:rPr lang="en-US" sz="1200" dirty="0" smtClean="0"/>
              <a:t>code &amp; name</a:t>
            </a:r>
          </a:p>
        </p:txBody>
      </p:sp>
      <p:pic>
        <p:nvPicPr>
          <p:cNvPr id="31" name="Picture 30"/>
          <p:cNvPicPr/>
          <p:nvPr/>
        </p:nvPicPr>
        <p:blipFill>
          <a:blip r:embed="rId8"/>
          <a:stretch>
            <a:fillRect/>
          </a:stretch>
        </p:blipFill>
        <p:spPr>
          <a:xfrm>
            <a:off x="3243132" y="2010172"/>
            <a:ext cx="838200" cy="266700"/>
          </a:xfrm>
          <a:prstGeom prst="rect">
            <a:avLst/>
          </a:prstGeom>
        </p:spPr>
      </p:pic>
      <p:pic>
        <p:nvPicPr>
          <p:cNvPr id="32" name="Picture 31"/>
          <p:cNvPicPr/>
          <p:nvPr/>
        </p:nvPicPr>
        <p:blipFill>
          <a:blip r:embed="rId4"/>
          <a:stretch>
            <a:fillRect/>
          </a:stretch>
        </p:blipFill>
        <p:spPr>
          <a:xfrm>
            <a:off x="3486016" y="2677294"/>
            <a:ext cx="352425" cy="247650"/>
          </a:xfrm>
          <a:prstGeom prst="rect">
            <a:avLst/>
          </a:prstGeom>
        </p:spPr>
      </p:pic>
      <p:sp>
        <p:nvSpPr>
          <p:cNvPr id="34" name="Flowchart: Process 33"/>
          <p:cNvSpPr/>
          <p:nvPr/>
        </p:nvSpPr>
        <p:spPr>
          <a:xfrm>
            <a:off x="3105603" y="2996952"/>
            <a:ext cx="1093445" cy="36004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 pairwise comparisons</a:t>
            </a:r>
            <a:endParaRPr lang="en-SG" sz="1200" dirty="0"/>
          </a:p>
        </p:txBody>
      </p:sp>
      <p:pic>
        <p:nvPicPr>
          <p:cNvPr id="35" name="Picture 34"/>
          <p:cNvPicPr/>
          <p:nvPr/>
        </p:nvPicPr>
        <p:blipFill>
          <a:blip r:embed="rId9"/>
          <a:stretch>
            <a:fillRect/>
          </a:stretch>
        </p:blipFill>
        <p:spPr>
          <a:xfrm>
            <a:off x="3419256" y="3387849"/>
            <a:ext cx="485775" cy="257175"/>
          </a:xfrm>
          <a:prstGeom prst="rect">
            <a:avLst/>
          </a:prstGeom>
        </p:spPr>
      </p:pic>
      <p:pic>
        <p:nvPicPr>
          <p:cNvPr id="36" name="Picture 35"/>
          <p:cNvPicPr/>
          <p:nvPr/>
        </p:nvPicPr>
        <p:blipFill>
          <a:blip r:embed="rId10"/>
          <a:stretch>
            <a:fillRect/>
          </a:stretch>
        </p:blipFill>
        <p:spPr>
          <a:xfrm>
            <a:off x="3119104" y="3973438"/>
            <a:ext cx="1095375" cy="247650"/>
          </a:xfrm>
          <a:prstGeom prst="rect">
            <a:avLst/>
          </a:prstGeom>
        </p:spPr>
      </p:pic>
      <p:pic>
        <p:nvPicPr>
          <p:cNvPr id="37" name="Picture 36"/>
          <p:cNvPicPr/>
          <p:nvPr/>
        </p:nvPicPr>
        <p:blipFill>
          <a:blip r:embed="rId11"/>
          <a:stretch>
            <a:fillRect/>
          </a:stretch>
        </p:blipFill>
        <p:spPr>
          <a:xfrm>
            <a:off x="3125417" y="4765526"/>
            <a:ext cx="1133475" cy="247650"/>
          </a:xfrm>
          <a:prstGeom prst="rect">
            <a:avLst/>
          </a:prstGeom>
        </p:spPr>
      </p:pic>
      <p:sp>
        <p:nvSpPr>
          <p:cNvPr id="38" name="Flowchart: Decision 37"/>
          <p:cNvSpPr/>
          <p:nvPr/>
        </p:nvSpPr>
        <p:spPr>
          <a:xfrm>
            <a:off x="3114128" y="5064993"/>
            <a:ext cx="1080120" cy="45223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Complete?</a:t>
            </a:r>
            <a:endParaRPr lang="en-SG" sz="1100" dirty="0"/>
          </a:p>
        </p:txBody>
      </p:sp>
      <p:pic>
        <p:nvPicPr>
          <p:cNvPr id="40" name="Picture 39"/>
          <p:cNvPicPr/>
          <p:nvPr/>
        </p:nvPicPr>
        <p:blipFill>
          <a:blip r:embed="rId12"/>
          <a:stretch>
            <a:fillRect/>
          </a:stretch>
        </p:blipFill>
        <p:spPr>
          <a:xfrm>
            <a:off x="2990516" y="5548089"/>
            <a:ext cx="1352550" cy="257175"/>
          </a:xfrm>
          <a:prstGeom prst="rect">
            <a:avLst/>
          </a:prstGeom>
        </p:spPr>
      </p:pic>
      <p:pic>
        <p:nvPicPr>
          <p:cNvPr id="43" name="Picture 42"/>
          <p:cNvPicPr/>
          <p:nvPr/>
        </p:nvPicPr>
        <p:blipFill>
          <a:blip r:embed="rId5"/>
          <a:stretch>
            <a:fillRect/>
          </a:stretch>
        </p:blipFill>
        <p:spPr>
          <a:xfrm>
            <a:off x="2966525" y="5845646"/>
            <a:ext cx="1371600" cy="247650"/>
          </a:xfrm>
          <a:prstGeom prst="rect">
            <a:avLst/>
          </a:prstGeom>
        </p:spPr>
      </p:pic>
      <p:sp>
        <p:nvSpPr>
          <p:cNvPr id="44" name="Flowchart: Decision 43"/>
          <p:cNvSpPr/>
          <p:nvPr/>
        </p:nvSpPr>
        <p:spPr>
          <a:xfrm>
            <a:off x="3249623" y="2276872"/>
            <a:ext cx="829318" cy="36004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Ok?</a:t>
            </a:r>
            <a:endParaRPr lang="en-SG" sz="1100" dirty="0"/>
          </a:p>
        </p:txBody>
      </p:sp>
      <p:sp>
        <p:nvSpPr>
          <p:cNvPr id="45" name="Flowchart: Process 44"/>
          <p:cNvSpPr/>
          <p:nvPr/>
        </p:nvSpPr>
        <p:spPr>
          <a:xfrm>
            <a:off x="3105603" y="3717032"/>
            <a:ext cx="1093445" cy="19220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compare</a:t>
            </a:r>
            <a:endParaRPr lang="en-SG" sz="1200" dirty="0"/>
          </a:p>
        </p:txBody>
      </p:sp>
      <p:sp>
        <p:nvSpPr>
          <p:cNvPr id="46" name="Flowchart: Decision 45"/>
          <p:cNvSpPr/>
          <p:nvPr/>
        </p:nvSpPr>
        <p:spPr>
          <a:xfrm>
            <a:off x="3207126" y="4272905"/>
            <a:ext cx="890398" cy="45223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CR ok?</a:t>
            </a:r>
            <a:endParaRPr lang="en-SG" sz="1100" dirty="0"/>
          </a:p>
        </p:txBody>
      </p:sp>
      <p:sp>
        <p:nvSpPr>
          <p:cNvPr id="47" name="Flowchart: Terminator 46"/>
          <p:cNvSpPr/>
          <p:nvPr/>
        </p:nvSpPr>
        <p:spPr>
          <a:xfrm>
            <a:off x="3253640" y="6162924"/>
            <a:ext cx="811329" cy="2160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done</a:t>
            </a:r>
            <a:endParaRPr lang="en-SG" sz="1200" dirty="0"/>
          </a:p>
        </p:txBody>
      </p:sp>
      <p:cxnSp>
        <p:nvCxnSpPr>
          <p:cNvPr id="49" name="Elbow Connector 48"/>
          <p:cNvCxnSpPr>
            <a:stCxn id="44" idx="3"/>
            <a:endCxn id="30" idx="3"/>
          </p:cNvCxnSpPr>
          <p:nvPr/>
        </p:nvCxnSpPr>
        <p:spPr>
          <a:xfrm flipV="1">
            <a:off x="4078941" y="1772817"/>
            <a:ext cx="120107" cy="684075"/>
          </a:xfrm>
          <a:prstGeom prst="bentConnector3">
            <a:avLst>
              <a:gd name="adj1" fmla="val 240525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46" idx="3"/>
            <a:endCxn id="45" idx="3"/>
          </p:cNvCxnSpPr>
          <p:nvPr/>
        </p:nvCxnSpPr>
        <p:spPr>
          <a:xfrm flipV="1">
            <a:off x="4097524" y="3813137"/>
            <a:ext cx="101524" cy="685888"/>
          </a:xfrm>
          <a:prstGeom prst="bentConnector3">
            <a:avLst>
              <a:gd name="adj1" fmla="val 257829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38" idx="3"/>
            <a:endCxn id="35" idx="3"/>
          </p:cNvCxnSpPr>
          <p:nvPr/>
        </p:nvCxnSpPr>
        <p:spPr>
          <a:xfrm flipH="1" flipV="1">
            <a:off x="3905031" y="3516437"/>
            <a:ext cx="289217" cy="1774676"/>
          </a:xfrm>
          <a:prstGeom prst="bentConnector3">
            <a:avLst>
              <a:gd name="adj1" fmla="val -105634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656653" y="447055"/>
            <a:ext cx="1483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Chair &amp; Participants:</a:t>
            </a:r>
          </a:p>
          <a:p>
            <a:r>
              <a:rPr lang="en-US" sz="1200" dirty="0" smtClean="0"/>
              <a:t>View group results</a:t>
            </a:r>
            <a:endParaRPr lang="en-SG" sz="1200" dirty="0"/>
          </a:p>
        </p:txBody>
      </p:sp>
      <p:sp>
        <p:nvSpPr>
          <p:cNvPr id="75" name="Flowchart: Process 74"/>
          <p:cNvSpPr/>
          <p:nvPr/>
        </p:nvSpPr>
        <p:spPr>
          <a:xfrm>
            <a:off x="4744234" y="3416819"/>
            <a:ext cx="1162050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Group results are displayed</a:t>
            </a:r>
            <a:endParaRPr lang="en-SG" sz="1200" dirty="0"/>
          </a:p>
        </p:txBody>
      </p:sp>
      <p:sp>
        <p:nvSpPr>
          <p:cNvPr id="76" name="Flowchart: Terminator 75"/>
          <p:cNvSpPr/>
          <p:nvPr/>
        </p:nvSpPr>
        <p:spPr>
          <a:xfrm>
            <a:off x="4919594" y="4005064"/>
            <a:ext cx="811329" cy="2160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done</a:t>
            </a:r>
            <a:endParaRPr lang="en-SG" sz="1200" dirty="0"/>
          </a:p>
        </p:txBody>
      </p:sp>
      <p:sp>
        <p:nvSpPr>
          <p:cNvPr id="77" name="Flowchart: Process 76"/>
          <p:cNvSpPr/>
          <p:nvPr/>
        </p:nvSpPr>
        <p:spPr>
          <a:xfrm>
            <a:off x="5320298" y="1256579"/>
            <a:ext cx="1267926" cy="21602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Start AHP Group</a:t>
            </a:r>
            <a:endParaRPr lang="en-SG" sz="1200" dirty="0"/>
          </a:p>
        </p:txBody>
      </p:sp>
      <p:sp>
        <p:nvSpPr>
          <p:cNvPr id="78" name="Flowchart: Process 77"/>
          <p:cNvSpPr/>
          <p:nvPr/>
        </p:nvSpPr>
        <p:spPr>
          <a:xfrm>
            <a:off x="5392306" y="1565942"/>
            <a:ext cx="1077709" cy="4320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Input session</a:t>
            </a:r>
          </a:p>
          <a:p>
            <a:pPr algn="ctr"/>
            <a:r>
              <a:rPr lang="en-US" sz="1200" dirty="0"/>
              <a:t>c</a:t>
            </a:r>
            <a:r>
              <a:rPr lang="en-US" sz="1200" dirty="0" smtClean="0"/>
              <a:t>ode &amp; name</a:t>
            </a:r>
          </a:p>
        </p:txBody>
      </p:sp>
      <p:pic>
        <p:nvPicPr>
          <p:cNvPr id="80" name="Picture 79"/>
          <p:cNvPicPr/>
          <p:nvPr/>
        </p:nvPicPr>
        <p:blipFill>
          <a:blip r:embed="rId8"/>
          <a:stretch>
            <a:fillRect/>
          </a:stretch>
        </p:blipFill>
        <p:spPr>
          <a:xfrm>
            <a:off x="5536322" y="2048667"/>
            <a:ext cx="838200" cy="266700"/>
          </a:xfrm>
          <a:prstGeom prst="rect">
            <a:avLst/>
          </a:prstGeom>
        </p:spPr>
      </p:pic>
      <p:sp>
        <p:nvSpPr>
          <p:cNvPr id="83" name="Flowchart: Process 82"/>
          <p:cNvSpPr/>
          <p:nvPr/>
        </p:nvSpPr>
        <p:spPr>
          <a:xfrm>
            <a:off x="5397275" y="2408707"/>
            <a:ext cx="1072740" cy="34461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Name already in use</a:t>
            </a:r>
            <a:endParaRPr lang="en-SG" sz="1200" i="1" dirty="0"/>
          </a:p>
        </p:txBody>
      </p:sp>
      <p:sp>
        <p:nvSpPr>
          <p:cNvPr id="90" name="Oval 89"/>
          <p:cNvSpPr/>
          <p:nvPr/>
        </p:nvSpPr>
        <p:spPr>
          <a:xfrm>
            <a:off x="1942097" y="6180015"/>
            <a:ext cx="237548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</a:t>
            </a:r>
            <a:endParaRPr lang="en-SG" sz="1200" dirty="0"/>
          </a:p>
        </p:txBody>
      </p:sp>
      <p:sp>
        <p:nvSpPr>
          <p:cNvPr id="93" name="Oval 92"/>
          <p:cNvSpPr/>
          <p:nvPr/>
        </p:nvSpPr>
        <p:spPr>
          <a:xfrm>
            <a:off x="4816241" y="2192683"/>
            <a:ext cx="237548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</a:t>
            </a:r>
            <a:endParaRPr lang="en-SG" sz="1400" dirty="0"/>
          </a:p>
        </p:txBody>
      </p:sp>
      <p:cxnSp>
        <p:nvCxnSpPr>
          <p:cNvPr id="101" name="Elbow Connector 100"/>
          <p:cNvCxnSpPr>
            <a:stCxn id="20" idx="2"/>
            <a:endCxn id="21" idx="0"/>
          </p:cNvCxnSpPr>
          <p:nvPr/>
        </p:nvCxnSpPr>
        <p:spPr>
          <a:xfrm rot="16200000" flipH="1">
            <a:off x="4967600" y="2699119"/>
            <a:ext cx="318889" cy="39642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>
            <a:stCxn id="83" idx="2"/>
            <a:endCxn id="21" idx="0"/>
          </p:cNvCxnSpPr>
          <p:nvPr/>
        </p:nvCxnSpPr>
        <p:spPr>
          <a:xfrm rot="5400000">
            <a:off x="5477722" y="2600855"/>
            <a:ext cx="303461" cy="608386"/>
          </a:xfrm>
          <a:prstGeom prst="bentConnector3">
            <a:avLst>
              <a:gd name="adj1" fmla="val 47183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1946860" y="937684"/>
            <a:ext cx="237548" cy="21602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SG" sz="1400" dirty="0"/>
          </a:p>
        </p:txBody>
      </p:sp>
      <p:sp>
        <p:nvSpPr>
          <p:cNvPr id="129" name="Oval 128"/>
          <p:cNvSpPr/>
          <p:nvPr/>
        </p:nvSpPr>
        <p:spPr>
          <a:xfrm>
            <a:off x="3543458" y="937683"/>
            <a:ext cx="237548" cy="21602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SG" sz="1400" dirty="0"/>
          </a:p>
        </p:txBody>
      </p:sp>
      <p:sp>
        <p:nvSpPr>
          <p:cNvPr id="149" name="Oval 148"/>
          <p:cNvSpPr/>
          <p:nvPr/>
        </p:nvSpPr>
        <p:spPr>
          <a:xfrm>
            <a:off x="5812386" y="925503"/>
            <a:ext cx="237548" cy="21602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544964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Rohde &amp; Schwarz SCA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Goepel, Klaus D.</dc:creator>
  <cp:lastModifiedBy>Goepel, Klaus D.</cp:lastModifiedBy>
  <cp:revision>10</cp:revision>
  <dcterms:created xsi:type="dcterms:W3CDTF">2014-03-27T05:03:21Z</dcterms:created>
  <dcterms:modified xsi:type="dcterms:W3CDTF">2014-03-27T07:36:46Z</dcterms:modified>
</cp:coreProperties>
</file>