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3" d="100"/>
          <a:sy n="53" d="100"/>
        </p:scale>
        <p:origin x="8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11/18/2021</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04214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11/18/2021</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864799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11/18/2021</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710696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11/18/2021</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04757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11/18/2021</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461824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11/18/2021</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322112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11/18/2021</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752805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11/18/2021</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454869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11/18/2021</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9155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11/18/2021</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63598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11/18/2021</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89389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11/18/2021</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182706548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9">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2F0443-517C-43A0-952A-EA0FB8256D5E}"/>
              </a:ext>
            </a:extLst>
          </p:cNvPr>
          <p:cNvSpPr>
            <a:spLocks noGrp="1"/>
          </p:cNvSpPr>
          <p:nvPr>
            <p:ph type="ctrTitle"/>
          </p:nvPr>
        </p:nvSpPr>
        <p:spPr>
          <a:xfrm>
            <a:off x="6924978" y="596644"/>
            <a:ext cx="4428821" cy="3442150"/>
          </a:xfrm>
        </p:spPr>
        <p:txBody>
          <a:bodyPr anchor="ctr">
            <a:normAutofit/>
          </a:bodyPr>
          <a:lstStyle/>
          <a:p>
            <a:pPr algn="r"/>
            <a:r>
              <a:rPr lang="en-US"/>
              <a:t>Museum Database</a:t>
            </a:r>
          </a:p>
        </p:txBody>
      </p:sp>
      <p:sp>
        <p:nvSpPr>
          <p:cNvPr id="3" name="Subtitle 2">
            <a:extLst>
              <a:ext uri="{FF2B5EF4-FFF2-40B4-BE49-F238E27FC236}">
                <a16:creationId xmlns:a16="http://schemas.microsoft.com/office/drawing/2014/main" id="{6F39D743-C291-42B3-BADB-D6EBDA1E2C9E}"/>
              </a:ext>
            </a:extLst>
          </p:cNvPr>
          <p:cNvSpPr>
            <a:spLocks noGrp="1"/>
          </p:cNvSpPr>
          <p:nvPr>
            <p:ph type="subTitle" idx="1"/>
          </p:nvPr>
        </p:nvSpPr>
        <p:spPr>
          <a:xfrm>
            <a:off x="6924978" y="4299384"/>
            <a:ext cx="4428821" cy="1961972"/>
          </a:xfrm>
        </p:spPr>
        <p:txBody>
          <a:bodyPr>
            <a:normAutofit/>
          </a:bodyPr>
          <a:lstStyle/>
          <a:p>
            <a:pPr algn="r"/>
            <a:r>
              <a:rPr lang="en-US" dirty="0"/>
              <a:t>By Josh Engle and Sam </a:t>
            </a:r>
            <a:r>
              <a:rPr lang="en-US" dirty="0" err="1"/>
              <a:t>Kondall</a:t>
            </a:r>
            <a:endParaRPr lang="en-US" dirty="0"/>
          </a:p>
        </p:txBody>
      </p:sp>
      <p:pic>
        <p:nvPicPr>
          <p:cNvPr id="5" name="Picture 4" descr="Shape&#10;&#10;Description automatically generated">
            <a:extLst>
              <a:ext uri="{FF2B5EF4-FFF2-40B4-BE49-F238E27FC236}">
                <a16:creationId xmlns:a16="http://schemas.microsoft.com/office/drawing/2014/main" id="{F77E8CDD-CD58-439C-8266-D7CEC7B2A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47" y="596644"/>
            <a:ext cx="5844137" cy="5664712"/>
          </a:xfrm>
          <a:prstGeom prst="rect">
            <a:avLst/>
          </a:prstGeom>
        </p:spPr>
      </p:pic>
    </p:spTree>
    <p:extLst>
      <p:ext uri="{BB962C8B-B14F-4D97-AF65-F5344CB8AC3E}">
        <p14:creationId xmlns:p14="http://schemas.microsoft.com/office/powerpoint/2010/main" val="9848889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836FD-6E96-4D89-A5A9-562553700AEE}"/>
              </a:ext>
            </a:extLst>
          </p:cNvPr>
          <p:cNvSpPr>
            <a:spLocks noGrp="1"/>
          </p:cNvSpPr>
          <p:nvPr>
            <p:ph type="title"/>
          </p:nvPr>
        </p:nvSpPr>
        <p:spPr/>
        <p:txBody>
          <a:bodyPr/>
          <a:lstStyle/>
          <a:p>
            <a:r>
              <a:rPr lang="en-US"/>
              <a:t>Exam question</a:t>
            </a:r>
          </a:p>
        </p:txBody>
      </p:sp>
      <p:sp>
        <p:nvSpPr>
          <p:cNvPr id="3" name="Content Placeholder 2">
            <a:extLst>
              <a:ext uri="{FF2B5EF4-FFF2-40B4-BE49-F238E27FC236}">
                <a16:creationId xmlns:a16="http://schemas.microsoft.com/office/drawing/2014/main" id="{230D47EF-561E-4D4E-886D-E687F1FCD6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25263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62D6E-A9C5-4EA4-99CB-B798BF603655}"/>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AD8FBF68-1B3C-4569-AD13-8B10034B32D7}"/>
              </a:ext>
            </a:extLst>
          </p:cNvPr>
          <p:cNvSpPr>
            <a:spLocks noGrp="1"/>
          </p:cNvSpPr>
          <p:nvPr>
            <p:ph idx="1"/>
          </p:nvPr>
        </p:nvSpPr>
        <p:spPr/>
        <p:txBody>
          <a:bodyPr/>
          <a:lstStyle/>
          <a:p>
            <a:r>
              <a:rPr lang="en-US" dirty="0"/>
              <a:t>For the final project, we will be cataloging artifacts from Miami Valley Veterans Museum. These items will each be given an individual id and given the following attributes, what kind of artifacts the item is such some from of clothing or a flag, the time-period the item comes from, item national origin, where it was, an approximation of cost, condition, size, date added to the museum and person who donated the item. The expected user, that being people working at the museum, is to be able to find the item, find the donor, find what era the item came from, what exactly is it, when it was added to the museum’s collection, approximant cost, country it was found in, its national origin, current condition, size of the item and sort by any of descriptors listed above. The system should be able to handle up to 500 different artifacts. In addition, there will be a very simple list the name of the donor, their address and both their phone number and email.</a:t>
            </a:r>
          </a:p>
        </p:txBody>
      </p:sp>
    </p:spTree>
    <p:extLst>
      <p:ext uri="{BB962C8B-B14F-4D97-AF65-F5344CB8AC3E}">
        <p14:creationId xmlns:p14="http://schemas.microsoft.com/office/powerpoint/2010/main" val="2332917751"/>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B9AFD-860F-4E8F-8620-4571CBAB52CB}"/>
              </a:ext>
            </a:extLst>
          </p:cNvPr>
          <p:cNvSpPr>
            <a:spLocks noGrp="1"/>
          </p:cNvSpPr>
          <p:nvPr>
            <p:ph type="title"/>
          </p:nvPr>
        </p:nvSpPr>
        <p:spPr/>
        <p:txBody>
          <a:bodyPr/>
          <a:lstStyle/>
          <a:p>
            <a:r>
              <a:rPr lang="en-US" dirty="0"/>
              <a:t>Data dictionary </a:t>
            </a:r>
          </a:p>
        </p:txBody>
      </p:sp>
      <p:pic>
        <p:nvPicPr>
          <p:cNvPr id="5" name="Content Placeholder 4">
            <a:extLst>
              <a:ext uri="{FF2B5EF4-FFF2-40B4-BE49-F238E27FC236}">
                <a16:creationId xmlns:a16="http://schemas.microsoft.com/office/drawing/2014/main" id="{E059A5AB-A145-4BDE-B986-F451B3351266}"/>
              </a:ext>
            </a:extLst>
          </p:cNvPr>
          <p:cNvPicPr>
            <a:picLocks noGrp="1" noChangeAspect="1"/>
          </p:cNvPicPr>
          <p:nvPr>
            <p:ph idx="1"/>
          </p:nvPr>
        </p:nvPicPr>
        <p:blipFill>
          <a:blip r:embed="rId2"/>
          <a:stretch>
            <a:fillRect/>
          </a:stretch>
        </p:blipFill>
        <p:spPr>
          <a:xfrm>
            <a:off x="1378857" y="1690688"/>
            <a:ext cx="9027886" cy="5078186"/>
          </a:xfrm>
        </p:spPr>
      </p:pic>
    </p:spTree>
    <p:extLst>
      <p:ext uri="{BB962C8B-B14F-4D97-AF65-F5344CB8AC3E}">
        <p14:creationId xmlns:p14="http://schemas.microsoft.com/office/powerpoint/2010/main" val="27785145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74C0E-A738-439B-A73B-5BB25FE2F6D2}"/>
              </a:ext>
            </a:extLst>
          </p:cNvPr>
          <p:cNvSpPr>
            <a:spLocks noGrp="1"/>
          </p:cNvSpPr>
          <p:nvPr>
            <p:ph type="title"/>
          </p:nvPr>
        </p:nvSpPr>
        <p:spPr/>
        <p:txBody>
          <a:bodyPr/>
          <a:lstStyle/>
          <a:p>
            <a:r>
              <a:rPr lang="en-US" dirty="0"/>
              <a:t>Relational </a:t>
            </a:r>
            <a:r>
              <a:rPr lang="en-US" dirty="0" err="1"/>
              <a:t>Schmea</a:t>
            </a:r>
            <a:endParaRPr lang="en-US" dirty="0"/>
          </a:p>
        </p:txBody>
      </p:sp>
      <p:sp>
        <p:nvSpPr>
          <p:cNvPr id="3" name="Content Placeholder 2">
            <a:extLst>
              <a:ext uri="{FF2B5EF4-FFF2-40B4-BE49-F238E27FC236}">
                <a16:creationId xmlns:a16="http://schemas.microsoft.com/office/drawing/2014/main" id="{9CFF1FC4-2C3A-4DB9-8BB8-1FE556E1EF0A}"/>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Donator(</a:t>
            </a:r>
            <a:r>
              <a:rPr lang="en-US" sz="1800" u="sng" dirty="0" err="1">
                <a:effectLst/>
                <a:latin typeface="Calibri" panose="020F0502020204030204" pitchFamily="34" charset="0"/>
                <a:ea typeface="Calibri" panose="020F0502020204030204" pitchFamily="34" charset="0"/>
                <a:cs typeface="Times New Roman" panose="02020603050405020304" pitchFamily="18" charset="0"/>
              </a:rPr>
              <a:t>DName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DPhone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DAddress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Museum(</a:t>
            </a:r>
            <a:r>
              <a:rPr lang="en-US" sz="1800" u="sng" dirty="0" err="1">
                <a:effectLst/>
                <a:latin typeface="Calibri" panose="020F0502020204030204" pitchFamily="34" charset="0"/>
                <a:ea typeface="Calibri" panose="020F0502020204030204" pitchFamily="34" charset="0"/>
                <a:cs typeface="Times New Roman" panose="02020603050405020304" pitchFamily="18" charset="0"/>
              </a:rPr>
              <a:t>MName</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MPhone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MAddress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Employee(</a:t>
            </a:r>
            <a:r>
              <a:rPr lang="en-US" sz="1800" u="sng" dirty="0" err="1">
                <a:effectLst/>
                <a:latin typeface="Calibri" panose="020F0502020204030204" pitchFamily="34" charset="0"/>
                <a:ea typeface="Calibri" panose="020F0502020204030204" pitchFamily="34" charset="0"/>
                <a:cs typeface="Times New Roman" panose="02020603050405020304" pitchFamily="18" charset="0"/>
              </a:rPr>
              <a:t>EName</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EPhone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EAddress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ESpecialty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Volunteer(</a:t>
            </a:r>
            <a:r>
              <a:rPr lang="en-US" sz="1800" u="sng" dirty="0" err="1">
                <a:effectLst/>
                <a:latin typeface="Calibri" panose="020F0502020204030204" pitchFamily="34" charset="0"/>
                <a:ea typeface="Calibri" panose="020F0502020204030204" pitchFamily="34" charset="0"/>
                <a:cs typeface="Times New Roman" panose="02020603050405020304" pitchFamily="18" charset="0"/>
              </a:rPr>
              <a:t>VName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VPhone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Appraiser(</a:t>
            </a:r>
            <a:r>
              <a:rPr lang="en-US" sz="1800" u="sng" dirty="0" err="1">
                <a:effectLst/>
                <a:latin typeface="Calibri" panose="020F0502020204030204" pitchFamily="34" charset="0"/>
                <a:ea typeface="Calibri" panose="020F0502020204030204" pitchFamily="34" charset="0"/>
                <a:cs typeface="Times New Roman" panose="02020603050405020304" pitchFamily="18" charset="0"/>
              </a:rPr>
              <a:t>AName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APhone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ASpecialty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Exhibit(</a:t>
            </a:r>
            <a:r>
              <a:rPr lang="en-US" sz="1800" u="sng" dirty="0" err="1">
                <a:effectLst/>
                <a:latin typeface="Calibri" panose="020F0502020204030204" pitchFamily="34" charset="0"/>
                <a:ea typeface="Calibri" panose="020F0502020204030204" pitchFamily="34" charset="0"/>
                <a:cs typeface="Times New Roman" panose="02020603050405020304" pitchFamily="18" charset="0"/>
              </a:rPr>
              <a:t>XName</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XStart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XEnd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XLocation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Item(</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IID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ICondition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DName</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AName</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XName</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IComments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IDimensions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ILocation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ITimeperoid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IValue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292525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B5F64-390D-4BE9-9B98-12B48E3D0E99}"/>
              </a:ext>
            </a:extLst>
          </p:cNvPr>
          <p:cNvSpPr>
            <a:spLocks noGrp="1"/>
          </p:cNvSpPr>
          <p:nvPr>
            <p:ph type="title"/>
          </p:nvPr>
        </p:nvSpPr>
        <p:spPr/>
        <p:txBody>
          <a:bodyPr/>
          <a:lstStyle/>
          <a:p>
            <a:r>
              <a:rPr lang="en-US" dirty="0"/>
              <a:t>DDL</a:t>
            </a:r>
          </a:p>
        </p:txBody>
      </p:sp>
      <p:sp>
        <p:nvSpPr>
          <p:cNvPr id="3" name="Content Placeholder 2">
            <a:extLst>
              <a:ext uri="{FF2B5EF4-FFF2-40B4-BE49-F238E27FC236}">
                <a16:creationId xmlns:a16="http://schemas.microsoft.com/office/drawing/2014/main" id="{18E40C67-6249-49AF-BA0F-6EFE0A9D4EA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03684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9E316-9339-4DAA-BB9F-9B7110A4789C}"/>
              </a:ext>
            </a:extLst>
          </p:cNvPr>
          <p:cNvSpPr>
            <a:spLocks noGrp="1"/>
          </p:cNvSpPr>
          <p:nvPr>
            <p:ph type="title"/>
          </p:nvPr>
        </p:nvSpPr>
        <p:spPr/>
        <p:txBody>
          <a:bodyPr/>
          <a:lstStyle/>
          <a:p>
            <a:r>
              <a:rPr lang="en-US" dirty="0"/>
              <a:t>DML</a:t>
            </a:r>
          </a:p>
        </p:txBody>
      </p:sp>
      <p:sp>
        <p:nvSpPr>
          <p:cNvPr id="3" name="Content Placeholder 2">
            <a:extLst>
              <a:ext uri="{FF2B5EF4-FFF2-40B4-BE49-F238E27FC236}">
                <a16:creationId xmlns:a16="http://schemas.microsoft.com/office/drawing/2014/main" id="{51E15234-F980-4A9F-8356-0503FB788C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4092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0074-A851-4F70-A085-31E9469EDD32}"/>
              </a:ext>
            </a:extLst>
          </p:cNvPr>
          <p:cNvSpPr>
            <a:spLocks noGrp="1"/>
          </p:cNvSpPr>
          <p:nvPr>
            <p:ph type="title"/>
          </p:nvPr>
        </p:nvSpPr>
        <p:spPr/>
        <p:txBody>
          <a:bodyPr/>
          <a:lstStyle/>
          <a:p>
            <a:r>
              <a:rPr lang="en-US" dirty="0"/>
              <a:t>Queries, PL/SQL and view</a:t>
            </a:r>
          </a:p>
        </p:txBody>
      </p:sp>
      <p:sp>
        <p:nvSpPr>
          <p:cNvPr id="3" name="Content Placeholder 2">
            <a:extLst>
              <a:ext uri="{FF2B5EF4-FFF2-40B4-BE49-F238E27FC236}">
                <a16:creationId xmlns:a16="http://schemas.microsoft.com/office/drawing/2014/main" id="{E622B1AB-DE1B-4B34-97CA-9C7276FD92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80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542D-22A2-4DD9-89E3-6334243EB251}"/>
              </a:ext>
            </a:extLst>
          </p:cNvPr>
          <p:cNvSpPr>
            <a:spLocks noGrp="1"/>
          </p:cNvSpPr>
          <p:nvPr>
            <p:ph type="title"/>
          </p:nvPr>
        </p:nvSpPr>
        <p:spPr/>
        <p:txBody>
          <a:bodyPr/>
          <a:lstStyle/>
          <a:p>
            <a:r>
              <a:rPr lang="en-US" dirty="0"/>
              <a:t>Best </a:t>
            </a:r>
            <a:r>
              <a:rPr lang="en-US" dirty="0" err="1"/>
              <a:t>statment</a:t>
            </a:r>
            <a:endParaRPr lang="en-US" dirty="0"/>
          </a:p>
        </p:txBody>
      </p:sp>
      <p:sp>
        <p:nvSpPr>
          <p:cNvPr id="3" name="Content Placeholder 2">
            <a:extLst>
              <a:ext uri="{FF2B5EF4-FFF2-40B4-BE49-F238E27FC236}">
                <a16:creationId xmlns:a16="http://schemas.microsoft.com/office/drawing/2014/main" id="{D37B43B4-E0AE-40FC-AF4E-56F8B7F7F1C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46403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80E1-ADF5-45F3-886C-E961B7102BB6}"/>
              </a:ext>
            </a:extLst>
          </p:cNvPr>
          <p:cNvSpPr>
            <a:spLocks noGrp="1"/>
          </p:cNvSpPr>
          <p:nvPr>
            <p:ph type="title"/>
          </p:nvPr>
        </p:nvSpPr>
        <p:spPr/>
        <p:txBody>
          <a:bodyPr/>
          <a:lstStyle/>
          <a:p>
            <a:r>
              <a:rPr lang="en-US" dirty="0"/>
              <a:t>Lesson learned</a:t>
            </a:r>
          </a:p>
        </p:txBody>
      </p:sp>
      <p:sp>
        <p:nvSpPr>
          <p:cNvPr id="3" name="Content Placeholder 2">
            <a:extLst>
              <a:ext uri="{FF2B5EF4-FFF2-40B4-BE49-F238E27FC236}">
                <a16:creationId xmlns:a16="http://schemas.microsoft.com/office/drawing/2014/main" id="{B7D772FA-34A3-473F-87CF-BBE0D149454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99966487"/>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otalTime>24</TotalTime>
  <Words>300</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Aharoni</vt:lpstr>
      <vt:lpstr>Arial</vt:lpstr>
      <vt:lpstr>Avenir Next LT Pro</vt:lpstr>
      <vt:lpstr>Calibri</vt:lpstr>
      <vt:lpstr>FadeVTI</vt:lpstr>
      <vt:lpstr>Museum Database</vt:lpstr>
      <vt:lpstr>Abstract</vt:lpstr>
      <vt:lpstr>Data dictionary </vt:lpstr>
      <vt:lpstr>Relational Schmea</vt:lpstr>
      <vt:lpstr>DDL</vt:lpstr>
      <vt:lpstr>DML</vt:lpstr>
      <vt:lpstr>Queries, PL/SQL and view</vt:lpstr>
      <vt:lpstr>Best statment</vt:lpstr>
      <vt:lpstr>Lesson learned</vt:lpstr>
      <vt:lpstr>Exam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Museum Database</dc:title>
  <dc:creator>Engle, Joshua Thomas</dc:creator>
  <cp:lastModifiedBy>Engle, Joshua Thomas</cp:lastModifiedBy>
  <cp:revision>1</cp:revision>
  <dcterms:created xsi:type="dcterms:W3CDTF">2021-11-18T22:09:26Z</dcterms:created>
  <dcterms:modified xsi:type="dcterms:W3CDTF">2021-11-18T22:34:07Z</dcterms:modified>
</cp:coreProperties>
</file>