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67"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7" autoAdjust="0"/>
    <p:restoredTop sz="94660"/>
  </p:normalViewPr>
  <p:slideViewPr>
    <p:cSldViewPr snapToGrid="0">
      <p:cViewPr varScale="1">
        <p:scale>
          <a:sx n="80" d="100"/>
          <a:sy n="80" d="100"/>
        </p:scale>
        <p:origin x="58" y="1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1E8A1-6DA8-4496-BCE8-03ED561CC4E5}"/>
              </a:ext>
            </a:extLst>
          </p:cNvPr>
          <p:cNvSpPr>
            <a:spLocks noGrp="1"/>
          </p:cNvSpPr>
          <p:nvPr>
            <p:ph type="ctrTitle"/>
          </p:nvPr>
        </p:nvSpPr>
        <p:spPr>
          <a:xfrm>
            <a:off x="838200" y="365760"/>
            <a:ext cx="10515600" cy="2890202"/>
          </a:xfrm>
        </p:spPr>
        <p:txBody>
          <a:bodyPr anchor="b">
            <a:normAutofit/>
          </a:bodyPr>
          <a:lstStyle>
            <a:lvl1pPr algn="l">
              <a:defRPr sz="6600"/>
            </a:lvl1pPr>
          </a:lstStyle>
          <a:p>
            <a:r>
              <a:rPr lang="en-US" dirty="0"/>
              <a:t>Click to edit Master title style</a:t>
            </a:r>
          </a:p>
        </p:txBody>
      </p:sp>
      <p:sp>
        <p:nvSpPr>
          <p:cNvPr id="3" name="Subtitle 2">
            <a:extLst>
              <a:ext uri="{FF2B5EF4-FFF2-40B4-BE49-F238E27FC236}">
                <a16:creationId xmlns:a16="http://schemas.microsoft.com/office/drawing/2014/main" id="{3EB24CCC-3D44-4BB5-AA35-A21607EF69A4}"/>
              </a:ext>
            </a:extLst>
          </p:cNvPr>
          <p:cNvSpPr>
            <a:spLocks noGrp="1"/>
          </p:cNvSpPr>
          <p:nvPr>
            <p:ph type="subTitle" idx="1"/>
          </p:nvPr>
        </p:nvSpPr>
        <p:spPr>
          <a:xfrm>
            <a:off x="838200" y="3506150"/>
            <a:ext cx="10515600" cy="248348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01F80F6-1855-44E9-BA95-5E00A06E786D}"/>
              </a:ext>
            </a:extLst>
          </p:cNvPr>
          <p:cNvSpPr>
            <a:spLocks noGrp="1"/>
          </p:cNvSpPr>
          <p:nvPr>
            <p:ph type="dt" sz="half" idx="10"/>
          </p:nvPr>
        </p:nvSpPr>
        <p:spPr/>
        <p:txBody>
          <a:bodyPr/>
          <a:lstStyle/>
          <a:p>
            <a:fld id="{FD2766A6-3C10-4AB8-86A1-BB1F0CDA7EFE}" type="datetimeFigureOut">
              <a:rPr lang="en-US" smtClean="0"/>
              <a:t>11/26/2021</a:t>
            </a:fld>
            <a:endParaRPr lang="en-US"/>
          </a:p>
        </p:txBody>
      </p:sp>
      <p:sp>
        <p:nvSpPr>
          <p:cNvPr id="5" name="Footer Placeholder 4">
            <a:extLst>
              <a:ext uri="{FF2B5EF4-FFF2-40B4-BE49-F238E27FC236}">
                <a16:creationId xmlns:a16="http://schemas.microsoft.com/office/drawing/2014/main" id="{873D7FFD-570A-4968-B943-AF87BB679D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CE6A8-0665-4714-B241-6AFBA8C6F80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042149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26EC-DC54-4882-9D58-F201EA25C4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804E7C-4CBA-49AF-B24C-1A1FF51C21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D3C727-C0C7-4BBA-9CF5-6C1FAC76B10C}"/>
              </a:ext>
            </a:extLst>
          </p:cNvPr>
          <p:cNvSpPr>
            <a:spLocks noGrp="1"/>
          </p:cNvSpPr>
          <p:nvPr>
            <p:ph type="dt" sz="half" idx="10"/>
          </p:nvPr>
        </p:nvSpPr>
        <p:spPr/>
        <p:txBody>
          <a:bodyPr/>
          <a:lstStyle/>
          <a:p>
            <a:fld id="{FD2766A6-3C10-4AB8-86A1-BB1F0CDA7EFE}" type="datetimeFigureOut">
              <a:rPr lang="en-US" smtClean="0"/>
              <a:t>11/26/2021</a:t>
            </a:fld>
            <a:endParaRPr lang="en-US"/>
          </a:p>
        </p:txBody>
      </p:sp>
      <p:sp>
        <p:nvSpPr>
          <p:cNvPr id="5" name="Footer Placeholder 4">
            <a:extLst>
              <a:ext uri="{FF2B5EF4-FFF2-40B4-BE49-F238E27FC236}">
                <a16:creationId xmlns:a16="http://schemas.microsoft.com/office/drawing/2014/main" id="{34603986-C5B4-4956-AC6F-4F36186B8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45F941-E847-4C51-97D6-21066B26EB26}"/>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864799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0338D2-D9EE-4B67-97C1-08ABD574530B}"/>
              </a:ext>
            </a:extLst>
          </p:cNvPr>
          <p:cNvSpPr>
            <a:spLocks noGrp="1"/>
          </p:cNvSpPr>
          <p:nvPr>
            <p:ph type="title" orient="vert"/>
          </p:nvPr>
        </p:nvSpPr>
        <p:spPr>
          <a:xfrm>
            <a:off x="7353848" y="365125"/>
            <a:ext cx="3999952"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274B1422-6C1E-4422-80E8-34B0092FBF05}"/>
              </a:ext>
            </a:extLst>
          </p:cNvPr>
          <p:cNvSpPr>
            <a:spLocks noGrp="1"/>
          </p:cNvSpPr>
          <p:nvPr>
            <p:ph type="body" orient="vert" idx="1"/>
          </p:nvPr>
        </p:nvSpPr>
        <p:spPr>
          <a:xfrm>
            <a:off x="838200" y="365125"/>
            <a:ext cx="626546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C8B53C-3084-4BC0-A80E-DB41C04C6258}"/>
              </a:ext>
            </a:extLst>
          </p:cNvPr>
          <p:cNvSpPr>
            <a:spLocks noGrp="1"/>
          </p:cNvSpPr>
          <p:nvPr>
            <p:ph type="dt" sz="half" idx="10"/>
          </p:nvPr>
        </p:nvSpPr>
        <p:spPr/>
        <p:txBody>
          <a:bodyPr/>
          <a:lstStyle/>
          <a:p>
            <a:fld id="{FD2766A6-3C10-4AB8-86A1-BB1F0CDA7EFE}" type="datetimeFigureOut">
              <a:rPr lang="en-US" smtClean="0"/>
              <a:t>11/26/2021</a:t>
            </a:fld>
            <a:endParaRPr lang="en-US"/>
          </a:p>
        </p:txBody>
      </p:sp>
      <p:sp>
        <p:nvSpPr>
          <p:cNvPr id="5" name="Footer Placeholder 4">
            <a:extLst>
              <a:ext uri="{FF2B5EF4-FFF2-40B4-BE49-F238E27FC236}">
                <a16:creationId xmlns:a16="http://schemas.microsoft.com/office/drawing/2014/main" id="{8276BFDE-DC70-4A6E-90B8-337FC47254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3578F-39AE-4F6F-9614-32EF672E616D}"/>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710696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2A8A8-ECDA-4018-ABB4-CC22892BE8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90AE7C-51AF-4F0E-B5A3-8C7E1026C274}"/>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5F28C09-A717-49AB-B60E-433BC469258F}"/>
              </a:ext>
            </a:extLst>
          </p:cNvPr>
          <p:cNvSpPr>
            <a:spLocks noGrp="1"/>
          </p:cNvSpPr>
          <p:nvPr>
            <p:ph type="dt" sz="half" idx="10"/>
          </p:nvPr>
        </p:nvSpPr>
        <p:spPr/>
        <p:txBody>
          <a:bodyPr/>
          <a:lstStyle/>
          <a:p>
            <a:fld id="{FD2766A6-3C10-4AB8-86A1-BB1F0CDA7EFE}" type="datetimeFigureOut">
              <a:rPr lang="en-US" smtClean="0"/>
              <a:t>11/26/2021</a:t>
            </a:fld>
            <a:endParaRPr lang="en-US"/>
          </a:p>
        </p:txBody>
      </p:sp>
      <p:sp>
        <p:nvSpPr>
          <p:cNvPr id="5" name="Footer Placeholder 4">
            <a:extLst>
              <a:ext uri="{FF2B5EF4-FFF2-40B4-BE49-F238E27FC236}">
                <a16:creationId xmlns:a16="http://schemas.microsoft.com/office/drawing/2014/main" id="{1D11A47A-6E5A-4754-8B43-9CE556160B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ACA1EB-7AC7-4F86-90C0-AA980D88722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4047574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95957-C46F-4F17-BC8C-6507E676E916}"/>
              </a:ext>
            </a:extLst>
          </p:cNvPr>
          <p:cNvSpPr>
            <a:spLocks noGrp="1"/>
          </p:cNvSpPr>
          <p:nvPr>
            <p:ph type="title"/>
          </p:nvPr>
        </p:nvSpPr>
        <p:spPr>
          <a:xfrm>
            <a:off x="831850" y="365760"/>
            <a:ext cx="10515600" cy="3827868"/>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98D9661B-6633-4C8B-8B9C-E514DF851D3E}"/>
              </a:ext>
            </a:extLst>
          </p:cNvPr>
          <p:cNvSpPr>
            <a:spLocks noGrp="1"/>
          </p:cNvSpPr>
          <p:nvPr>
            <p:ph type="body" idx="1"/>
          </p:nvPr>
        </p:nvSpPr>
        <p:spPr>
          <a:xfrm>
            <a:off x="831850" y="4443817"/>
            <a:ext cx="10515600" cy="1645834"/>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B6274BF-C1CD-4709-B0A0-E9407DBEA73C}"/>
              </a:ext>
            </a:extLst>
          </p:cNvPr>
          <p:cNvSpPr>
            <a:spLocks noGrp="1"/>
          </p:cNvSpPr>
          <p:nvPr>
            <p:ph type="dt" sz="half" idx="10"/>
          </p:nvPr>
        </p:nvSpPr>
        <p:spPr/>
        <p:txBody>
          <a:bodyPr/>
          <a:lstStyle/>
          <a:p>
            <a:fld id="{FD2766A6-3C10-4AB8-86A1-BB1F0CDA7EFE}" type="datetimeFigureOut">
              <a:rPr lang="en-US" smtClean="0"/>
              <a:t>11/26/2021</a:t>
            </a:fld>
            <a:endParaRPr lang="en-US"/>
          </a:p>
        </p:txBody>
      </p:sp>
      <p:sp>
        <p:nvSpPr>
          <p:cNvPr id="5" name="Footer Placeholder 4">
            <a:extLst>
              <a:ext uri="{FF2B5EF4-FFF2-40B4-BE49-F238E27FC236}">
                <a16:creationId xmlns:a16="http://schemas.microsoft.com/office/drawing/2014/main" id="{CC9ADB94-0A5B-4B56-B0B1-1FF5580A47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CA668A-35AE-4CDF-AC4C-2BEEA9EE80F8}"/>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461824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7F1FD-0E96-4963-9F09-92861572BB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79E5F0-B650-4AFF-B90E-23B378684D66}"/>
              </a:ext>
            </a:extLst>
          </p:cNvPr>
          <p:cNvSpPr>
            <a:spLocks noGrp="1"/>
          </p:cNvSpPr>
          <p:nvPr>
            <p:ph sz="half" idx="1"/>
          </p:nvPr>
        </p:nvSpPr>
        <p:spPr>
          <a:xfrm>
            <a:off x="838200" y="1940876"/>
            <a:ext cx="5181600" cy="423608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82D1747B-302D-476E-8F4F-E4B114C6624E}"/>
              </a:ext>
            </a:extLst>
          </p:cNvPr>
          <p:cNvSpPr>
            <a:spLocks noGrp="1"/>
          </p:cNvSpPr>
          <p:nvPr>
            <p:ph sz="half" idx="2"/>
          </p:nvPr>
        </p:nvSpPr>
        <p:spPr>
          <a:xfrm>
            <a:off x="6172200" y="1940876"/>
            <a:ext cx="5181600" cy="42360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40577D-22F7-4958-BB3D-6C9265EA1964}"/>
              </a:ext>
            </a:extLst>
          </p:cNvPr>
          <p:cNvSpPr>
            <a:spLocks noGrp="1"/>
          </p:cNvSpPr>
          <p:nvPr>
            <p:ph type="dt" sz="half" idx="10"/>
          </p:nvPr>
        </p:nvSpPr>
        <p:spPr/>
        <p:txBody>
          <a:bodyPr/>
          <a:lstStyle/>
          <a:p>
            <a:fld id="{FD2766A6-3C10-4AB8-86A1-BB1F0CDA7EFE}" type="datetimeFigureOut">
              <a:rPr lang="en-US" smtClean="0"/>
              <a:t>11/26/2021</a:t>
            </a:fld>
            <a:endParaRPr lang="en-US"/>
          </a:p>
        </p:txBody>
      </p:sp>
      <p:sp>
        <p:nvSpPr>
          <p:cNvPr id="6" name="Footer Placeholder 5">
            <a:extLst>
              <a:ext uri="{FF2B5EF4-FFF2-40B4-BE49-F238E27FC236}">
                <a16:creationId xmlns:a16="http://schemas.microsoft.com/office/drawing/2014/main" id="{71EC5B46-A8FB-4683-9618-3F6E073839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7887BD-93E9-4181-9D7F-940C3E1730FF}"/>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322112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63D79-FA27-4567-9032-AF722733E1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77C1BF-703F-4992-BB0C-EB1E579C7410}"/>
              </a:ext>
            </a:extLst>
          </p:cNvPr>
          <p:cNvSpPr>
            <a:spLocks noGrp="1"/>
          </p:cNvSpPr>
          <p:nvPr>
            <p:ph type="body" idx="1"/>
          </p:nvPr>
        </p:nvSpPr>
        <p:spPr>
          <a:xfrm>
            <a:off x="839788" y="1951823"/>
            <a:ext cx="5157787"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2B2FCE1-6DC0-43B5-8016-89FD4AF5ABD2}"/>
              </a:ext>
            </a:extLst>
          </p:cNvPr>
          <p:cNvSpPr>
            <a:spLocks noGrp="1"/>
          </p:cNvSpPr>
          <p:nvPr>
            <p:ph sz="half" idx="2"/>
          </p:nvPr>
        </p:nvSpPr>
        <p:spPr>
          <a:xfrm>
            <a:off x="839788" y="2954741"/>
            <a:ext cx="5157787" cy="32349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62FED7A-67D0-43CC-889A-25F8849647F1}"/>
              </a:ext>
            </a:extLst>
          </p:cNvPr>
          <p:cNvSpPr>
            <a:spLocks noGrp="1"/>
          </p:cNvSpPr>
          <p:nvPr>
            <p:ph type="body" sz="quarter" idx="3"/>
          </p:nvPr>
        </p:nvSpPr>
        <p:spPr>
          <a:xfrm>
            <a:off x="6172200" y="1951823"/>
            <a:ext cx="5183188"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731C176-48F2-44EC-B3A2-A144403D57FB}"/>
              </a:ext>
            </a:extLst>
          </p:cNvPr>
          <p:cNvSpPr>
            <a:spLocks noGrp="1"/>
          </p:cNvSpPr>
          <p:nvPr>
            <p:ph sz="quarter" idx="4"/>
          </p:nvPr>
        </p:nvSpPr>
        <p:spPr>
          <a:xfrm>
            <a:off x="6172200" y="2954741"/>
            <a:ext cx="5183188" cy="32349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9187B8-AC48-4FE7-8658-8A31E37311F6}"/>
              </a:ext>
            </a:extLst>
          </p:cNvPr>
          <p:cNvSpPr>
            <a:spLocks noGrp="1"/>
          </p:cNvSpPr>
          <p:nvPr>
            <p:ph type="dt" sz="half" idx="10"/>
          </p:nvPr>
        </p:nvSpPr>
        <p:spPr/>
        <p:txBody>
          <a:bodyPr/>
          <a:lstStyle/>
          <a:p>
            <a:fld id="{FD2766A6-3C10-4AB8-86A1-BB1F0CDA7EFE}" type="datetimeFigureOut">
              <a:rPr lang="en-US" smtClean="0"/>
              <a:t>11/26/2021</a:t>
            </a:fld>
            <a:endParaRPr lang="en-US"/>
          </a:p>
        </p:txBody>
      </p:sp>
      <p:sp>
        <p:nvSpPr>
          <p:cNvPr id="8" name="Footer Placeholder 7">
            <a:extLst>
              <a:ext uri="{FF2B5EF4-FFF2-40B4-BE49-F238E27FC236}">
                <a16:creationId xmlns:a16="http://schemas.microsoft.com/office/drawing/2014/main" id="{7CCAB465-E22E-45DC-89C9-406121BCED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F9D1CF-F964-4405-8677-5F9E2A02878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752805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A3453-DD0F-41C0-8F4A-5DC343F5EB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4E6313-506F-4456-B3D9-D9655538F9FB}"/>
              </a:ext>
            </a:extLst>
          </p:cNvPr>
          <p:cNvSpPr>
            <a:spLocks noGrp="1"/>
          </p:cNvSpPr>
          <p:nvPr>
            <p:ph type="dt" sz="half" idx="10"/>
          </p:nvPr>
        </p:nvSpPr>
        <p:spPr/>
        <p:txBody>
          <a:bodyPr/>
          <a:lstStyle/>
          <a:p>
            <a:fld id="{FD2766A6-3C10-4AB8-86A1-BB1F0CDA7EFE}" type="datetimeFigureOut">
              <a:rPr lang="en-US" smtClean="0"/>
              <a:t>11/26/2021</a:t>
            </a:fld>
            <a:endParaRPr lang="en-US"/>
          </a:p>
        </p:txBody>
      </p:sp>
      <p:sp>
        <p:nvSpPr>
          <p:cNvPr id="4" name="Footer Placeholder 3">
            <a:extLst>
              <a:ext uri="{FF2B5EF4-FFF2-40B4-BE49-F238E27FC236}">
                <a16:creationId xmlns:a16="http://schemas.microsoft.com/office/drawing/2014/main" id="{E8F26068-7707-41EC-93EF-A24CAF8FFD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9C8A3C-8C01-4039-B47B-57D8497587A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454869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892633-8C77-419D-B24D-2B3D44DBA556}"/>
              </a:ext>
            </a:extLst>
          </p:cNvPr>
          <p:cNvSpPr>
            <a:spLocks noGrp="1"/>
          </p:cNvSpPr>
          <p:nvPr>
            <p:ph type="dt" sz="half" idx="10"/>
          </p:nvPr>
        </p:nvSpPr>
        <p:spPr/>
        <p:txBody>
          <a:bodyPr/>
          <a:lstStyle/>
          <a:p>
            <a:fld id="{FD2766A6-3C10-4AB8-86A1-BB1F0CDA7EFE}" type="datetimeFigureOut">
              <a:rPr lang="en-US" smtClean="0"/>
              <a:t>11/26/2021</a:t>
            </a:fld>
            <a:endParaRPr lang="en-US"/>
          </a:p>
        </p:txBody>
      </p:sp>
      <p:sp>
        <p:nvSpPr>
          <p:cNvPr id="3" name="Footer Placeholder 2">
            <a:extLst>
              <a:ext uri="{FF2B5EF4-FFF2-40B4-BE49-F238E27FC236}">
                <a16:creationId xmlns:a16="http://schemas.microsoft.com/office/drawing/2014/main" id="{FD149D59-0A88-4A14-A740-4CCD9B5264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A3DEF9-802F-444E-92D2-397862EEAB0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915562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23C20-3881-4F15-94F7-9D7B9F9E357A}"/>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Content Placeholder 2">
            <a:extLst>
              <a:ext uri="{FF2B5EF4-FFF2-40B4-BE49-F238E27FC236}">
                <a16:creationId xmlns:a16="http://schemas.microsoft.com/office/drawing/2014/main" id="{B268F40F-6C2A-48EC-8F16-DA179A1DA375}"/>
              </a:ext>
            </a:extLst>
          </p:cNvPr>
          <p:cNvSpPr>
            <a:spLocks noGrp="1"/>
          </p:cNvSpPr>
          <p:nvPr>
            <p:ph idx="1"/>
          </p:nvPr>
        </p:nvSpPr>
        <p:spPr>
          <a:xfrm>
            <a:off x="5554638" y="457201"/>
            <a:ext cx="5800749" cy="540385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6736B7E-D33D-48C7-97AC-5C0D9874FE53}"/>
              </a:ext>
            </a:extLst>
          </p:cNvPr>
          <p:cNvSpPr>
            <a:spLocks noGrp="1"/>
          </p:cNvSpPr>
          <p:nvPr>
            <p:ph type="body" sz="half" idx="2"/>
          </p:nvPr>
        </p:nvSpPr>
        <p:spPr>
          <a:xfrm>
            <a:off x="839788" y="3657600"/>
            <a:ext cx="4343400" cy="2211387"/>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5" name="Date Placeholder 4">
            <a:extLst>
              <a:ext uri="{FF2B5EF4-FFF2-40B4-BE49-F238E27FC236}">
                <a16:creationId xmlns:a16="http://schemas.microsoft.com/office/drawing/2014/main" id="{E9149BC5-FF58-463A-B4FA-F0F912F1234F}"/>
              </a:ext>
            </a:extLst>
          </p:cNvPr>
          <p:cNvSpPr>
            <a:spLocks noGrp="1"/>
          </p:cNvSpPr>
          <p:nvPr>
            <p:ph type="dt" sz="half" idx="10"/>
          </p:nvPr>
        </p:nvSpPr>
        <p:spPr/>
        <p:txBody>
          <a:bodyPr/>
          <a:lstStyle/>
          <a:p>
            <a:fld id="{FD2766A6-3C10-4AB8-86A1-BB1F0CDA7EFE}" type="datetimeFigureOut">
              <a:rPr lang="en-US" smtClean="0"/>
              <a:t>11/26/2021</a:t>
            </a:fld>
            <a:endParaRPr lang="en-US"/>
          </a:p>
        </p:txBody>
      </p:sp>
      <p:sp>
        <p:nvSpPr>
          <p:cNvPr id="6" name="Footer Placeholder 5">
            <a:extLst>
              <a:ext uri="{FF2B5EF4-FFF2-40B4-BE49-F238E27FC236}">
                <a16:creationId xmlns:a16="http://schemas.microsoft.com/office/drawing/2014/main" id="{947072D7-4A2A-407F-A084-6AE8DD0016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D4C41C-C368-475C-BDC1-DC5B29C7800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635980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F67B0-865B-44ED-9DFE-36C73B0C8B43}"/>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Picture Placeholder 2">
            <a:extLst>
              <a:ext uri="{FF2B5EF4-FFF2-40B4-BE49-F238E27FC236}">
                <a16:creationId xmlns:a16="http://schemas.microsoft.com/office/drawing/2014/main" id="{B73C5CF7-138A-437C-9E0A-FF4179970319}"/>
              </a:ext>
            </a:extLst>
          </p:cNvPr>
          <p:cNvSpPr>
            <a:spLocks noGrp="1"/>
          </p:cNvSpPr>
          <p:nvPr>
            <p:ph type="pic" idx="1"/>
          </p:nvPr>
        </p:nvSpPr>
        <p:spPr>
          <a:xfrm>
            <a:off x="5561462" y="457201"/>
            <a:ext cx="5793925"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117822-7770-4117-96A2-8D2FF0A01044}"/>
              </a:ext>
            </a:extLst>
          </p:cNvPr>
          <p:cNvSpPr>
            <a:spLocks noGrp="1"/>
          </p:cNvSpPr>
          <p:nvPr>
            <p:ph type="body" sz="half" idx="2"/>
          </p:nvPr>
        </p:nvSpPr>
        <p:spPr>
          <a:xfrm>
            <a:off x="839788" y="3664424"/>
            <a:ext cx="4343400" cy="2204564"/>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5" name="Date Placeholder 4">
            <a:extLst>
              <a:ext uri="{FF2B5EF4-FFF2-40B4-BE49-F238E27FC236}">
                <a16:creationId xmlns:a16="http://schemas.microsoft.com/office/drawing/2014/main" id="{11295030-39C7-4814-A766-1A3E094EBA15}"/>
              </a:ext>
            </a:extLst>
          </p:cNvPr>
          <p:cNvSpPr>
            <a:spLocks noGrp="1"/>
          </p:cNvSpPr>
          <p:nvPr>
            <p:ph type="dt" sz="half" idx="10"/>
          </p:nvPr>
        </p:nvSpPr>
        <p:spPr/>
        <p:txBody>
          <a:bodyPr/>
          <a:lstStyle/>
          <a:p>
            <a:fld id="{FD2766A6-3C10-4AB8-86A1-BB1F0CDA7EFE}" type="datetimeFigureOut">
              <a:rPr lang="en-US" smtClean="0"/>
              <a:t>11/26/2021</a:t>
            </a:fld>
            <a:endParaRPr lang="en-US"/>
          </a:p>
        </p:txBody>
      </p:sp>
      <p:sp>
        <p:nvSpPr>
          <p:cNvPr id="6" name="Footer Placeholder 5">
            <a:extLst>
              <a:ext uri="{FF2B5EF4-FFF2-40B4-BE49-F238E27FC236}">
                <a16:creationId xmlns:a16="http://schemas.microsoft.com/office/drawing/2014/main" id="{B91F02CD-DC87-47B6-96C4-F6470B1D8F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CFF531-02C2-4C1D-A692-7040378066C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89389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6818BD-D734-48A1-8CC0-609D11E5560E}"/>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F9D215A-D2A1-4903-A905-F8B06EF41B4F}"/>
              </a:ext>
            </a:extLst>
          </p:cNvPr>
          <p:cNvSpPr>
            <a:spLocks noGrp="1"/>
          </p:cNvSpPr>
          <p:nvPr>
            <p:ph type="body" idx="1"/>
          </p:nvPr>
        </p:nvSpPr>
        <p:spPr>
          <a:xfrm>
            <a:off x="838200" y="1940875"/>
            <a:ext cx="10515600" cy="423608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942B88A-7A1D-4AA1-8536-28DC13DBA5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D2766A6-3C10-4AB8-86A1-BB1F0CDA7EFE}" type="datetimeFigureOut">
              <a:rPr lang="en-US" smtClean="0"/>
              <a:pPr/>
              <a:t>11/26/2021</a:t>
            </a:fld>
            <a:endParaRPr lang="en-US" dirty="0"/>
          </a:p>
        </p:txBody>
      </p:sp>
      <p:sp>
        <p:nvSpPr>
          <p:cNvPr id="5" name="Footer Placeholder 4">
            <a:extLst>
              <a:ext uri="{FF2B5EF4-FFF2-40B4-BE49-F238E27FC236}">
                <a16:creationId xmlns:a16="http://schemas.microsoft.com/office/drawing/2014/main" id="{B37FE925-0C4B-4BAE-9799-3A9D46D920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ADAD54-E5C5-4D48-8592-BB22F0A851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3060201-1C40-4B39-813D-5CD9493BAEED}" type="slidenum">
              <a:rPr lang="en-US" smtClean="0"/>
              <a:pPr/>
              <a:t>‹#›</a:t>
            </a:fld>
            <a:endParaRPr lang="en-US"/>
          </a:p>
        </p:txBody>
      </p:sp>
    </p:spTree>
    <p:extLst>
      <p:ext uri="{BB962C8B-B14F-4D97-AF65-F5344CB8AC3E}">
        <p14:creationId xmlns:p14="http://schemas.microsoft.com/office/powerpoint/2010/main" val="182706548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p:titleStyle>
    <p:body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9">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2F0443-517C-43A0-952A-EA0FB8256D5E}"/>
              </a:ext>
            </a:extLst>
          </p:cNvPr>
          <p:cNvSpPr>
            <a:spLocks noGrp="1"/>
          </p:cNvSpPr>
          <p:nvPr>
            <p:ph type="ctrTitle"/>
          </p:nvPr>
        </p:nvSpPr>
        <p:spPr>
          <a:xfrm>
            <a:off x="6924978" y="596644"/>
            <a:ext cx="4428821" cy="3442150"/>
          </a:xfrm>
        </p:spPr>
        <p:txBody>
          <a:bodyPr anchor="ctr">
            <a:normAutofit/>
          </a:bodyPr>
          <a:lstStyle/>
          <a:p>
            <a:pPr algn="r"/>
            <a:r>
              <a:rPr lang="en-US"/>
              <a:t>Museum Database</a:t>
            </a:r>
          </a:p>
        </p:txBody>
      </p:sp>
      <p:sp>
        <p:nvSpPr>
          <p:cNvPr id="3" name="Subtitle 2">
            <a:extLst>
              <a:ext uri="{FF2B5EF4-FFF2-40B4-BE49-F238E27FC236}">
                <a16:creationId xmlns:a16="http://schemas.microsoft.com/office/drawing/2014/main" id="{6F39D743-C291-42B3-BADB-D6EBDA1E2C9E}"/>
              </a:ext>
            </a:extLst>
          </p:cNvPr>
          <p:cNvSpPr>
            <a:spLocks noGrp="1"/>
          </p:cNvSpPr>
          <p:nvPr>
            <p:ph type="subTitle" idx="1"/>
          </p:nvPr>
        </p:nvSpPr>
        <p:spPr>
          <a:xfrm>
            <a:off x="6924978" y="4299384"/>
            <a:ext cx="4428821" cy="1961972"/>
          </a:xfrm>
        </p:spPr>
        <p:txBody>
          <a:bodyPr>
            <a:normAutofit/>
          </a:bodyPr>
          <a:lstStyle/>
          <a:p>
            <a:pPr algn="r"/>
            <a:r>
              <a:rPr lang="en-US" dirty="0"/>
              <a:t>By Josh Engle and Sam </a:t>
            </a:r>
            <a:r>
              <a:rPr lang="en-US" dirty="0" err="1"/>
              <a:t>Kondall</a:t>
            </a:r>
            <a:endParaRPr lang="en-US" dirty="0"/>
          </a:p>
        </p:txBody>
      </p:sp>
      <p:pic>
        <p:nvPicPr>
          <p:cNvPr id="5" name="Picture 4" descr="Shape&#10;&#10;Description automatically generated">
            <a:extLst>
              <a:ext uri="{FF2B5EF4-FFF2-40B4-BE49-F238E27FC236}">
                <a16:creationId xmlns:a16="http://schemas.microsoft.com/office/drawing/2014/main" id="{F77E8CDD-CD58-439C-8266-D7CEC7B2AE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347" y="596644"/>
            <a:ext cx="5844137" cy="5664712"/>
          </a:xfrm>
          <a:prstGeom prst="rect">
            <a:avLst/>
          </a:prstGeom>
        </p:spPr>
      </p:pic>
    </p:spTree>
    <p:extLst>
      <p:ext uri="{BB962C8B-B14F-4D97-AF65-F5344CB8AC3E}">
        <p14:creationId xmlns:p14="http://schemas.microsoft.com/office/powerpoint/2010/main" val="9848889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F80E1-ADF5-45F3-886C-E961B7102BB6}"/>
              </a:ext>
            </a:extLst>
          </p:cNvPr>
          <p:cNvSpPr>
            <a:spLocks noGrp="1"/>
          </p:cNvSpPr>
          <p:nvPr>
            <p:ph type="title"/>
          </p:nvPr>
        </p:nvSpPr>
        <p:spPr/>
        <p:txBody>
          <a:bodyPr/>
          <a:lstStyle/>
          <a:p>
            <a:r>
              <a:rPr lang="en-US" dirty="0"/>
              <a:t>Lesson learned</a:t>
            </a:r>
          </a:p>
        </p:txBody>
      </p:sp>
      <p:sp>
        <p:nvSpPr>
          <p:cNvPr id="3" name="Content Placeholder 2">
            <a:extLst>
              <a:ext uri="{FF2B5EF4-FFF2-40B4-BE49-F238E27FC236}">
                <a16:creationId xmlns:a16="http://schemas.microsoft.com/office/drawing/2014/main" id="{B7D772FA-34A3-473F-87CF-BBE0D1494540}"/>
              </a:ext>
            </a:extLst>
          </p:cNvPr>
          <p:cNvSpPr>
            <a:spLocks noGrp="1"/>
          </p:cNvSpPr>
          <p:nvPr>
            <p:ph idx="1"/>
          </p:nvPr>
        </p:nvSpPr>
        <p:spPr/>
        <p:txBody>
          <a:bodyPr/>
          <a:lstStyle/>
          <a:p>
            <a:r>
              <a:rPr lang="en-US" dirty="0"/>
              <a:t>Always have back up plan</a:t>
            </a:r>
          </a:p>
        </p:txBody>
      </p:sp>
    </p:spTree>
    <p:extLst>
      <p:ext uri="{BB962C8B-B14F-4D97-AF65-F5344CB8AC3E}">
        <p14:creationId xmlns:p14="http://schemas.microsoft.com/office/powerpoint/2010/main" val="1199966487"/>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836FD-6E96-4D89-A5A9-562553700AEE}"/>
              </a:ext>
            </a:extLst>
          </p:cNvPr>
          <p:cNvSpPr>
            <a:spLocks noGrp="1"/>
          </p:cNvSpPr>
          <p:nvPr>
            <p:ph type="title"/>
          </p:nvPr>
        </p:nvSpPr>
        <p:spPr/>
        <p:txBody>
          <a:bodyPr/>
          <a:lstStyle/>
          <a:p>
            <a:r>
              <a:rPr lang="en-US"/>
              <a:t>Exam question</a:t>
            </a:r>
          </a:p>
        </p:txBody>
      </p:sp>
      <p:sp>
        <p:nvSpPr>
          <p:cNvPr id="3" name="Content Placeholder 2">
            <a:extLst>
              <a:ext uri="{FF2B5EF4-FFF2-40B4-BE49-F238E27FC236}">
                <a16:creationId xmlns:a16="http://schemas.microsoft.com/office/drawing/2014/main" id="{230D47EF-561E-4D4E-886D-E687F1FCD620}"/>
              </a:ext>
            </a:extLst>
          </p:cNvPr>
          <p:cNvSpPr>
            <a:spLocks noGrp="1"/>
          </p:cNvSpPr>
          <p:nvPr>
            <p:ph idx="1"/>
          </p:nvPr>
        </p:nvSpPr>
        <p:spPr/>
        <p:txBody>
          <a:bodyPr/>
          <a:lstStyle/>
          <a:p>
            <a:r>
              <a:rPr lang="en-US" dirty="0"/>
              <a:t>True or False, A 3NF Schema can only have one Foreign key per a table.</a:t>
            </a:r>
          </a:p>
        </p:txBody>
      </p:sp>
    </p:spTree>
    <p:extLst>
      <p:ext uri="{BB962C8B-B14F-4D97-AF65-F5344CB8AC3E}">
        <p14:creationId xmlns:p14="http://schemas.microsoft.com/office/powerpoint/2010/main" val="112526357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AAC78-E9D2-4CDF-885E-F9EAC244571C}"/>
              </a:ext>
            </a:extLst>
          </p:cNvPr>
          <p:cNvSpPr>
            <a:spLocks noGrp="1"/>
          </p:cNvSpPr>
          <p:nvPr>
            <p:ph type="title"/>
          </p:nvPr>
        </p:nvSpPr>
        <p:spPr/>
        <p:txBody>
          <a:bodyPr/>
          <a:lstStyle/>
          <a:p>
            <a:r>
              <a:rPr lang="en-US" dirty="0"/>
              <a:t>Exam Question answer</a:t>
            </a:r>
          </a:p>
        </p:txBody>
      </p:sp>
      <p:sp>
        <p:nvSpPr>
          <p:cNvPr id="3" name="Content Placeholder 2">
            <a:extLst>
              <a:ext uri="{FF2B5EF4-FFF2-40B4-BE49-F238E27FC236}">
                <a16:creationId xmlns:a16="http://schemas.microsoft.com/office/drawing/2014/main" id="{794F8FF5-9BC7-4A36-811D-9B5A34477FFF}"/>
              </a:ext>
            </a:extLst>
          </p:cNvPr>
          <p:cNvSpPr>
            <a:spLocks noGrp="1"/>
          </p:cNvSpPr>
          <p:nvPr>
            <p:ph idx="1"/>
          </p:nvPr>
        </p:nvSpPr>
        <p:spPr/>
        <p:txBody>
          <a:bodyPr/>
          <a:lstStyle/>
          <a:p>
            <a:r>
              <a:rPr lang="en-US" dirty="0"/>
              <a:t>False, it can have as many as needed</a:t>
            </a:r>
          </a:p>
        </p:txBody>
      </p:sp>
    </p:spTree>
    <p:extLst>
      <p:ext uri="{BB962C8B-B14F-4D97-AF65-F5344CB8AC3E}">
        <p14:creationId xmlns:p14="http://schemas.microsoft.com/office/powerpoint/2010/main" val="3498636287"/>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62D6E-A9C5-4EA4-99CB-B798BF603655}"/>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AD8FBF68-1B3C-4569-AD13-8B10034B32D7}"/>
              </a:ext>
            </a:extLst>
          </p:cNvPr>
          <p:cNvSpPr>
            <a:spLocks noGrp="1"/>
          </p:cNvSpPr>
          <p:nvPr>
            <p:ph idx="1"/>
          </p:nvPr>
        </p:nvSpPr>
        <p:spPr/>
        <p:txBody>
          <a:bodyPr/>
          <a:lstStyle/>
          <a:p>
            <a:r>
              <a:rPr lang="en-US" dirty="0"/>
              <a:t>For the final project, we will be cataloging artifacts from Miami Valley Veterans Museum. These items will each be given an individual id and given the following attributes, what kind of artifacts the item is such some from of clothing or a flag, the time-period the item comes from, item national origin, where it was, an approximation of cost, condition, size, date added to the museum and person who donated the item. The expected user, that being people working at the museum, is to be able to find the item, find the donor, find what era the item came from, what exactly is it, when it was added to the museum’s collection, approximant cost, country it was found in, its national origin, current condition, size of the item and sort by any of descriptors listed above. The system should be able to handle up </a:t>
            </a:r>
            <a:r>
              <a:rPr lang="en-US"/>
              <a:t>to 2000 </a:t>
            </a:r>
            <a:r>
              <a:rPr lang="en-US" dirty="0"/>
              <a:t>different artifacts. In addition, there will be a very simple list the name of the donor, their address and both their phone number and email.</a:t>
            </a:r>
          </a:p>
        </p:txBody>
      </p:sp>
    </p:spTree>
    <p:extLst>
      <p:ext uri="{BB962C8B-B14F-4D97-AF65-F5344CB8AC3E}">
        <p14:creationId xmlns:p14="http://schemas.microsoft.com/office/powerpoint/2010/main" val="2332917751"/>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B9AFD-860F-4E8F-8620-4571CBAB52CB}"/>
              </a:ext>
            </a:extLst>
          </p:cNvPr>
          <p:cNvSpPr>
            <a:spLocks noGrp="1"/>
          </p:cNvSpPr>
          <p:nvPr>
            <p:ph type="title"/>
          </p:nvPr>
        </p:nvSpPr>
        <p:spPr/>
        <p:txBody>
          <a:bodyPr/>
          <a:lstStyle/>
          <a:p>
            <a:r>
              <a:rPr lang="en-US" dirty="0"/>
              <a:t>Data dictionary </a:t>
            </a:r>
          </a:p>
        </p:txBody>
      </p:sp>
      <p:pic>
        <p:nvPicPr>
          <p:cNvPr id="5" name="Content Placeholder 4">
            <a:extLst>
              <a:ext uri="{FF2B5EF4-FFF2-40B4-BE49-F238E27FC236}">
                <a16:creationId xmlns:a16="http://schemas.microsoft.com/office/drawing/2014/main" id="{E059A5AB-A145-4BDE-B986-F451B3351266}"/>
              </a:ext>
            </a:extLst>
          </p:cNvPr>
          <p:cNvPicPr>
            <a:picLocks noGrp="1" noChangeAspect="1"/>
          </p:cNvPicPr>
          <p:nvPr>
            <p:ph idx="1"/>
          </p:nvPr>
        </p:nvPicPr>
        <p:blipFill>
          <a:blip r:embed="rId2"/>
          <a:stretch>
            <a:fillRect/>
          </a:stretch>
        </p:blipFill>
        <p:spPr>
          <a:xfrm>
            <a:off x="1378857" y="1690688"/>
            <a:ext cx="9027886" cy="5078186"/>
          </a:xfrm>
        </p:spPr>
      </p:pic>
    </p:spTree>
    <p:extLst>
      <p:ext uri="{BB962C8B-B14F-4D97-AF65-F5344CB8AC3E}">
        <p14:creationId xmlns:p14="http://schemas.microsoft.com/office/powerpoint/2010/main" val="27785145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0ADC7-9D4E-4815-A45F-3AF6F852CBA0}"/>
              </a:ext>
            </a:extLst>
          </p:cNvPr>
          <p:cNvSpPr>
            <a:spLocks noGrp="1"/>
          </p:cNvSpPr>
          <p:nvPr>
            <p:ph type="title"/>
          </p:nvPr>
        </p:nvSpPr>
        <p:spPr/>
        <p:txBody>
          <a:bodyPr/>
          <a:lstStyle/>
          <a:p>
            <a:r>
              <a:rPr lang="en-US" dirty="0"/>
              <a:t>ERD</a:t>
            </a:r>
          </a:p>
        </p:txBody>
      </p:sp>
      <p:pic>
        <p:nvPicPr>
          <p:cNvPr id="4" name="Content Placeholder 3">
            <a:extLst>
              <a:ext uri="{FF2B5EF4-FFF2-40B4-BE49-F238E27FC236}">
                <a16:creationId xmlns:a16="http://schemas.microsoft.com/office/drawing/2014/main" id="{9E7A812E-DE00-49E2-9C60-35D2FD1052E8}"/>
              </a:ext>
            </a:extLst>
          </p:cNvPr>
          <p:cNvPicPr>
            <a:picLocks noGrp="1" noChangeAspect="1"/>
          </p:cNvPicPr>
          <p:nvPr>
            <p:ph idx="1"/>
          </p:nvPr>
        </p:nvPicPr>
        <p:blipFill>
          <a:blip r:embed="rId2"/>
          <a:stretch>
            <a:fillRect/>
          </a:stretch>
        </p:blipFill>
        <p:spPr>
          <a:xfrm>
            <a:off x="1581150" y="1589858"/>
            <a:ext cx="8386757" cy="4587105"/>
          </a:xfrm>
          <a:prstGeom prst="rect">
            <a:avLst/>
          </a:prstGeom>
        </p:spPr>
      </p:pic>
    </p:spTree>
    <p:extLst>
      <p:ext uri="{BB962C8B-B14F-4D97-AF65-F5344CB8AC3E}">
        <p14:creationId xmlns:p14="http://schemas.microsoft.com/office/powerpoint/2010/main" val="366387099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74C0E-A738-439B-A73B-5BB25FE2F6D2}"/>
              </a:ext>
            </a:extLst>
          </p:cNvPr>
          <p:cNvSpPr>
            <a:spLocks noGrp="1"/>
          </p:cNvSpPr>
          <p:nvPr>
            <p:ph type="title"/>
          </p:nvPr>
        </p:nvSpPr>
        <p:spPr/>
        <p:txBody>
          <a:bodyPr/>
          <a:lstStyle/>
          <a:p>
            <a:r>
              <a:rPr lang="en-US" dirty="0"/>
              <a:t>Relational </a:t>
            </a:r>
            <a:r>
              <a:rPr lang="en-US" dirty="0" err="1"/>
              <a:t>Schmea</a:t>
            </a:r>
            <a:endParaRPr lang="en-US" dirty="0"/>
          </a:p>
        </p:txBody>
      </p:sp>
      <p:sp>
        <p:nvSpPr>
          <p:cNvPr id="3" name="Content Placeholder 2">
            <a:extLst>
              <a:ext uri="{FF2B5EF4-FFF2-40B4-BE49-F238E27FC236}">
                <a16:creationId xmlns:a16="http://schemas.microsoft.com/office/drawing/2014/main" id="{9CFF1FC4-2C3A-4DB9-8BB8-1FE556E1EF0A}"/>
              </a:ext>
            </a:extLst>
          </p:cNvPr>
          <p:cNvSpPr>
            <a:spLocks noGrp="1"/>
          </p:cNvSpPr>
          <p:nvPr>
            <p:ph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Donator(</a:t>
            </a:r>
            <a:r>
              <a:rPr lang="en-US" sz="1800" u="sng" dirty="0" err="1">
                <a:effectLst/>
                <a:latin typeface="Calibri" panose="020F0502020204030204" pitchFamily="34" charset="0"/>
                <a:ea typeface="Calibri" panose="020F0502020204030204" pitchFamily="34" charset="0"/>
                <a:cs typeface="Times New Roman" panose="02020603050405020304" pitchFamily="18" charset="0"/>
              </a:rPr>
              <a:t>DName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DPhone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DAddress</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Museum(</a:t>
            </a:r>
            <a:r>
              <a:rPr lang="en-US" sz="1800" u="sng" dirty="0" err="1">
                <a:effectLst/>
                <a:latin typeface="Calibri" panose="020F0502020204030204" pitchFamily="34" charset="0"/>
                <a:ea typeface="Calibri" panose="020F0502020204030204" pitchFamily="34" charset="0"/>
                <a:cs typeface="Times New Roman" panose="02020603050405020304" pitchFamily="18" charset="0"/>
              </a:rPr>
              <a:t>MName</a:t>
            </a:r>
            <a:r>
              <a:rPr lang="en-US" sz="1800" u="sng"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MPhone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MAddress</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Employee(</a:t>
            </a:r>
            <a:r>
              <a:rPr lang="en-US" sz="1800" u="sng" dirty="0" err="1">
                <a:effectLst/>
                <a:latin typeface="Calibri" panose="020F0502020204030204" pitchFamily="34" charset="0"/>
                <a:ea typeface="Calibri" panose="020F0502020204030204" pitchFamily="34" charset="0"/>
                <a:cs typeface="Times New Roman" panose="02020603050405020304" pitchFamily="18" charset="0"/>
              </a:rPr>
              <a:t>EName</a:t>
            </a:r>
            <a:r>
              <a:rPr lang="en-US" sz="1800" u="sng"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EPhone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EAddress</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ESpecialty</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Volunteer(</a:t>
            </a:r>
            <a:r>
              <a:rPr lang="en-US" sz="1800" u="sng" dirty="0" err="1">
                <a:effectLst/>
                <a:latin typeface="Calibri" panose="020F0502020204030204" pitchFamily="34" charset="0"/>
                <a:ea typeface="Calibri" panose="020F0502020204030204" pitchFamily="34" charset="0"/>
                <a:cs typeface="Times New Roman" panose="02020603050405020304" pitchFamily="18" charset="0"/>
              </a:rPr>
              <a:t>VName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VPhone</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Appraiser(</a:t>
            </a:r>
            <a:r>
              <a:rPr lang="en-US" sz="1800" u="sng" dirty="0" err="1">
                <a:effectLst/>
                <a:latin typeface="Calibri" panose="020F0502020204030204" pitchFamily="34" charset="0"/>
                <a:ea typeface="Calibri" panose="020F0502020204030204" pitchFamily="34" charset="0"/>
                <a:cs typeface="Times New Roman" panose="02020603050405020304" pitchFamily="18" charset="0"/>
              </a:rPr>
              <a:t>AName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APhone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ASpecialty</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Exhibit(</a:t>
            </a:r>
            <a:r>
              <a:rPr lang="en-US" sz="1800" u="sng" dirty="0" err="1">
                <a:effectLst/>
                <a:latin typeface="Calibri" panose="020F0502020204030204" pitchFamily="34" charset="0"/>
                <a:ea typeface="Calibri" panose="020F0502020204030204" pitchFamily="34" charset="0"/>
                <a:cs typeface="Times New Roman" panose="02020603050405020304" pitchFamily="18" charset="0"/>
              </a:rPr>
              <a:t>XName</a:t>
            </a:r>
            <a:r>
              <a:rPr lang="en-US" sz="1800" u="sng"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XStart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XEnd</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XLocation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Item(</a:t>
            </a:r>
            <a:r>
              <a:rPr lang="en-US" sz="1800" u="sng" dirty="0">
                <a:effectLst/>
                <a:latin typeface="Calibri" panose="020F0502020204030204" pitchFamily="34" charset="0"/>
                <a:ea typeface="Calibri" panose="020F0502020204030204" pitchFamily="34" charset="0"/>
                <a:cs typeface="Times New Roman" panose="02020603050405020304" pitchFamily="18" charset="0"/>
              </a:rPr>
              <a:t>IID</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IName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ICondition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i="1" dirty="0" err="1">
                <a:effectLst/>
                <a:latin typeface="Calibri" panose="020F0502020204030204" pitchFamily="34" charset="0"/>
                <a:ea typeface="Calibri" panose="020F0502020204030204" pitchFamily="34" charset="0"/>
                <a:cs typeface="Times New Roman" panose="02020603050405020304" pitchFamily="18" charset="0"/>
              </a:rPr>
              <a:t>DName</a:t>
            </a:r>
            <a:r>
              <a:rPr lang="en-US" sz="1800" i="1" dirty="0">
                <a:effectLst/>
                <a:latin typeface="Calibri" panose="020F0502020204030204" pitchFamily="34" charset="0"/>
                <a:ea typeface="Calibri" panose="020F0502020204030204" pitchFamily="34" charset="0"/>
                <a:cs typeface="Times New Roman" panose="02020603050405020304" pitchFamily="18" charset="0"/>
              </a:rPr>
              <a:t>, </a:t>
            </a:r>
            <a:r>
              <a:rPr lang="en-US" sz="1800" i="1" dirty="0" err="1">
                <a:effectLst/>
                <a:latin typeface="Calibri" panose="020F0502020204030204" pitchFamily="34" charset="0"/>
                <a:ea typeface="Calibri" panose="020F0502020204030204" pitchFamily="34" charset="0"/>
                <a:cs typeface="Times New Roman" panose="02020603050405020304" pitchFamily="18" charset="0"/>
              </a:rPr>
              <a:t>AName</a:t>
            </a:r>
            <a:r>
              <a:rPr lang="en-US" sz="1800" i="1" dirty="0">
                <a:effectLst/>
                <a:latin typeface="Calibri" panose="020F0502020204030204" pitchFamily="34" charset="0"/>
                <a:ea typeface="Calibri" panose="020F0502020204030204" pitchFamily="34" charset="0"/>
                <a:cs typeface="Times New Roman" panose="02020603050405020304" pitchFamily="18" charset="0"/>
              </a:rPr>
              <a:t>, </a:t>
            </a:r>
            <a:r>
              <a:rPr lang="en-US" sz="1800" i="1" dirty="0" err="1">
                <a:effectLst/>
                <a:latin typeface="Calibri" panose="020F0502020204030204" pitchFamily="34" charset="0"/>
                <a:ea typeface="Calibri" panose="020F0502020204030204" pitchFamily="34" charset="0"/>
                <a:cs typeface="Times New Roman" panose="02020603050405020304" pitchFamily="18" charset="0"/>
              </a:rPr>
              <a:t>XName</a:t>
            </a:r>
            <a:r>
              <a:rPr lang="en-US" sz="1800" i="1"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IComments</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IDimensions</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ILocation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ITimeperoid</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IValue</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3292525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B5F64-390D-4BE9-9B98-12B48E3D0E99}"/>
              </a:ext>
            </a:extLst>
          </p:cNvPr>
          <p:cNvSpPr>
            <a:spLocks noGrp="1"/>
          </p:cNvSpPr>
          <p:nvPr>
            <p:ph type="title"/>
          </p:nvPr>
        </p:nvSpPr>
        <p:spPr/>
        <p:txBody>
          <a:bodyPr/>
          <a:lstStyle/>
          <a:p>
            <a:r>
              <a:rPr lang="en-US" dirty="0"/>
              <a:t>DDL</a:t>
            </a:r>
          </a:p>
        </p:txBody>
      </p:sp>
      <p:sp>
        <p:nvSpPr>
          <p:cNvPr id="3" name="Content Placeholder 2">
            <a:extLst>
              <a:ext uri="{FF2B5EF4-FFF2-40B4-BE49-F238E27FC236}">
                <a16:creationId xmlns:a16="http://schemas.microsoft.com/office/drawing/2014/main" id="{18E40C67-6249-49AF-BA0F-6EFE0A9D4EAA}"/>
              </a:ext>
            </a:extLst>
          </p:cNvPr>
          <p:cNvSpPr>
            <a:spLocks noGrp="1"/>
          </p:cNvSpPr>
          <p:nvPr>
            <p:ph idx="1"/>
          </p:nvPr>
        </p:nvSpPr>
        <p:spPr/>
        <p:txBody>
          <a:bodyPr/>
          <a:lstStyle/>
          <a:p>
            <a:r>
              <a:rPr lang="en-US" dirty="0"/>
              <a:t>Made the tables via SQL a data upload mentioned in a latter slide</a:t>
            </a:r>
          </a:p>
        </p:txBody>
      </p:sp>
    </p:spTree>
    <p:extLst>
      <p:ext uri="{BB962C8B-B14F-4D97-AF65-F5344CB8AC3E}">
        <p14:creationId xmlns:p14="http://schemas.microsoft.com/office/powerpoint/2010/main" val="3103684653"/>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9E316-9339-4DAA-BB9F-9B7110A4789C}"/>
              </a:ext>
            </a:extLst>
          </p:cNvPr>
          <p:cNvSpPr>
            <a:spLocks noGrp="1"/>
          </p:cNvSpPr>
          <p:nvPr>
            <p:ph type="title"/>
          </p:nvPr>
        </p:nvSpPr>
        <p:spPr/>
        <p:txBody>
          <a:bodyPr/>
          <a:lstStyle/>
          <a:p>
            <a:r>
              <a:rPr lang="en-US" dirty="0"/>
              <a:t>DML</a:t>
            </a:r>
          </a:p>
        </p:txBody>
      </p:sp>
      <p:sp>
        <p:nvSpPr>
          <p:cNvPr id="3" name="Content Placeholder 2">
            <a:extLst>
              <a:ext uri="{FF2B5EF4-FFF2-40B4-BE49-F238E27FC236}">
                <a16:creationId xmlns:a16="http://schemas.microsoft.com/office/drawing/2014/main" id="{51E15234-F980-4A9F-8356-0503FB788C0A}"/>
              </a:ext>
            </a:extLst>
          </p:cNvPr>
          <p:cNvSpPr>
            <a:spLocks noGrp="1"/>
          </p:cNvSpPr>
          <p:nvPr>
            <p:ph idx="1"/>
          </p:nvPr>
        </p:nvSpPr>
        <p:spPr/>
        <p:txBody>
          <a:bodyPr/>
          <a:lstStyle/>
          <a:p>
            <a:r>
              <a:rPr lang="en-US" dirty="0"/>
              <a:t>Wrote a code to transfer the information in to the SQL program.</a:t>
            </a:r>
          </a:p>
          <a:p>
            <a:r>
              <a:rPr lang="en-US" dirty="0"/>
              <a:t>About 2000 entry's </a:t>
            </a:r>
          </a:p>
        </p:txBody>
      </p:sp>
    </p:spTree>
    <p:extLst>
      <p:ext uri="{BB962C8B-B14F-4D97-AF65-F5344CB8AC3E}">
        <p14:creationId xmlns:p14="http://schemas.microsoft.com/office/powerpoint/2010/main" val="22409235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00074-A851-4F70-A085-31E9469EDD32}"/>
              </a:ext>
            </a:extLst>
          </p:cNvPr>
          <p:cNvSpPr>
            <a:spLocks noGrp="1"/>
          </p:cNvSpPr>
          <p:nvPr>
            <p:ph type="title"/>
          </p:nvPr>
        </p:nvSpPr>
        <p:spPr/>
        <p:txBody>
          <a:bodyPr/>
          <a:lstStyle/>
          <a:p>
            <a:r>
              <a:rPr lang="en-US" dirty="0"/>
              <a:t>Queries, PL/SQL and view</a:t>
            </a:r>
          </a:p>
        </p:txBody>
      </p:sp>
      <p:sp>
        <p:nvSpPr>
          <p:cNvPr id="3" name="Content Placeholder 2">
            <a:extLst>
              <a:ext uri="{FF2B5EF4-FFF2-40B4-BE49-F238E27FC236}">
                <a16:creationId xmlns:a16="http://schemas.microsoft.com/office/drawing/2014/main" id="{E622B1AB-DE1B-4B34-97CA-9C7276FD923B}"/>
              </a:ext>
            </a:extLst>
          </p:cNvPr>
          <p:cNvSpPr>
            <a:spLocks noGrp="1"/>
          </p:cNvSpPr>
          <p:nvPr>
            <p:ph idx="1"/>
          </p:nvPr>
        </p:nvSpPr>
        <p:spPr/>
        <p:txBody>
          <a:bodyPr/>
          <a:lstStyle/>
          <a:p>
            <a:r>
              <a:rPr lang="en-US" dirty="0"/>
              <a:t>Simple code to join 3 tables with the same variable</a:t>
            </a:r>
          </a:p>
          <a:p>
            <a:r>
              <a:rPr lang="en-US" dirty="0"/>
              <a:t>The DML mentioned above</a:t>
            </a:r>
          </a:p>
          <a:p>
            <a:r>
              <a:rPr lang="en-US" dirty="0"/>
              <a:t>Code to add the total value of the items in the museum</a:t>
            </a:r>
          </a:p>
          <a:p>
            <a:r>
              <a:rPr lang="en-US" dirty="0"/>
              <a:t>Code to find the most expensive item in the museum</a:t>
            </a:r>
          </a:p>
        </p:txBody>
      </p:sp>
    </p:spTree>
    <p:extLst>
      <p:ext uri="{BB962C8B-B14F-4D97-AF65-F5344CB8AC3E}">
        <p14:creationId xmlns:p14="http://schemas.microsoft.com/office/powerpoint/2010/main" val="4180276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A542D-22A2-4DD9-89E3-6334243EB251}"/>
              </a:ext>
            </a:extLst>
          </p:cNvPr>
          <p:cNvSpPr>
            <a:spLocks noGrp="1"/>
          </p:cNvSpPr>
          <p:nvPr>
            <p:ph type="title"/>
          </p:nvPr>
        </p:nvSpPr>
        <p:spPr/>
        <p:txBody>
          <a:bodyPr/>
          <a:lstStyle/>
          <a:p>
            <a:r>
              <a:rPr lang="en-US" dirty="0"/>
              <a:t>Best statement</a:t>
            </a:r>
          </a:p>
        </p:txBody>
      </p:sp>
      <p:sp>
        <p:nvSpPr>
          <p:cNvPr id="3" name="Content Placeholder 2">
            <a:extLst>
              <a:ext uri="{FF2B5EF4-FFF2-40B4-BE49-F238E27FC236}">
                <a16:creationId xmlns:a16="http://schemas.microsoft.com/office/drawing/2014/main" id="{D37B43B4-E0AE-40FC-AF4E-56F8B7F7F1C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46403309"/>
      </p:ext>
    </p:extLst>
  </p:cSld>
  <p:clrMapOvr>
    <a:masterClrMapping/>
  </p:clrMapOvr>
</p:sld>
</file>

<file path=ppt/theme/theme1.xml><?xml version="1.0" encoding="utf-8"?>
<a:theme xmlns:a="http://schemas.openxmlformats.org/drawingml/2006/main" name="FadeVTI">
  <a:themeElements>
    <a:clrScheme name="gradient">
      <a:dk1>
        <a:sysClr val="windowText" lastClr="000000"/>
      </a:dk1>
      <a:lt1>
        <a:sysClr val="window" lastClr="FFFFFF"/>
      </a:lt1>
      <a:dk2>
        <a:srgbClr val="203040"/>
      </a:dk2>
      <a:lt2>
        <a:srgbClr val="ECF0F0"/>
      </a:lt2>
      <a:accent1>
        <a:srgbClr val="00BAC8"/>
      </a:accent1>
      <a:accent2>
        <a:srgbClr val="794DFF"/>
      </a:accent2>
      <a:accent3>
        <a:srgbClr val="00D17D"/>
      </a:accent3>
      <a:accent4>
        <a:srgbClr val="E69500"/>
      </a:accent4>
      <a:accent5>
        <a:srgbClr val="FE5D21"/>
      </a:accent5>
      <a:accent6>
        <a:srgbClr val="DA2A69"/>
      </a:accent6>
      <a:hlink>
        <a:srgbClr val="3E8FF1"/>
      </a:hlink>
      <a:folHlink>
        <a:srgbClr val="939393"/>
      </a:folHlink>
    </a:clrScheme>
    <a:fontScheme name="Custom 49">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adeVTI" id="{1194088A-B135-4437-9FD8-7466BBC13A13}" vid="{B787DE2F-1995-45D8-A8E2-6B5CC521AC55}"/>
    </a:ext>
  </a:extLst>
</a:theme>
</file>

<file path=docProps/app.xml><?xml version="1.0" encoding="utf-8"?>
<Properties xmlns="http://schemas.openxmlformats.org/officeDocument/2006/extended-properties" xmlns:vt="http://schemas.openxmlformats.org/officeDocument/2006/docPropsVTypes">
  <TotalTime>152</TotalTime>
  <Words>400</Words>
  <Application>Microsoft Office PowerPoint</Application>
  <PresentationFormat>Widescreen</PresentationFormat>
  <Paragraphs>31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Aharoni</vt:lpstr>
      <vt:lpstr>Arial</vt:lpstr>
      <vt:lpstr>Avenir Next LT Pro</vt:lpstr>
      <vt:lpstr>Calibri</vt:lpstr>
      <vt:lpstr>FadeVTI</vt:lpstr>
      <vt:lpstr>Museum Database</vt:lpstr>
      <vt:lpstr>Abstract</vt:lpstr>
      <vt:lpstr>Data dictionary </vt:lpstr>
      <vt:lpstr>ERD</vt:lpstr>
      <vt:lpstr>Relational Schmea</vt:lpstr>
      <vt:lpstr>DDL</vt:lpstr>
      <vt:lpstr>DML</vt:lpstr>
      <vt:lpstr>Queries, PL/SQL and view</vt:lpstr>
      <vt:lpstr>Best statement</vt:lpstr>
      <vt:lpstr>Lesson learned</vt:lpstr>
      <vt:lpstr>Exam question</vt:lpstr>
      <vt:lpstr>Exam Question answer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Museum Database</dc:title>
  <dc:creator>Engle, Joshua Thomas</dc:creator>
  <cp:lastModifiedBy>Engle, Joshua Thomas</cp:lastModifiedBy>
  <cp:revision>5</cp:revision>
  <dcterms:created xsi:type="dcterms:W3CDTF">2021-11-18T22:09:26Z</dcterms:created>
  <dcterms:modified xsi:type="dcterms:W3CDTF">2021-11-26T20:03:04Z</dcterms:modified>
</cp:coreProperties>
</file>