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29.svg"/><Relationship Id="rId2" Type="http://schemas.openxmlformats.org/officeDocument/2006/relationships/image" Target="../media/image20.svg"/><Relationship Id="rId16" Type="http://schemas.openxmlformats.org/officeDocument/2006/relationships/image" Target="../media/image32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Relationship Id="rId1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29.svg"/><Relationship Id="rId2" Type="http://schemas.openxmlformats.org/officeDocument/2006/relationships/image" Target="../media/image20.svg"/><Relationship Id="rId16" Type="http://schemas.openxmlformats.org/officeDocument/2006/relationships/image" Target="../media/image32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7.svg"/><Relationship Id="rId4" Type="http://schemas.openxmlformats.org/officeDocument/2006/relationships/image" Target="../media/image22.svg"/><Relationship Id="rId9" Type="http://schemas.openxmlformats.org/officeDocument/2006/relationships/image" Target="../media/image26.png"/><Relationship Id="rId1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1B46F-63B5-4074-8680-96AE471434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1BF626-2B65-425C-A888-2E5C02AEA5CD}">
      <dgm:prSet/>
      <dgm:spPr/>
      <dgm:t>
        <a:bodyPr/>
        <a:lstStyle/>
        <a:p>
          <a:r>
            <a:rPr lang="en-IN" b="1"/>
            <a:t>Automated Tools</a:t>
          </a:r>
          <a:r>
            <a:rPr lang="en-IN"/>
            <a:t>:</a:t>
          </a:r>
          <a:endParaRPr lang="en-US"/>
        </a:p>
      </dgm:t>
    </dgm:pt>
    <dgm:pt modelId="{77413B5B-F475-4596-8733-A1A4CE70B6AA}" type="parTrans" cxnId="{116C930C-3F8B-4B47-BE10-BF941E361317}">
      <dgm:prSet/>
      <dgm:spPr/>
      <dgm:t>
        <a:bodyPr/>
        <a:lstStyle/>
        <a:p>
          <a:endParaRPr lang="en-US"/>
        </a:p>
      </dgm:t>
    </dgm:pt>
    <dgm:pt modelId="{2FEB33E3-ED72-499C-B665-62209B49B4AD}" type="sibTrans" cxnId="{116C930C-3F8B-4B47-BE10-BF941E361317}">
      <dgm:prSet/>
      <dgm:spPr/>
      <dgm:t>
        <a:bodyPr/>
        <a:lstStyle/>
        <a:p>
          <a:endParaRPr lang="en-US"/>
        </a:p>
      </dgm:t>
    </dgm:pt>
    <dgm:pt modelId="{B61B625F-1A7B-4EC2-99CC-A20FEA79C8C5}">
      <dgm:prSet/>
      <dgm:spPr/>
      <dgm:t>
        <a:bodyPr/>
        <a:lstStyle/>
        <a:p>
          <a:r>
            <a:rPr lang="en-IN" b="1"/>
            <a:t>SQLMap</a:t>
          </a:r>
          <a:r>
            <a:rPr lang="en-IN"/>
            <a:t>: Detects SQL Injection vulnerabilities.</a:t>
          </a:r>
          <a:endParaRPr lang="en-US"/>
        </a:p>
      </dgm:t>
    </dgm:pt>
    <dgm:pt modelId="{B4FB4C2B-D160-46C6-8E33-3D22026D7815}" type="parTrans" cxnId="{6F94F8CD-E3FB-48ED-AED0-0B6BAFC220C9}">
      <dgm:prSet/>
      <dgm:spPr/>
      <dgm:t>
        <a:bodyPr/>
        <a:lstStyle/>
        <a:p>
          <a:endParaRPr lang="en-US"/>
        </a:p>
      </dgm:t>
    </dgm:pt>
    <dgm:pt modelId="{929F6925-14A8-4CF1-9F55-C440E65F3F87}" type="sibTrans" cxnId="{6F94F8CD-E3FB-48ED-AED0-0B6BAFC220C9}">
      <dgm:prSet/>
      <dgm:spPr/>
      <dgm:t>
        <a:bodyPr/>
        <a:lstStyle/>
        <a:p>
          <a:endParaRPr lang="en-US"/>
        </a:p>
      </dgm:t>
    </dgm:pt>
    <dgm:pt modelId="{B3DC4CF2-1D4C-4E97-A4BA-6A4333A59C6B}">
      <dgm:prSet/>
      <dgm:spPr/>
      <dgm:t>
        <a:bodyPr/>
        <a:lstStyle/>
        <a:p>
          <a:r>
            <a:rPr lang="en-IN" b="1" dirty="0"/>
            <a:t>OWASP ZAP</a:t>
          </a:r>
          <a:r>
            <a:rPr lang="en-IN" dirty="0"/>
            <a:t>: Scans for XSS and other web vulnerabilities.</a:t>
          </a:r>
          <a:endParaRPr lang="en-US" dirty="0"/>
        </a:p>
      </dgm:t>
    </dgm:pt>
    <dgm:pt modelId="{543989B3-67C1-4ADB-9725-F2A6FA4FDFF2}" type="parTrans" cxnId="{C42F5FFD-F0E3-44EF-AF8E-5896F47F6258}">
      <dgm:prSet/>
      <dgm:spPr/>
      <dgm:t>
        <a:bodyPr/>
        <a:lstStyle/>
        <a:p>
          <a:endParaRPr lang="en-US"/>
        </a:p>
      </dgm:t>
    </dgm:pt>
    <dgm:pt modelId="{14185F56-483A-4414-ABC1-1E127B7D3EB4}" type="sibTrans" cxnId="{C42F5FFD-F0E3-44EF-AF8E-5896F47F6258}">
      <dgm:prSet/>
      <dgm:spPr/>
      <dgm:t>
        <a:bodyPr/>
        <a:lstStyle/>
        <a:p>
          <a:endParaRPr lang="en-US"/>
        </a:p>
      </dgm:t>
    </dgm:pt>
    <dgm:pt modelId="{C687DF14-4D3C-4F68-94D8-FCB47A2E0EB6}">
      <dgm:prSet/>
      <dgm:spPr/>
      <dgm:t>
        <a:bodyPr/>
        <a:lstStyle/>
        <a:p>
          <a:r>
            <a:rPr lang="en-IN" b="1"/>
            <a:t>Burp Suite</a:t>
          </a:r>
          <a:r>
            <a:rPr lang="en-IN"/>
            <a:t>: Comprehensive security testing suite.</a:t>
          </a:r>
          <a:endParaRPr lang="en-US"/>
        </a:p>
      </dgm:t>
    </dgm:pt>
    <dgm:pt modelId="{9CEA1516-4476-4215-A8A2-C10F28BAC721}" type="parTrans" cxnId="{CBDBC680-CA52-4FF8-A440-BBC07FF3CEF9}">
      <dgm:prSet/>
      <dgm:spPr/>
      <dgm:t>
        <a:bodyPr/>
        <a:lstStyle/>
        <a:p>
          <a:endParaRPr lang="en-US"/>
        </a:p>
      </dgm:t>
    </dgm:pt>
    <dgm:pt modelId="{8F459AFF-D9D2-46D3-A589-0C784A0BCD33}" type="sibTrans" cxnId="{CBDBC680-CA52-4FF8-A440-BBC07FF3CEF9}">
      <dgm:prSet/>
      <dgm:spPr/>
      <dgm:t>
        <a:bodyPr/>
        <a:lstStyle/>
        <a:p>
          <a:endParaRPr lang="en-US"/>
        </a:p>
      </dgm:t>
    </dgm:pt>
    <dgm:pt modelId="{035D9C36-748B-4B90-8C94-6C45A19B8E03}">
      <dgm:prSet/>
      <dgm:spPr/>
      <dgm:t>
        <a:bodyPr/>
        <a:lstStyle/>
        <a:p>
          <a:r>
            <a:rPr lang="en-IN" b="1"/>
            <a:t>Manual Testing</a:t>
          </a:r>
          <a:r>
            <a:rPr lang="en-IN"/>
            <a:t>:</a:t>
          </a:r>
          <a:endParaRPr lang="en-US"/>
        </a:p>
      </dgm:t>
    </dgm:pt>
    <dgm:pt modelId="{E4DA73C0-CD9F-461A-A1A3-D94C8F48FF4E}" type="parTrans" cxnId="{3F50D7F3-9A87-4278-8276-57C4F46390F5}">
      <dgm:prSet/>
      <dgm:spPr/>
      <dgm:t>
        <a:bodyPr/>
        <a:lstStyle/>
        <a:p>
          <a:endParaRPr lang="en-US"/>
        </a:p>
      </dgm:t>
    </dgm:pt>
    <dgm:pt modelId="{45DA5E1D-F3FD-4824-A0F7-05847FD90D2C}" type="sibTrans" cxnId="{3F50D7F3-9A87-4278-8276-57C4F46390F5}">
      <dgm:prSet/>
      <dgm:spPr/>
      <dgm:t>
        <a:bodyPr/>
        <a:lstStyle/>
        <a:p>
          <a:endParaRPr lang="en-US"/>
        </a:p>
      </dgm:t>
    </dgm:pt>
    <dgm:pt modelId="{B56AA415-A284-4799-8994-92A725D0466C}">
      <dgm:prSet/>
      <dgm:spPr/>
      <dgm:t>
        <a:bodyPr/>
        <a:lstStyle/>
        <a:p>
          <a:r>
            <a:rPr lang="en-IN" dirty="0"/>
            <a:t>Use payloads to identify weak points.</a:t>
          </a:r>
          <a:endParaRPr lang="en-US" dirty="0"/>
        </a:p>
      </dgm:t>
    </dgm:pt>
    <dgm:pt modelId="{9C4054C5-9F5D-491E-826D-92AAA6B03F0F}" type="parTrans" cxnId="{1CABD967-A70C-40D9-8BE7-CF9A0FAB9D99}">
      <dgm:prSet/>
      <dgm:spPr/>
      <dgm:t>
        <a:bodyPr/>
        <a:lstStyle/>
        <a:p>
          <a:endParaRPr lang="en-US"/>
        </a:p>
      </dgm:t>
    </dgm:pt>
    <dgm:pt modelId="{979D42FF-0C99-423B-995B-CF47708680D2}" type="sibTrans" cxnId="{1CABD967-A70C-40D9-8BE7-CF9A0FAB9D99}">
      <dgm:prSet/>
      <dgm:spPr/>
      <dgm:t>
        <a:bodyPr/>
        <a:lstStyle/>
        <a:p>
          <a:endParaRPr lang="en-US"/>
        </a:p>
      </dgm:t>
    </dgm:pt>
    <dgm:pt modelId="{C4F07257-D338-4033-8E48-25B064437BE8}">
      <dgm:prSet/>
      <dgm:spPr/>
      <dgm:t>
        <a:bodyPr/>
        <a:lstStyle/>
        <a:p>
          <a:r>
            <a:rPr lang="en-IN" dirty="0"/>
            <a:t>Conduct code reviews focusing on input/output operations.</a:t>
          </a:r>
          <a:endParaRPr lang="en-US" dirty="0"/>
        </a:p>
      </dgm:t>
    </dgm:pt>
    <dgm:pt modelId="{B3D70638-873A-42FF-9DCD-A4BB0365174B}" type="parTrans" cxnId="{455AB8DD-A130-486E-B940-863F06BFA4A5}">
      <dgm:prSet/>
      <dgm:spPr/>
      <dgm:t>
        <a:bodyPr/>
        <a:lstStyle/>
        <a:p>
          <a:endParaRPr lang="en-US"/>
        </a:p>
      </dgm:t>
    </dgm:pt>
    <dgm:pt modelId="{E89B62AC-EF00-47C2-AD65-8E4F78518C1A}" type="sibTrans" cxnId="{455AB8DD-A130-486E-B940-863F06BFA4A5}">
      <dgm:prSet/>
      <dgm:spPr/>
      <dgm:t>
        <a:bodyPr/>
        <a:lstStyle/>
        <a:p>
          <a:endParaRPr lang="en-US"/>
        </a:p>
      </dgm:t>
    </dgm:pt>
    <dgm:pt modelId="{F3132F14-D7A7-4491-B967-6EC0FB8CF4F9}">
      <dgm:prSet/>
      <dgm:spPr/>
      <dgm:t>
        <a:bodyPr/>
        <a:lstStyle/>
        <a:p>
          <a:r>
            <a:rPr lang="en-IN" b="1"/>
            <a:t>Integrate Security in CI/CD</a:t>
          </a:r>
          <a:r>
            <a:rPr lang="en-IN"/>
            <a:t>: Automate vulnerability detection and fixes in the development pipeline.</a:t>
          </a:r>
          <a:endParaRPr lang="en-US"/>
        </a:p>
      </dgm:t>
    </dgm:pt>
    <dgm:pt modelId="{FA377AB5-5708-40A3-8911-8E3744358A74}" type="parTrans" cxnId="{D85D1813-5BD6-446E-882D-BFC41C6DBB8D}">
      <dgm:prSet/>
      <dgm:spPr/>
      <dgm:t>
        <a:bodyPr/>
        <a:lstStyle/>
        <a:p>
          <a:endParaRPr lang="en-US"/>
        </a:p>
      </dgm:t>
    </dgm:pt>
    <dgm:pt modelId="{166CECA1-5608-43EA-BE15-09C815B79FC5}" type="sibTrans" cxnId="{D85D1813-5BD6-446E-882D-BFC41C6DBB8D}">
      <dgm:prSet/>
      <dgm:spPr/>
      <dgm:t>
        <a:bodyPr/>
        <a:lstStyle/>
        <a:p>
          <a:endParaRPr lang="en-US"/>
        </a:p>
      </dgm:t>
    </dgm:pt>
    <dgm:pt modelId="{89B74540-CB63-4013-8EDB-B6EBBF86E2A7}">
      <dgm:prSet/>
      <dgm:spPr/>
      <dgm:t>
        <a:bodyPr/>
        <a:lstStyle/>
        <a:p>
          <a:r>
            <a:rPr lang="en-IN" b="1"/>
            <a:t>Regular Updates</a:t>
          </a:r>
          <a:r>
            <a:rPr lang="en-IN"/>
            <a:t>: Keep frameworks and libraries up to date to reduce known vulnerabilities.</a:t>
          </a:r>
          <a:endParaRPr lang="en-US"/>
        </a:p>
      </dgm:t>
    </dgm:pt>
    <dgm:pt modelId="{5A674446-C666-4588-801E-6BB279CF19EF}" type="parTrans" cxnId="{F70FE8C7-3D39-4D15-968D-8D70B8973A90}">
      <dgm:prSet/>
      <dgm:spPr/>
      <dgm:t>
        <a:bodyPr/>
        <a:lstStyle/>
        <a:p>
          <a:endParaRPr lang="en-US"/>
        </a:p>
      </dgm:t>
    </dgm:pt>
    <dgm:pt modelId="{CBAA1473-96CE-4EF2-95E6-56FB6C5D6ED1}" type="sibTrans" cxnId="{F70FE8C7-3D39-4D15-968D-8D70B8973A90}">
      <dgm:prSet/>
      <dgm:spPr/>
      <dgm:t>
        <a:bodyPr/>
        <a:lstStyle/>
        <a:p>
          <a:endParaRPr lang="en-US"/>
        </a:p>
      </dgm:t>
    </dgm:pt>
    <dgm:pt modelId="{569DF05D-C278-4AA8-852B-CB38CABF1BE3}" type="pres">
      <dgm:prSet presAssocID="{08E1B46F-63B5-4074-8680-96AE47143436}" presName="root" presStyleCnt="0">
        <dgm:presLayoutVars>
          <dgm:dir/>
          <dgm:resizeHandles val="exact"/>
        </dgm:presLayoutVars>
      </dgm:prSet>
      <dgm:spPr/>
    </dgm:pt>
    <dgm:pt modelId="{B0E6897E-4F4A-4280-A5B5-BD5AD8619A7B}" type="pres">
      <dgm:prSet presAssocID="{831BF626-2B65-425C-A888-2E5C02AEA5CD}" presName="compNode" presStyleCnt="0"/>
      <dgm:spPr/>
    </dgm:pt>
    <dgm:pt modelId="{47EFDCDE-951C-4791-8FB0-11CCF08561F9}" type="pres">
      <dgm:prSet presAssocID="{831BF626-2B65-425C-A888-2E5C02AEA5CD}" presName="bgRect" presStyleLbl="bgShp" presStyleIdx="0" presStyleCnt="4"/>
      <dgm:spPr/>
    </dgm:pt>
    <dgm:pt modelId="{DB33BA44-89E0-4345-BADA-87BF4852851C}" type="pres">
      <dgm:prSet presAssocID="{831BF626-2B65-425C-A888-2E5C02AEA5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6A2F625-9C6C-4E1D-BE34-81AAFB87225F}" type="pres">
      <dgm:prSet presAssocID="{831BF626-2B65-425C-A888-2E5C02AEA5CD}" presName="spaceRect" presStyleCnt="0"/>
      <dgm:spPr/>
    </dgm:pt>
    <dgm:pt modelId="{641366D3-A2FB-4630-ACD4-623E27408B42}" type="pres">
      <dgm:prSet presAssocID="{831BF626-2B65-425C-A888-2E5C02AEA5CD}" presName="parTx" presStyleLbl="revTx" presStyleIdx="0" presStyleCnt="6">
        <dgm:presLayoutVars>
          <dgm:chMax val="0"/>
          <dgm:chPref val="0"/>
        </dgm:presLayoutVars>
      </dgm:prSet>
      <dgm:spPr/>
    </dgm:pt>
    <dgm:pt modelId="{88A78045-749A-4236-9E5D-C61A73CE84D5}" type="pres">
      <dgm:prSet presAssocID="{831BF626-2B65-425C-A888-2E5C02AEA5CD}" presName="desTx" presStyleLbl="revTx" presStyleIdx="1" presStyleCnt="6" custScaleX="149224" custLinFactNeighborX="-8219" custLinFactNeighborY="-1094">
        <dgm:presLayoutVars/>
      </dgm:prSet>
      <dgm:spPr/>
    </dgm:pt>
    <dgm:pt modelId="{0FCBD160-CF48-4EF8-9E37-4FA1BCA5D3BA}" type="pres">
      <dgm:prSet presAssocID="{2FEB33E3-ED72-499C-B665-62209B49B4AD}" presName="sibTrans" presStyleCnt="0"/>
      <dgm:spPr/>
    </dgm:pt>
    <dgm:pt modelId="{C51C1A83-9C75-4CF0-8535-B8FCF094515A}" type="pres">
      <dgm:prSet presAssocID="{035D9C36-748B-4B90-8C94-6C45A19B8E03}" presName="compNode" presStyleCnt="0"/>
      <dgm:spPr/>
    </dgm:pt>
    <dgm:pt modelId="{0BCEEC41-DA4A-44F6-983D-E031152C7253}" type="pres">
      <dgm:prSet presAssocID="{035D9C36-748B-4B90-8C94-6C45A19B8E03}" presName="bgRect" presStyleLbl="bgShp" presStyleIdx="1" presStyleCnt="4"/>
      <dgm:spPr/>
    </dgm:pt>
    <dgm:pt modelId="{447C0D43-0449-4A62-901A-B67A7F1BFE0D}" type="pres">
      <dgm:prSet presAssocID="{035D9C36-748B-4B90-8C94-6C45A19B8E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DEFC24F-A44E-49EC-A90A-F6DF13849188}" type="pres">
      <dgm:prSet presAssocID="{035D9C36-748B-4B90-8C94-6C45A19B8E03}" presName="spaceRect" presStyleCnt="0"/>
      <dgm:spPr/>
    </dgm:pt>
    <dgm:pt modelId="{74AD37CE-20F2-45CA-B59C-B0CC23213718}" type="pres">
      <dgm:prSet presAssocID="{035D9C36-748B-4B90-8C94-6C45A19B8E03}" presName="parTx" presStyleLbl="revTx" presStyleIdx="2" presStyleCnt="6">
        <dgm:presLayoutVars>
          <dgm:chMax val="0"/>
          <dgm:chPref val="0"/>
        </dgm:presLayoutVars>
      </dgm:prSet>
      <dgm:spPr/>
    </dgm:pt>
    <dgm:pt modelId="{D0BB8441-0606-452A-8E83-8B17D843570F}" type="pres">
      <dgm:prSet presAssocID="{035D9C36-748B-4B90-8C94-6C45A19B8E03}" presName="desTx" presStyleLbl="revTx" presStyleIdx="3" presStyleCnt="6" custScaleX="130518" custLinFactNeighborX="-18234" custLinFactNeighborY="2433">
        <dgm:presLayoutVars/>
      </dgm:prSet>
      <dgm:spPr/>
    </dgm:pt>
    <dgm:pt modelId="{2E991564-FE04-4C5F-99C2-6CD5B278FC1B}" type="pres">
      <dgm:prSet presAssocID="{45DA5E1D-F3FD-4824-A0F7-05847FD90D2C}" presName="sibTrans" presStyleCnt="0"/>
      <dgm:spPr/>
    </dgm:pt>
    <dgm:pt modelId="{22177E85-BBC5-4468-8079-2573C8FDC31A}" type="pres">
      <dgm:prSet presAssocID="{F3132F14-D7A7-4491-B967-6EC0FB8CF4F9}" presName="compNode" presStyleCnt="0"/>
      <dgm:spPr/>
    </dgm:pt>
    <dgm:pt modelId="{8BE84786-6796-4432-986E-60BBB21D115B}" type="pres">
      <dgm:prSet presAssocID="{F3132F14-D7A7-4491-B967-6EC0FB8CF4F9}" presName="bgRect" presStyleLbl="bgShp" presStyleIdx="2" presStyleCnt="4"/>
      <dgm:spPr/>
    </dgm:pt>
    <dgm:pt modelId="{CBD91F89-0FC5-493B-A457-F79FF53F0A87}" type="pres">
      <dgm:prSet presAssocID="{F3132F14-D7A7-4491-B967-6EC0FB8CF4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5CC2667-C60B-472E-9D5D-F31CF3DCC250}" type="pres">
      <dgm:prSet presAssocID="{F3132F14-D7A7-4491-B967-6EC0FB8CF4F9}" presName="spaceRect" presStyleCnt="0"/>
      <dgm:spPr/>
    </dgm:pt>
    <dgm:pt modelId="{70D9513E-DDFC-4898-A6D9-964F4AAF15C6}" type="pres">
      <dgm:prSet presAssocID="{F3132F14-D7A7-4491-B967-6EC0FB8CF4F9}" presName="parTx" presStyleLbl="revTx" presStyleIdx="4" presStyleCnt="6">
        <dgm:presLayoutVars>
          <dgm:chMax val="0"/>
          <dgm:chPref val="0"/>
        </dgm:presLayoutVars>
      </dgm:prSet>
      <dgm:spPr/>
    </dgm:pt>
    <dgm:pt modelId="{4166A1C9-4548-41E8-A18C-1581CF8D1064}" type="pres">
      <dgm:prSet presAssocID="{166CECA1-5608-43EA-BE15-09C815B79FC5}" presName="sibTrans" presStyleCnt="0"/>
      <dgm:spPr/>
    </dgm:pt>
    <dgm:pt modelId="{F4F6A12F-0D5A-4472-8A19-232667578B47}" type="pres">
      <dgm:prSet presAssocID="{89B74540-CB63-4013-8EDB-B6EBBF86E2A7}" presName="compNode" presStyleCnt="0"/>
      <dgm:spPr/>
    </dgm:pt>
    <dgm:pt modelId="{3DA7756A-6CCF-4189-B007-1032FB812499}" type="pres">
      <dgm:prSet presAssocID="{89B74540-CB63-4013-8EDB-B6EBBF86E2A7}" presName="bgRect" presStyleLbl="bgShp" presStyleIdx="3" presStyleCnt="4"/>
      <dgm:spPr/>
    </dgm:pt>
    <dgm:pt modelId="{FAD4F7BB-996B-4255-899C-32F001205F96}" type="pres">
      <dgm:prSet presAssocID="{89B74540-CB63-4013-8EDB-B6EBBF86E2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45E2878-9A0C-4FE0-9A5E-EE7223F67E09}" type="pres">
      <dgm:prSet presAssocID="{89B74540-CB63-4013-8EDB-B6EBBF86E2A7}" presName="spaceRect" presStyleCnt="0"/>
      <dgm:spPr/>
    </dgm:pt>
    <dgm:pt modelId="{341647EE-E2C7-4598-BB54-52F0C7288AFF}" type="pres">
      <dgm:prSet presAssocID="{89B74540-CB63-4013-8EDB-B6EBBF86E2A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16C930C-3F8B-4B47-BE10-BF941E361317}" srcId="{08E1B46F-63B5-4074-8680-96AE47143436}" destId="{831BF626-2B65-425C-A888-2E5C02AEA5CD}" srcOrd="0" destOrd="0" parTransId="{77413B5B-F475-4596-8733-A1A4CE70B6AA}" sibTransId="{2FEB33E3-ED72-499C-B665-62209B49B4AD}"/>
    <dgm:cxn modelId="{D85D1813-5BD6-446E-882D-BFC41C6DBB8D}" srcId="{08E1B46F-63B5-4074-8680-96AE47143436}" destId="{F3132F14-D7A7-4491-B967-6EC0FB8CF4F9}" srcOrd="2" destOrd="0" parTransId="{FA377AB5-5708-40A3-8911-8E3744358A74}" sibTransId="{166CECA1-5608-43EA-BE15-09C815B79FC5}"/>
    <dgm:cxn modelId="{4DD3E32A-8C65-4ABC-9D65-6111139CABDC}" type="presOf" srcId="{C687DF14-4D3C-4F68-94D8-FCB47A2E0EB6}" destId="{88A78045-749A-4236-9E5D-C61A73CE84D5}" srcOrd="0" destOrd="2" presId="urn:microsoft.com/office/officeart/2018/2/layout/IconVerticalSolidList"/>
    <dgm:cxn modelId="{883CA632-F01E-44AF-B4B0-FDCD0F2454F0}" type="presOf" srcId="{831BF626-2B65-425C-A888-2E5C02AEA5CD}" destId="{641366D3-A2FB-4630-ACD4-623E27408B42}" srcOrd="0" destOrd="0" presId="urn:microsoft.com/office/officeart/2018/2/layout/IconVerticalSolidList"/>
    <dgm:cxn modelId="{B704FE3F-37EA-43D0-8DB5-98952BB0ECF9}" type="presOf" srcId="{89B74540-CB63-4013-8EDB-B6EBBF86E2A7}" destId="{341647EE-E2C7-4598-BB54-52F0C7288AFF}" srcOrd="0" destOrd="0" presId="urn:microsoft.com/office/officeart/2018/2/layout/IconVerticalSolidList"/>
    <dgm:cxn modelId="{7946E45E-944A-4FC1-A2B8-F4183606E510}" type="presOf" srcId="{F3132F14-D7A7-4491-B967-6EC0FB8CF4F9}" destId="{70D9513E-DDFC-4898-A6D9-964F4AAF15C6}" srcOrd="0" destOrd="0" presId="urn:microsoft.com/office/officeart/2018/2/layout/IconVerticalSolidList"/>
    <dgm:cxn modelId="{1CABD967-A70C-40D9-8BE7-CF9A0FAB9D99}" srcId="{035D9C36-748B-4B90-8C94-6C45A19B8E03}" destId="{B56AA415-A284-4799-8994-92A725D0466C}" srcOrd="0" destOrd="0" parTransId="{9C4054C5-9F5D-491E-826D-92AAA6B03F0F}" sibTransId="{979D42FF-0C99-423B-995B-CF47708680D2}"/>
    <dgm:cxn modelId="{222C3C6D-DFD3-4568-8869-130326996DDA}" type="presOf" srcId="{B56AA415-A284-4799-8994-92A725D0466C}" destId="{D0BB8441-0606-452A-8E83-8B17D843570F}" srcOrd="0" destOrd="0" presId="urn:microsoft.com/office/officeart/2018/2/layout/IconVerticalSolidList"/>
    <dgm:cxn modelId="{7EDA8572-CCFD-45F4-9633-1695B98AB920}" type="presOf" srcId="{B61B625F-1A7B-4EC2-99CC-A20FEA79C8C5}" destId="{88A78045-749A-4236-9E5D-C61A73CE84D5}" srcOrd="0" destOrd="0" presId="urn:microsoft.com/office/officeart/2018/2/layout/IconVerticalSolidList"/>
    <dgm:cxn modelId="{CAE2DB52-6029-4F01-8CB6-D60C15F7CFED}" type="presOf" srcId="{035D9C36-748B-4B90-8C94-6C45A19B8E03}" destId="{74AD37CE-20F2-45CA-B59C-B0CC23213718}" srcOrd="0" destOrd="0" presId="urn:microsoft.com/office/officeart/2018/2/layout/IconVerticalSolidList"/>
    <dgm:cxn modelId="{9A18E558-41F5-4B61-8050-92F9CA350AF6}" type="presOf" srcId="{08E1B46F-63B5-4074-8680-96AE47143436}" destId="{569DF05D-C278-4AA8-852B-CB38CABF1BE3}" srcOrd="0" destOrd="0" presId="urn:microsoft.com/office/officeart/2018/2/layout/IconVerticalSolidList"/>
    <dgm:cxn modelId="{FB41C380-0CE1-4231-BAEE-3CF08B60BC50}" type="presOf" srcId="{B3DC4CF2-1D4C-4E97-A4BA-6A4333A59C6B}" destId="{88A78045-749A-4236-9E5D-C61A73CE84D5}" srcOrd="0" destOrd="1" presId="urn:microsoft.com/office/officeart/2018/2/layout/IconVerticalSolidList"/>
    <dgm:cxn modelId="{CBDBC680-CA52-4FF8-A440-BBC07FF3CEF9}" srcId="{831BF626-2B65-425C-A888-2E5C02AEA5CD}" destId="{C687DF14-4D3C-4F68-94D8-FCB47A2E0EB6}" srcOrd="2" destOrd="0" parTransId="{9CEA1516-4476-4215-A8A2-C10F28BAC721}" sibTransId="{8F459AFF-D9D2-46D3-A589-0C784A0BCD33}"/>
    <dgm:cxn modelId="{F70FE8C7-3D39-4D15-968D-8D70B8973A90}" srcId="{08E1B46F-63B5-4074-8680-96AE47143436}" destId="{89B74540-CB63-4013-8EDB-B6EBBF86E2A7}" srcOrd="3" destOrd="0" parTransId="{5A674446-C666-4588-801E-6BB279CF19EF}" sibTransId="{CBAA1473-96CE-4EF2-95E6-56FB6C5D6ED1}"/>
    <dgm:cxn modelId="{1967F7CB-CED1-43D2-B43F-5E9939EB2B71}" type="presOf" srcId="{C4F07257-D338-4033-8E48-25B064437BE8}" destId="{D0BB8441-0606-452A-8E83-8B17D843570F}" srcOrd="0" destOrd="1" presId="urn:microsoft.com/office/officeart/2018/2/layout/IconVerticalSolidList"/>
    <dgm:cxn modelId="{6F94F8CD-E3FB-48ED-AED0-0B6BAFC220C9}" srcId="{831BF626-2B65-425C-A888-2E5C02AEA5CD}" destId="{B61B625F-1A7B-4EC2-99CC-A20FEA79C8C5}" srcOrd="0" destOrd="0" parTransId="{B4FB4C2B-D160-46C6-8E33-3D22026D7815}" sibTransId="{929F6925-14A8-4CF1-9F55-C440E65F3F87}"/>
    <dgm:cxn modelId="{455AB8DD-A130-486E-B940-863F06BFA4A5}" srcId="{035D9C36-748B-4B90-8C94-6C45A19B8E03}" destId="{C4F07257-D338-4033-8E48-25B064437BE8}" srcOrd="1" destOrd="0" parTransId="{B3D70638-873A-42FF-9DCD-A4BB0365174B}" sibTransId="{E89B62AC-EF00-47C2-AD65-8E4F78518C1A}"/>
    <dgm:cxn modelId="{3F50D7F3-9A87-4278-8276-57C4F46390F5}" srcId="{08E1B46F-63B5-4074-8680-96AE47143436}" destId="{035D9C36-748B-4B90-8C94-6C45A19B8E03}" srcOrd="1" destOrd="0" parTransId="{E4DA73C0-CD9F-461A-A1A3-D94C8F48FF4E}" sibTransId="{45DA5E1D-F3FD-4824-A0F7-05847FD90D2C}"/>
    <dgm:cxn modelId="{C42F5FFD-F0E3-44EF-AF8E-5896F47F6258}" srcId="{831BF626-2B65-425C-A888-2E5C02AEA5CD}" destId="{B3DC4CF2-1D4C-4E97-A4BA-6A4333A59C6B}" srcOrd="1" destOrd="0" parTransId="{543989B3-67C1-4ADB-9725-F2A6FA4FDFF2}" sibTransId="{14185F56-483A-4414-ABC1-1E127B7D3EB4}"/>
    <dgm:cxn modelId="{FDEFDFC8-EC2E-4C48-873A-986104128322}" type="presParOf" srcId="{569DF05D-C278-4AA8-852B-CB38CABF1BE3}" destId="{B0E6897E-4F4A-4280-A5B5-BD5AD8619A7B}" srcOrd="0" destOrd="0" presId="urn:microsoft.com/office/officeart/2018/2/layout/IconVerticalSolidList"/>
    <dgm:cxn modelId="{533035AD-E49F-4955-A72B-71FD35397748}" type="presParOf" srcId="{B0E6897E-4F4A-4280-A5B5-BD5AD8619A7B}" destId="{47EFDCDE-951C-4791-8FB0-11CCF08561F9}" srcOrd="0" destOrd="0" presId="urn:microsoft.com/office/officeart/2018/2/layout/IconVerticalSolidList"/>
    <dgm:cxn modelId="{95D2C45D-1896-4AB9-AEE3-CBDC03837322}" type="presParOf" srcId="{B0E6897E-4F4A-4280-A5B5-BD5AD8619A7B}" destId="{DB33BA44-89E0-4345-BADA-87BF4852851C}" srcOrd="1" destOrd="0" presId="urn:microsoft.com/office/officeart/2018/2/layout/IconVerticalSolidList"/>
    <dgm:cxn modelId="{73665151-1565-4948-A7F6-722C1500B264}" type="presParOf" srcId="{B0E6897E-4F4A-4280-A5B5-BD5AD8619A7B}" destId="{F6A2F625-9C6C-4E1D-BE34-81AAFB87225F}" srcOrd="2" destOrd="0" presId="urn:microsoft.com/office/officeart/2018/2/layout/IconVerticalSolidList"/>
    <dgm:cxn modelId="{DA87B872-4B53-4272-B0B4-BA1F2F0311BF}" type="presParOf" srcId="{B0E6897E-4F4A-4280-A5B5-BD5AD8619A7B}" destId="{641366D3-A2FB-4630-ACD4-623E27408B42}" srcOrd="3" destOrd="0" presId="urn:microsoft.com/office/officeart/2018/2/layout/IconVerticalSolidList"/>
    <dgm:cxn modelId="{07C9A25D-D98B-4692-9240-79DD780BB6AF}" type="presParOf" srcId="{B0E6897E-4F4A-4280-A5B5-BD5AD8619A7B}" destId="{88A78045-749A-4236-9E5D-C61A73CE84D5}" srcOrd="4" destOrd="0" presId="urn:microsoft.com/office/officeart/2018/2/layout/IconVerticalSolidList"/>
    <dgm:cxn modelId="{88B36C2B-ACE8-492B-94BB-3FE8B6408526}" type="presParOf" srcId="{569DF05D-C278-4AA8-852B-CB38CABF1BE3}" destId="{0FCBD160-CF48-4EF8-9E37-4FA1BCA5D3BA}" srcOrd="1" destOrd="0" presId="urn:microsoft.com/office/officeart/2018/2/layout/IconVerticalSolidList"/>
    <dgm:cxn modelId="{C23B2381-E938-448F-947B-8574DF67EC99}" type="presParOf" srcId="{569DF05D-C278-4AA8-852B-CB38CABF1BE3}" destId="{C51C1A83-9C75-4CF0-8535-B8FCF094515A}" srcOrd="2" destOrd="0" presId="urn:microsoft.com/office/officeart/2018/2/layout/IconVerticalSolidList"/>
    <dgm:cxn modelId="{FF8EBB27-64AE-479C-AAFC-C1912E34920A}" type="presParOf" srcId="{C51C1A83-9C75-4CF0-8535-B8FCF094515A}" destId="{0BCEEC41-DA4A-44F6-983D-E031152C7253}" srcOrd="0" destOrd="0" presId="urn:microsoft.com/office/officeart/2018/2/layout/IconVerticalSolidList"/>
    <dgm:cxn modelId="{1C325E2A-6988-4DA0-82C3-AA2B3C3D8D81}" type="presParOf" srcId="{C51C1A83-9C75-4CF0-8535-B8FCF094515A}" destId="{447C0D43-0449-4A62-901A-B67A7F1BFE0D}" srcOrd="1" destOrd="0" presId="urn:microsoft.com/office/officeart/2018/2/layout/IconVerticalSolidList"/>
    <dgm:cxn modelId="{E347D117-0486-49FC-9E18-DCB3985C4F14}" type="presParOf" srcId="{C51C1A83-9C75-4CF0-8535-B8FCF094515A}" destId="{ADEFC24F-A44E-49EC-A90A-F6DF13849188}" srcOrd="2" destOrd="0" presId="urn:microsoft.com/office/officeart/2018/2/layout/IconVerticalSolidList"/>
    <dgm:cxn modelId="{B5F05AE3-4D9F-4173-BAAE-F5BE9D8E80FD}" type="presParOf" srcId="{C51C1A83-9C75-4CF0-8535-B8FCF094515A}" destId="{74AD37CE-20F2-45CA-B59C-B0CC23213718}" srcOrd="3" destOrd="0" presId="urn:microsoft.com/office/officeart/2018/2/layout/IconVerticalSolidList"/>
    <dgm:cxn modelId="{FA123AC2-EBDE-424D-A533-1731DB1AABA9}" type="presParOf" srcId="{C51C1A83-9C75-4CF0-8535-B8FCF094515A}" destId="{D0BB8441-0606-452A-8E83-8B17D843570F}" srcOrd="4" destOrd="0" presId="urn:microsoft.com/office/officeart/2018/2/layout/IconVerticalSolidList"/>
    <dgm:cxn modelId="{1B5D448B-C753-4FA9-80AB-4B8F3A952A9F}" type="presParOf" srcId="{569DF05D-C278-4AA8-852B-CB38CABF1BE3}" destId="{2E991564-FE04-4C5F-99C2-6CD5B278FC1B}" srcOrd="3" destOrd="0" presId="urn:microsoft.com/office/officeart/2018/2/layout/IconVerticalSolidList"/>
    <dgm:cxn modelId="{789BC840-15F2-43FE-87BC-27B2C48CCCD2}" type="presParOf" srcId="{569DF05D-C278-4AA8-852B-CB38CABF1BE3}" destId="{22177E85-BBC5-4468-8079-2573C8FDC31A}" srcOrd="4" destOrd="0" presId="urn:microsoft.com/office/officeart/2018/2/layout/IconVerticalSolidList"/>
    <dgm:cxn modelId="{8DFA3450-5ED5-4839-B25E-139723BCF5BA}" type="presParOf" srcId="{22177E85-BBC5-4468-8079-2573C8FDC31A}" destId="{8BE84786-6796-4432-986E-60BBB21D115B}" srcOrd="0" destOrd="0" presId="urn:microsoft.com/office/officeart/2018/2/layout/IconVerticalSolidList"/>
    <dgm:cxn modelId="{9722D788-3C5F-412E-96E8-BCBB1A178A0E}" type="presParOf" srcId="{22177E85-BBC5-4468-8079-2573C8FDC31A}" destId="{CBD91F89-0FC5-493B-A457-F79FF53F0A87}" srcOrd="1" destOrd="0" presId="urn:microsoft.com/office/officeart/2018/2/layout/IconVerticalSolidList"/>
    <dgm:cxn modelId="{F761649F-A635-4268-A492-16C0ABEF4B43}" type="presParOf" srcId="{22177E85-BBC5-4468-8079-2573C8FDC31A}" destId="{05CC2667-C60B-472E-9D5D-F31CF3DCC250}" srcOrd="2" destOrd="0" presId="urn:microsoft.com/office/officeart/2018/2/layout/IconVerticalSolidList"/>
    <dgm:cxn modelId="{C720411F-76E1-403F-B832-90AC130ECAA2}" type="presParOf" srcId="{22177E85-BBC5-4468-8079-2573C8FDC31A}" destId="{70D9513E-DDFC-4898-A6D9-964F4AAF15C6}" srcOrd="3" destOrd="0" presId="urn:microsoft.com/office/officeart/2018/2/layout/IconVerticalSolidList"/>
    <dgm:cxn modelId="{2A773372-EC82-4DC5-8D49-D05C1F0ED0D1}" type="presParOf" srcId="{569DF05D-C278-4AA8-852B-CB38CABF1BE3}" destId="{4166A1C9-4548-41E8-A18C-1581CF8D1064}" srcOrd="5" destOrd="0" presId="urn:microsoft.com/office/officeart/2018/2/layout/IconVerticalSolidList"/>
    <dgm:cxn modelId="{713BEF9F-28FA-4FE5-8D42-684C03A41B81}" type="presParOf" srcId="{569DF05D-C278-4AA8-852B-CB38CABF1BE3}" destId="{F4F6A12F-0D5A-4472-8A19-232667578B47}" srcOrd="6" destOrd="0" presId="urn:microsoft.com/office/officeart/2018/2/layout/IconVerticalSolidList"/>
    <dgm:cxn modelId="{5DDB7364-5374-4201-A39A-92ADD1C73C62}" type="presParOf" srcId="{F4F6A12F-0D5A-4472-8A19-232667578B47}" destId="{3DA7756A-6CCF-4189-B007-1032FB812499}" srcOrd="0" destOrd="0" presId="urn:microsoft.com/office/officeart/2018/2/layout/IconVerticalSolidList"/>
    <dgm:cxn modelId="{4079FF67-5323-42A9-9624-2A3B0BD89394}" type="presParOf" srcId="{F4F6A12F-0D5A-4472-8A19-232667578B47}" destId="{FAD4F7BB-996B-4255-899C-32F001205F96}" srcOrd="1" destOrd="0" presId="urn:microsoft.com/office/officeart/2018/2/layout/IconVerticalSolidList"/>
    <dgm:cxn modelId="{685FCEBF-C2DA-41F1-8832-D5B20A46E6EE}" type="presParOf" srcId="{F4F6A12F-0D5A-4472-8A19-232667578B47}" destId="{D45E2878-9A0C-4FE0-9A5E-EE7223F67E09}" srcOrd="2" destOrd="0" presId="urn:microsoft.com/office/officeart/2018/2/layout/IconVerticalSolidList"/>
    <dgm:cxn modelId="{045858F7-3B37-4B05-8516-90470ABFC758}" type="presParOf" srcId="{F4F6A12F-0D5A-4472-8A19-232667578B47}" destId="{341647EE-E2C7-4598-BB54-52F0C7288A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C669F5-FBC6-48F2-9317-8F1B72485C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69F12D-914B-4415-915B-6E01B55B7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Key Takeaways</a:t>
          </a:r>
          <a:r>
            <a:rPr lang="en-US" b="0" i="0" baseline="0"/>
            <a:t>:</a:t>
          </a:r>
          <a:endParaRPr lang="en-US"/>
        </a:p>
      </dgm:t>
    </dgm:pt>
    <dgm:pt modelId="{21866667-7889-42B0-B39A-695BD4830CBA}" type="parTrans" cxnId="{2781C04D-A4E7-4FF4-A4D5-522277C42F0F}">
      <dgm:prSet/>
      <dgm:spPr/>
      <dgm:t>
        <a:bodyPr/>
        <a:lstStyle/>
        <a:p>
          <a:endParaRPr lang="en-US"/>
        </a:p>
      </dgm:t>
    </dgm:pt>
    <dgm:pt modelId="{CABA5BBF-3EA5-44F9-BC91-FAA7D1E7B99B}" type="sibTrans" cxnId="{2781C04D-A4E7-4FF4-A4D5-522277C42F0F}">
      <dgm:prSet/>
      <dgm:spPr/>
      <dgm:t>
        <a:bodyPr/>
        <a:lstStyle/>
        <a:p>
          <a:endParaRPr lang="en-US"/>
        </a:p>
      </dgm:t>
    </dgm:pt>
    <dgm:pt modelId="{008DF819-DB00-48D9-BF8A-16CE9CDC8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SQL Injection and XSS are among the most critical application vulnerabilities.</a:t>
          </a:r>
          <a:endParaRPr lang="en-US"/>
        </a:p>
      </dgm:t>
    </dgm:pt>
    <dgm:pt modelId="{635BFA18-9EB7-47A7-BCFF-B3D8F39BFA16}" type="parTrans" cxnId="{5E0F3F4F-B292-40FF-9BFE-ED5B64784F8B}">
      <dgm:prSet/>
      <dgm:spPr/>
      <dgm:t>
        <a:bodyPr/>
        <a:lstStyle/>
        <a:p>
          <a:endParaRPr lang="en-US"/>
        </a:p>
      </dgm:t>
    </dgm:pt>
    <dgm:pt modelId="{B06920F1-8A77-4423-ADB8-2CC024E90724}" type="sibTrans" cxnId="{5E0F3F4F-B292-40FF-9BFE-ED5B64784F8B}">
      <dgm:prSet/>
      <dgm:spPr/>
      <dgm:t>
        <a:bodyPr/>
        <a:lstStyle/>
        <a:p>
          <a:endParaRPr lang="en-US"/>
        </a:p>
      </dgm:t>
    </dgm:pt>
    <dgm:pt modelId="{321C5E67-ADFF-4069-8F8E-1A57C1AEFD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Proactive measures like parameterized queries, output encoding, and CSPs are essential.</a:t>
          </a:r>
          <a:endParaRPr lang="en-US"/>
        </a:p>
      </dgm:t>
    </dgm:pt>
    <dgm:pt modelId="{D9FEA01F-7BE4-49C5-9D5D-5C54EB34C9B6}" type="parTrans" cxnId="{0CD43575-F985-4145-B4CF-6CBDB7CB0E99}">
      <dgm:prSet/>
      <dgm:spPr/>
      <dgm:t>
        <a:bodyPr/>
        <a:lstStyle/>
        <a:p>
          <a:endParaRPr lang="en-US"/>
        </a:p>
      </dgm:t>
    </dgm:pt>
    <dgm:pt modelId="{3D64794A-7609-4384-B8AB-AFE2FE603F7D}" type="sibTrans" cxnId="{0CD43575-F985-4145-B4CF-6CBDB7CB0E99}">
      <dgm:prSet/>
      <dgm:spPr/>
      <dgm:t>
        <a:bodyPr/>
        <a:lstStyle/>
        <a:p>
          <a:endParaRPr lang="en-US"/>
        </a:p>
      </dgm:t>
    </dgm:pt>
    <dgm:pt modelId="{B5AE9FB8-D6C6-4EA8-9F48-E9119C5D4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Regular testing and updates strengthen application security.</a:t>
          </a:r>
          <a:endParaRPr lang="en-US"/>
        </a:p>
      </dgm:t>
    </dgm:pt>
    <dgm:pt modelId="{135AD6C3-3FCD-4F42-A9AA-277B743AA3D7}" type="parTrans" cxnId="{5BD01CE6-4005-4979-943F-464DB2C44E92}">
      <dgm:prSet/>
      <dgm:spPr/>
      <dgm:t>
        <a:bodyPr/>
        <a:lstStyle/>
        <a:p>
          <a:endParaRPr lang="en-US"/>
        </a:p>
      </dgm:t>
    </dgm:pt>
    <dgm:pt modelId="{38B0D9E0-CDD8-4082-9DAA-D893C84DD09F}" type="sibTrans" cxnId="{5BD01CE6-4005-4979-943F-464DB2C44E92}">
      <dgm:prSet/>
      <dgm:spPr/>
      <dgm:t>
        <a:bodyPr/>
        <a:lstStyle/>
        <a:p>
          <a:endParaRPr lang="en-US"/>
        </a:p>
      </dgm:t>
    </dgm:pt>
    <dgm:pt modelId="{756C7D1F-0927-48B3-8161-E8EFBC259E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Call to Action</a:t>
          </a:r>
          <a:r>
            <a:rPr lang="en-US" b="0" i="0" baseline="0"/>
            <a:t>:</a:t>
          </a:r>
          <a:endParaRPr lang="en-US"/>
        </a:p>
      </dgm:t>
    </dgm:pt>
    <dgm:pt modelId="{8232DB54-F431-4A9F-A05F-16756B0F3D0B}" type="parTrans" cxnId="{241981B5-8840-4ECD-8DA8-85A21EFBC58D}">
      <dgm:prSet/>
      <dgm:spPr/>
      <dgm:t>
        <a:bodyPr/>
        <a:lstStyle/>
        <a:p>
          <a:endParaRPr lang="en-US"/>
        </a:p>
      </dgm:t>
    </dgm:pt>
    <dgm:pt modelId="{F23A4010-2713-4D10-9027-FF65BEEB2F45}" type="sibTrans" cxnId="{241981B5-8840-4ECD-8DA8-85A21EFBC58D}">
      <dgm:prSet/>
      <dgm:spPr/>
      <dgm:t>
        <a:bodyPr/>
        <a:lstStyle/>
        <a:p>
          <a:endParaRPr lang="en-US"/>
        </a:p>
      </dgm:t>
    </dgm:pt>
    <dgm:pt modelId="{590624D8-1C83-439E-A598-E117C4281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Incorporate security best practices in all stages of development.</a:t>
          </a:r>
          <a:endParaRPr lang="en-US"/>
        </a:p>
      </dgm:t>
    </dgm:pt>
    <dgm:pt modelId="{1DED7463-9396-406E-80EB-2E03E5CFC189}" type="parTrans" cxnId="{AB2BCD4E-8602-4392-B675-F4C707692CE1}">
      <dgm:prSet/>
      <dgm:spPr/>
      <dgm:t>
        <a:bodyPr/>
        <a:lstStyle/>
        <a:p>
          <a:endParaRPr lang="en-US"/>
        </a:p>
      </dgm:t>
    </dgm:pt>
    <dgm:pt modelId="{7583B0D8-A9D0-435C-A0F8-2761DF1AAB4E}" type="sibTrans" cxnId="{AB2BCD4E-8602-4392-B675-F4C707692CE1}">
      <dgm:prSet/>
      <dgm:spPr/>
      <dgm:t>
        <a:bodyPr/>
        <a:lstStyle/>
        <a:p>
          <a:endParaRPr lang="en-US"/>
        </a:p>
      </dgm:t>
    </dgm:pt>
    <dgm:pt modelId="{DC878140-42C5-4346-92A6-09535788C0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 automated tools and manual techniques to ensure robust application defense.</a:t>
          </a:r>
          <a:endParaRPr lang="en-US"/>
        </a:p>
      </dgm:t>
    </dgm:pt>
    <dgm:pt modelId="{B371EE54-4D84-4FDD-9A56-52C0BABC6AFD}" type="parTrans" cxnId="{7026F439-F38C-42D9-A01D-2FFE5F64D38C}">
      <dgm:prSet/>
      <dgm:spPr/>
      <dgm:t>
        <a:bodyPr/>
        <a:lstStyle/>
        <a:p>
          <a:endParaRPr lang="en-US"/>
        </a:p>
      </dgm:t>
    </dgm:pt>
    <dgm:pt modelId="{181E4675-3377-438F-887A-3EE0A5FA8781}" type="sibTrans" cxnId="{7026F439-F38C-42D9-A01D-2FFE5F64D38C}">
      <dgm:prSet/>
      <dgm:spPr/>
      <dgm:t>
        <a:bodyPr/>
        <a:lstStyle/>
        <a:p>
          <a:endParaRPr lang="en-US"/>
        </a:p>
      </dgm:t>
    </dgm:pt>
    <dgm:pt modelId="{A5EBE51F-593B-46E1-BC8D-123387117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Final Thought</a:t>
          </a:r>
          <a:r>
            <a:rPr lang="en-US" b="0" i="0" baseline="0"/>
            <a:t>: A secure application is a trustworthy application. Protect your users and your business by prioritizing security. </a:t>
          </a:r>
          <a:endParaRPr lang="en-US"/>
        </a:p>
      </dgm:t>
    </dgm:pt>
    <dgm:pt modelId="{D87C6624-D17A-4F06-80A6-B101DB9ECA18}" type="parTrans" cxnId="{3ADB3A78-6460-43AD-8337-CED18D28A897}">
      <dgm:prSet/>
      <dgm:spPr/>
      <dgm:t>
        <a:bodyPr/>
        <a:lstStyle/>
        <a:p>
          <a:endParaRPr lang="en-US"/>
        </a:p>
      </dgm:t>
    </dgm:pt>
    <dgm:pt modelId="{EB341C0F-A3CC-416B-9CF7-FC01E4B51E95}" type="sibTrans" cxnId="{3ADB3A78-6460-43AD-8337-CED18D28A897}">
      <dgm:prSet/>
      <dgm:spPr/>
      <dgm:t>
        <a:bodyPr/>
        <a:lstStyle/>
        <a:p>
          <a:endParaRPr lang="en-US"/>
        </a:p>
      </dgm:t>
    </dgm:pt>
    <dgm:pt modelId="{287ECBEE-8958-4AC2-97D2-589AF5A1BEAE}" type="pres">
      <dgm:prSet presAssocID="{1FC669F5-FBC6-48F2-9317-8F1B72485C9F}" presName="root" presStyleCnt="0">
        <dgm:presLayoutVars>
          <dgm:dir/>
          <dgm:resizeHandles val="exact"/>
        </dgm:presLayoutVars>
      </dgm:prSet>
      <dgm:spPr/>
    </dgm:pt>
    <dgm:pt modelId="{EE15DAB4-0573-491C-99D9-47C21DD517B9}" type="pres">
      <dgm:prSet presAssocID="{BB69F12D-914B-4415-915B-6E01B55B7828}" presName="compNode" presStyleCnt="0"/>
      <dgm:spPr/>
    </dgm:pt>
    <dgm:pt modelId="{0880564B-1B9D-493C-BFCF-91DA6DE90627}" type="pres">
      <dgm:prSet presAssocID="{BB69F12D-914B-4415-915B-6E01B55B7828}" presName="bgRect" presStyleLbl="bgShp" presStyleIdx="0" presStyleCnt="8"/>
      <dgm:spPr/>
    </dgm:pt>
    <dgm:pt modelId="{1C4F7D35-853F-4648-A7BB-2E8C7EBD3930}" type="pres">
      <dgm:prSet presAssocID="{BB69F12D-914B-4415-915B-6E01B55B782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99FE4AB-C88A-42C4-9169-FC3E832AD5D8}" type="pres">
      <dgm:prSet presAssocID="{BB69F12D-914B-4415-915B-6E01B55B7828}" presName="spaceRect" presStyleCnt="0"/>
      <dgm:spPr/>
    </dgm:pt>
    <dgm:pt modelId="{5C83EDC6-A20D-4260-805F-E5DFC0B44403}" type="pres">
      <dgm:prSet presAssocID="{BB69F12D-914B-4415-915B-6E01B55B7828}" presName="parTx" presStyleLbl="revTx" presStyleIdx="0" presStyleCnt="8">
        <dgm:presLayoutVars>
          <dgm:chMax val="0"/>
          <dgm:chPref val="0"/>
        </dgm:presLayoutVars>
      </dgm:prSet>
      <dgm:spPr/>
    </dgm:pt>
    <dgm:pt modelId="{90B72A93-09B5-424A-B075-5790184A5D4F}" type="pres">
      <dgm:prSet presAssocID="{CABA5BBF-3EA5-44F9-BC91-FAA7D1E7B99B}" presName="sibTrans" presStyleCnt="0"/>
      <dgm:spPr/>
    </dgm:pt>
    <dgm:pt modelId="{8F9BA487-1282-43C5-B700-87D0DF55904A}" type="pres">
      <dgm:prSet presAssocID="{008DF819-DB00-48D9-BF8A-16CE9CDC8582}" presName="compNode" presStyleCnt="0"/>
      <dgm:spPr/>
    </dgm:pt>
    <dgm:pt modelId="{4217AE63-4B67-47E2-B135-F289602492A2}" type="pres">
      <dgm:prSet presAssocID="{008DF819-DB00-48D9-BF8A-16CE9CDC8582}" presName="bgRect" presStyleLbl="bgShp" presStyleIdx="1" presStyleCnt="8"/>
      <dgm:spPr/>
    </dgm:pt>
    <dgm:pt modelId="{89AC45A8-5311-468A-B9E5-7066FA49078F}" type="pres">
      <dgm:prSet presAssocID="{008DF819-DB00-48D9-BF8A-16CE9CDC858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DF3011-4FA3-4ACF-BCA6-BA3665E6EEEA}" type="pres">
      <dgm:prSet presAssocID="{008DF819-DB00-48D9-BF8A-16CE9CDC8582}" presName="spaceRect" presStyleCnt="0"/>
      <dgm:spPr/>
    </dgm:pt>
    <dgm:pt modelId="{CEF8D8EC-613B-44AA-9F96-F9E5A58AADC0}" type="pres">
      <dgm:prSet presAssocID="{008DF819-DB00-48D9-BF8A-16CE9CDC8582}" presName="parTx" presStyleLbl="revTx" presStyleIdx="1" presStyleCnt="8">
        <dgm:presLayoutVars>
          <dgm:chMax val="0"/>
          <dgm:chPref val="0"/>
        </dgm:presLayoutVars>
      </dgm:prSet>
      <dgm:spPr/>
    </dgm:pt>
    <dgm:pt modelId="{38134863-C3B7-4330-841F-18FB671873C7}" type="pres">
      <dgm:prSet presAssocID="{B06920F1-8A77-4423-ADB8-2CC024E90724}" presName="sibTrans" presStyleCnt="0"/>
      <dgm:spPr/>
    </dgm:pt>
    <dgm:pt modelId="{25EFE282-58D8-442A-A0B1-4E7BC54922AC}" type="pres">
      <dgm:prSet presAssocID="{321C5E67-ADFF-4069-8F8E-1A57C1AEFD7F}" presName="compNode" presStyleCnt="0"/>
      <dgm:spPr/>
    </dgm:pt>
    <dgm:pt modelId="{8D50B0A4-3C2A-4027-B259-FE97D2D41419}" type="pres">
      <dgm:prSet presAssocID="{321C5E67-ADFF-4069-8F8E-1A57C1AEFD7F}" presName="bgRect" presStyleLbl="bgShp" presStyleIdx="2" presStyleCnt="8"/>
      <dgm:spPr/>
    </dgm:pt>
    <dgm:pt modelId="{0137BD42-5AFB-407C-A1AC-A615C3246AAF}" type="pres">
      <dgm:prSet presAssocID="{321C5E67-ADFF-4069-8F8E-1A57C1AEFD7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E764F29-D35E-42BA-A732-312E3FA0FB29}" type="pres">
      <dgm:prSet presAssocID="{321C5E67-ADFF-4069-8F8E-1A57C1AEFD7F}" presName="spaceRect" presStyleCnt="0"/>
      <dgm:spPr/>
    </dgm:pt>
    <dgm:pt modelId="{8568609A-362C-4A0C-9BD9-B85CE92E4913}" type="pres">
      <dgm:prSet presAssocID="{321C5E67-ADFF-4069-8F8E-1A57C1AEFD7F}" presName="parTx" presStyleLbl="revTx" presStyleIdx="2" presStyleCnt="8">
        <dgm:presLayoutVars>
          <dgm:chMax val="0"/>
          <dgm:chPref val="0"/>
        </dgm:presLayoutVars>
      </dgm:prSet>
      <dgm:spPr/>
    </dgm:pt>
    <dgm:pt modelId="{D8582816-A7AC-42BB-838F-929AC74A2E1F}" type="pres">
      <dgm:prSet presAssocID="{3D64794A-7609-4384-B8AB-AFE2FE603F7D}" presName="sibTrans" presStyleCnt="0"/>
      <dgm:spPr/>
    </dgm:pt>
    <dgm:pt modelId="{4B5C17A9-C16C-4402-AECD-98B9EF075328}" type="pres">
      <dgm:prSet presAssocID="{B5AE9FB8-D6C6-4EA8-9F48-E9119C5D424C}" presName="compNode" presStyleCnt="0"/>
      <dgm:spPr/>
    </dgm:pt>
    <dgm:pt modelId="{A03B1EC3-6E1A-4A2B-BFB0-8D36E47871FF}" type="pres">
      <dgm:prSet presAssocID="{B5AE9FB8-D6C6-4EA8-9F48-E9119C5D424C}" presName="bgRect" presStyleLbl="bgShp" presStyleIdx="3" presStyleCnt="8"/>
      <dgm:spPr/>
    </dgm:pt>
    <dgm:pt modelId="{E68172ED-3C95-446F-B18C-D063E5DD40DE}" type="pres">
      <dgm:prSet presAssocID="{B5AE9FB8-D6C6-4EA8-9F48-E9119C5D424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390FDA-0E3F-4F9D-B761-0BE9522D0950}" type="pres">
      <dgm:prSet presAssocID="{B5AE9FB8-D6C6-4EA8-9F48-E9119C5D424C}" presName="spaceRect" presStyleCnt="0"/>
      <dgm:spPr/>
    </dgm:pt>
    <dgm:pt modelId="{E47357E1-CF2B-48A1-AE82-A99E354F75FD}" type="pres">
      <dgm:prSet presAssocID="{B5AE9FB8-D6C6-4EA8-9F48-E9119C5D424C}" presName="parTx" presStyleLbl="revTx" presStyleIdx="3" presStyleCnt="8">
        <dgm:presLayoutVars>
          <dgm:chMax val="0"/>
          <dgm:chPref val="0"/>
        </dgm:presLayoutVars>
      </dgm:prSet>
      <dgm:spPr/>
    </dgm:pt>
    <dgm:pt modelId="{5741C4D4-7921-4FC4-B1C7-8277CA364886}" type="pres">
      <dgm:prSet presAssocID="{38B0D9E0-CDD8-4082-9DAA-D893C84DD09F}" presName="sibTrans" presStyleCnt="0"/>
      <dgm:spPr/>
    </dgm:pt>
    <dgm:pt modelId="{58D3AD69-DEDE-4B42-BC5E-2A08298D9DCD}" type="pres">
      <dgm:prSet presAssocID="{756C7D1F-0927-48B3-8161-E8EFBC259E9E}" presName="compNode" presStyleCnt="0"/>
      <dgm:spPr/>
    </dgm:pt>
    <dgm:pt modelId="{B4F63DA0-564B-4AC7-9AEE-5883200D6080}" type="pres">
      <dgm:prSet presAssocID="{756C7D1F-0927-48B3-8161-E8EFBC259E9E}" presName="bgRect" presStyleLbl="bgShp" presStyleIdx="4" presStyleCnt="8"/>
      <dgm:spPr/>
    </dgm:pt>
    <dgm:pt modelId="{45C84C3A-E241-4628-B746-C53CE6751734}" type="pres">
      <dgm:prSet presAssocID="{756C7D1F-0927-48B3-8161-E8EFBC259E9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A9F3F5FC-792A-4F87-AC4A-00D497490D1B}" type="pres">
      <dgm:prSet presAssocID="{756C7D1F-0927-48B3-8161-E8EFBC259E9E}" presName="spaceRect" presStyleCnt="0"/>
      <dgm:spPr/>
    </dgm:pt>
    <dgm:pt modelId="{F212E783-F1DD-40AB-A2CD-EE625EF4A667}" type="pres">
      <dgm:prSet presAssocID="{756C7D1F-0927-48B3-8161-E8EFBC259E9E}" presName="parTx" presStyleLbl="revTx" presStyleIdx="4" presStyleCnt="8">
        <dgm:presLayoutVars>
          <dgm:chMax val="0"/>
          <dgm:chPref val="0"/>
        </dgm:presLayoutVars>
      </dgm:prSet>
      <dgm:spPr/>
    </dgm:pt>
    <dgm:pt modelId="{8555515A-3C11-43FA-AF22-43A52F824DDA}" type="pres">
      <dgm:prSet presAssocID="{F23A4010-2713-4D10-9027-FF65BEEB2F45}" presName="sibTrans" presStyleCnt="0"/>
      <dgm:spPr/>
    </dgm:pt>
    <dgm:pt modelId="{412DCBE5-E7E6-4123-BC90-92D34B6B81BF}" type="pres">
      <dgm:prSet presAssocID="{590624D8-1C83-439E-A598-E117C4281E6E}" presName="compNode" presStyleCnt="0"/>
      <dgm:spPr/>
    </dgm:pt>
    <dgm:pt modelId="{FA95FEEB-2407-4D82-B199-37BE29AF3C7C}" type="pres">
      <dgm:prSet presAssocID="{590624D8-1C83-439E-A598-E117C4281E6E}" presName="bgRect" presStyleLbl="bgShp" presStyleIdx="5" presStyleCnt="8"/>
      <dgm:spPr/>
    </dgm:pt>
    <dgm:pt modelId="{AE599176-1AC0-4A04-B5ED-D63108DBEC49}" type="pres">
      <dgm:prSet presAssocID="{590624D8-1C83-439E-A598-E117C4281E6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E19A2D8-A36F-41D4-8BA0-EA5A2ACFC117}" type="pres">
      <dgm:prSet presAssocID="{590624D8-1C83-439E-A598-E117C4281E6E}" presName="spaceRect" presStyleCnt="0"/>
      <dgm:spPr/>
    </dgm:pt>
    <dgm:pt modelId="{F0B8784B-1A1C-4EEF-A103-363FDAE9CFF5}" type="pres">
      <dgm:prSet presAssocID="{590624D8-1C83-439E-A598-E117C4281E6E}" presName="parTx" presStyleLbl="revTx" presStyleIdx="5" presStyleCnt="8">
        <dgm:presLayoutVars>
          <dgm:chMax val="0"/>
          <dgm:chPref val="0"/>
        </dgm:presLayoutVars>
      </dgm:prSet>
      <dgm:spPr/>
    </dgm:pt>
    <dgm:pt modelId="{D19DFFD0-6836-4F34-8D03-192ECC8EDE96}" type="pres">
      <dgm:prSet presAssocID="{7583B0D8-A9D0-435C-A0F8-2761DF1AAB4E}" presName="sibTrans" presStyleCnt="0"/>
      <dgm:spPr/>
    </dgm:pt>
    <dgm:pt modelId="{B3CAA897-23F4-4F65-B219-0300E11F3579}" type="pres">
      <dgm:prSet presAssocID="{DC878140-42C5-4346-92A6-09535788C038}" presName="compNode" presStyleCnt="0"/>
      <dgm:spPr/>
    </dgm:pt>
    <dgm:pt modelId="{BB84A39C-FECF-4463-9A39-7F4FD60617A3}" type="pres">
      <dgm:prSet presAssocID="{DC878140-42C5-4346-92A6-09535788C038}" presName="bgRect" presStyleLbl="bgShp" presStyleIdx="6" presStyleCnt="8"/>
      <dgm:spPr/>
    </dgm:pt>
    <dgm:pt modelId="{4E05FB7F-E779-44A0-8E64-7143998A433C}" type="pres">
      <dgm:prSet presAssocID="{DC878140-42C5-4346-92A6-09535788C03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0BA3091-42FA-4A98-B296-1A31023AADFA}" type="pres">
      <dgm:prSet presAssocID="{DC878140-42C5-4346-92A6-09535788C038}" presName="spaceRect" presStyleCnt="0"/>
      <dgm:spPr/>
    </dgm:pt>
    <dgm:pt modelId="{E27EE322-CE59-4413-AE9E-477AE492BD40}" type="pres">
      <dgm:prSet presAssocID="{DC878140-42C5-4346-92A6-09535788C038}" presName="parTx" presStyleLbl="revTx" presStyleIdx="6" presStyleCnt="8">
        <dgm:presLayoutVars>
          <dgm:chMax val="0"/>
          <dgm:chPref val="0"/>
        </dgm:presLayoutVars>
      </dgm:prSet>
      <dgm:spPr/>
    </dgm:pt>
    <dgm:pt modelId="{B74C9ACF-29B0-453C-8D93-3D5A9F033B8E}" type="pres">
      <dgm:prSet presAssocID="{181E4675-3377-438F-887A-3EE0A5FA8781}" presName="sibTrans" presStyleCnt="0"/>
      <dgm:spPr/>
    </dgm:pt>
    <dgm:pt modelId="{292FC2CD-0684-4431-927A-44018268CE27}" type="pres">
      <dgm:prSet presAssocID="{A5EBE51F-593B-46E1-BC8D-123387117C02}" presName="compNode" presStyleCnt="0"/>
      <dgm:spPr/>
    </dgm:pt>
    <dgm:pt modelId="{3A25FC3A-C1F3-473C-9649-5C67176773B0}" type="pres">
      <dgm:prSet presAssocID="{A5EBE51F-593B-46E1-BC8D-123387117C02}" presName="bgRect" presStyleLbl="bgShp" presStyleIdx="7" presStyleCnt="8"/>
      <dgm:spPr/>
    </dgm:pt>
    <dgm:pt modelId="{26BD1185-88B0-4623-935B-A225E46871F7}" type="pres">
      <dgm:prSet presAssocID="{A5EBE51F-593B-46E1-BC8D-123387117C0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ABB6E5B-2F13-4849-874E-F9C099C07CB9}" type="pres">
      <dgm:prSet presAssocID="{A5EBE51F-593B-46E1-BC8D-123387117C02}" presName="spaceRect" presStyleCnt="0"/>
      <dgm:spPr/>
    </dgm:pt>
    <dgm:pt modelId="{6894C830-4126-42B6-BA82-E59D302A9F6F}" type="pres">
      <dgm:prSet presAssocID="{A5EBE51F-593B-46E1-BC8D-123387117C0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1607B0A-B4AD-4F48-9D43-7558ECB1A0D6}" type="presOf" srcId="{321C5E67-ADFF-4069-8F8E-1A57C1AEFD7F}" destId="{8568609A-362C-4A0C-9BD9-B85CE92E4913}" srcOrd="0" destOrd="0" presId="urn:microsoft.com/office/officeart/2018/2/layout/IconVerticalSolidList"/>
    <dgm:cxn modelId="{EBB2050F-1569-4A0D-B509-448EDE32B609}" type="presOf" srcId="{1FC669F5-FBC6-48F2-9317-8F1B72485C9F}" destId="{287ECBEE-8958-4AC2-97D2-589AF5A1BEAE}" srcOrd="0" destOrd="0" presId="urn:microsoft.com/office/officeart/2018/2/layout/IconVerticalSolidList"/>
    <dgm:cxn modelId="{97B83529-0D63-460A-B755-C345C98BA604}" type="presOf" srcId="{BB69F12D-914B-4415-915B-6E01B55B7828}" destId="{5C83EDC6-A20D-4260-805F-E5DFC0B44403}" srcOrd="0" destOrd="0" presId="urn:microsoft.com/office/officeart/2018/2/layout/IconVerticalSolidList"/>
    <dgm:cxn modelId="{7026F439-F38C-42D9-A01D-2FFE5F64D38C}" srcId="{1FC669F5-FBC6-48F2-9317-8F1B72485C9F}" destId="{DC878140-42C5-4346-92A6-09535788C038}" srcOrd="6" destOrd="0" parTransId="{B371EE54-4D84-4FDD-9A56-52C0BABC6AFD}" sibTransId="{181E4675-3377-438F-887A-3EE0A5FA8781}"/>
    <dgm:cxn modelId="{13CB2662-9A99-483B-9CE3-995903F47FA8}" type="presOf" srcId="{B5AE9FB8-D6C6-4EA8-9F48-E9119C5D424C}" destId="{E47357E1-CF2B-48A1-AE82-A99E354F75FD}" srcOrd="0" destOrd="0" presId="urn:microsoft.com/office/officeart/2018/2/layout/IconVerticalSolidList"/>
    <dgm:cxn modelId="{2781C04D-A4E7-4FF4-A4D5-522277C42F0F}" srcId="{1FC669F5-FBC6-48F2-9317-8F1B72485C9F}" destId="{BB69F12D-914B-4415-915B-6E01B55B7828}" srcOrd="0" destOrd="0" parTransId="{21866667-7889-42B0-B39A-695BD4830CBA}" sibTransId="{CABA5BBF-3EA5-44F9-BC91-FAA7D1E7B99B}"/>
    <dgm:cxn modelId="{AB2BCD4E-8602-4392-B675-F4C707692CE1}" srcId="{1FC669F5-FBC6-48F2-9317-8F1B72485C9F}" destId="{590624D8-1C83-439E-A598-E117C4281E6E}" srcOrd="5" destOrd="0" parTransId="{1DED7463-9396-406E-80EB-2E03E5CFC189}" sibTransId="{7583B0D8-A9D0-435C-A0F8-2761DF1AAB4E}"/>
    <dgm:cxn modelId="{5E0F3F4F-B292-40FF-9BFE-ED5B64784F8B}" srcId="{1FC669F5-FBC6-48F2-9317-8F1B72485C9F}" destId="{008DF819-DB00-48D9-BF8A-16CE9CDC8582}" srcOrd="1" destOrd="0" parTransId="{635BFA18-9EB7-47A7-BCFF-B3D8F39BFA16}" sibTransId="{B06920F1-8A77-4423-ADB8-2CC024E90724}"/>
    <dgm:cxn modelId="{0CD43575-F985-4145-B4CF-6CBDB7CB0E99}" srcId="{1FC669F5-FBC6-48F2-9317-8F1B72485C9F}" destId="{321C5E67-ADFF-4069-8F8E-1A57C1AEFD7F}" srcOrd="2" destOrd="0" parTransId="{D9FEA01F-7BE4-49C5-9D5D-5C54EB34C9B6}" sibTransId="{3D64794A-7609-4384-B8AB-AFE2FE603F7D}"/>
    <dgm:cxn modelId="{3ADB3A78-6460-43AD-8337-CED18D28A897}" srcId="{1FC669F5-FBC6-48F2-9317-8F1B72485C9F}" destId="{A5EBE51F-593B-46E1-BC8D-123387117C02}" srcOrd="7" destOrd="0" parTransId="{D87C6624-D17A-4F06-80A6-B101DB9ECA18}" sibTransId="{EB341C0F-A3CC-416B-9CF7-FC01E4B51E95}"/>
    <dgm:cxn modelId="{440A67AA-EAF6-43EF-9280-483D542B77A3}" type="presOf" srcId="{756C7D1F-0927-48B3-8161-E8EFBC259E9E}" destId="{F212E783-F1DD-40AB-A2CD-EE625EF4A667}" srcOrd="0" destOrd="0" presId="urn:microsoft.com/office/officeart/2018/2/layout/IconVerticalSolidList"/>
    <dgm:cxn modelId="{241981B5-8840-4ECD-8DA8-85A21EFBC58D}" srcId="{1FC669F5-FBC6-48F2-9317-8F1B72485C9F}" destId="{756C7D1F-0927-48B3-8161-E8EFBC259E9E}" srcOrd="4" destOrd="0" parTransId="{8232DB54-F431-4A9F-A05F-16756B0F3D0B}" sibTransId="{F23A4010-2713-4D10-9027-FF65BEEB2F45}"/>
    <dgm:cxn modelId="{FE4BE5C0-9503-4840-878A-5D6F19BA8019}" type="presOf" srcId="{008DF819-DB00-48D9-BF8A-16CE9CDC8582}" destId="{CEF8D8EC-613B-44AA-9F96-F9E5A58AADC0}" srcOrd="0" destOrd="0" presId="urn:microsoft.com/office/officeart/2018/2/layout/IconVerticalSolidList"/>
    <dgm:cxn modelId="{C6CF11C8-20F7-41B8-A9BA-BE2F00A99767}" type="presOf" srcId="{A5EBE51F-593B-46E1-BC8D-123387117C02}" destId="{6894C830-4126-42B6-BA82-E59D302A9F6F}" srcOrd="0" destOrd="0" presId="urn:microsoft.com/office/officeart/2018/2/layout/IconVerticalSolidList"/>
    <dgm:cxn modelId="{D9A36CD9-8345-49A2-AC04-45629C54007F}" type="presOf" srcId="{590624D8-1C83-439E-A598-E117C4281E6E}" destId="{F0B8784B-1A1C-4EEF-A103-363FDAE9CFF5}" srcOrd="0" destOrd="0" presId="urn:microsoft.com/office/officeart/2018/2/layout/IconVerticalSolidList"/>
    <dgm:cxn modelId="{5BD01CE6-4005-4979-943F-464DB2C44E92}" srcId="{1FC669F5-FBC6-48F2-9317-8F1B72485C9F}" destId="{B5AE9FB8-D6C6-4EA8-9F48-E9119C5D424C}" srcOrd="3" destOrd="0" parTransId="{135AD6C3-3FCD-4F42-A9AA-277B743AA3D7}" sibTransId="{38B0D9E0-CDD8-4082-9DAA-D893C84DD09F}"/>
    <dgm:cxn modelId="{C77148F8-EC90-41E1-8076-0B768D122F0D}" type="presOf" srcId="{DC878140-42C5-4346-92A6-09535788C038}" destId="{E27EE322-CE59-4413-AE9E-477AE492BD40}" srcOrd="0" destOrd="0" presId="urn:microsoft.com/office/officeart/2018/2/layout/IconVerticalSolidList"/>
    <dgm:cxn modelId="{3297A0BE-16A8-4D12-9BED-58F4B74BF106}" type="presParOf" srcId="{287ECBEE-8958-4AC2-97D2-589AF5A1BEAE}" destId="{EE15DAB4-0573-491C-99D9-47C21DD517B9}" srcOrd="0" destOrd="0" presId="urn:microsoft.com/office/officeart/2018/2/layout/IconVerticalSolidList"/>
    <dgm:cxn modelId="{8F96A01E-E359-4A40-9AC5-6B7767AB0E48}" type="presParOf" srcId="{EE15DAB4-0573-491C-99D9-47C21DD517B9}" destId="{0880564B-1B9D-493C-BFCF-91DA6DE90627}" srcOrd="0" destOrd="0" presId="urn:microsoft.com/office/officeart/2018/2/layout/IconVerticalSolidList"/>
    <dgm:cxn modelId="{E24F6C59-58A1-4885-A0D8-4C836CDB5478}" type="presParOf" srcId="{EE15DAB4-0573-491C-99D9-47C21DD517B9}" destId="{1C4F7D35-853F-4648-A7BB-2E8C7EBD3930}" srcOrd="1" destOrd="0" presId="urn:microsoft.com/office/officeart/2018/2/layout/IconVerticalSolidList"/>
    <dgm:cxn modelId="{13C2BAEE-54FA-4AC8-B8F1-14B52F98D687}" type="presParOf" srcId="{EE15DAB4-0573-491C-99D9-47C21DD517B9}" destId="{B99FE4AB-C88A-42C4-9169-FC3E832AD5D8}" srcOrd="2" destOrd="0" presId="urn:microsoft.com/office/officeart/2018/2/layout/IconVerticalSolidList"/>
    <dgm:cxn modelId="{B274989D-18A4-48B0-9215-DEF3A8F7E093}" type="presParOf" srcId="{EE15DAB4-0573-491C-99D9-47C21DD517B9}" destId="{5C83EDC6-A20D-4260-805F-E5DFC0B44403}" srcOrd="3" destOrd="0" presId="urn:microsoft.com/office/officeart/2018/2/layout/IconVerticalSolidList"/>
    <dgm:cxn modelId="{1ABA715A-20F7-4E72-9735-AC7D57C1C0AF}" type="presParOf" srcId="{287ECBEE-8958-4AC2-97D2-589AF5A1BEAE}" destId="{90B72A93-09B5-424A-B075-5790184A5D4F}" srcOrd="1" destOrd="0" presId="urn:microsoft.com/office/officeart/2018/2/layout/IconVerticalSolidList"/>
    <dgm:cxn modelId="{02CFAB5E-5C70-4942-B5FE-552AF95D72A4}" type="presParOf" srcId="{287ECBEE-8958-4AC2-97D2-589AF5A1BEAE}" destId="{8F9BA487-1282-43C5-B700-87D0DF55904A}" srcOrd="2" destOrd="0" presId="urn:microsoft.com/office/officeart/2018/2/layout/IconVerticalSolidList"/>
    <dgm:cxn modelId="{56E099D2-D904-4A62-8AFB-98516DF363BE}" type="presParOf" srcId="{8F9BA487-1282-43C5-B700-87D0DF55904A}" destId="{4217AE63-4B67-47E2-B135-F289602492A2}" srcOrd="0" destOrd="0" presId="urn:microsoft.com/office/officeart/2018/2/layout/IconVerticalSolidList"/>
    <dgm:cxn modelId="{F9995778-E46F-42E4-B3BC-2791D444EC07}" type="presParOf" srcId="{8F9BA487-1282-43C5-B700-87D0DF55904A}" destId="{89AC45A8-5311-468A-B9E5-7066FA49078F}" srcOrd="1" destOrd="0" presId="urn:microsoft.com/office/officeart/2018/2/layout/IconVerticalSolidList"/>
    <dgm:cxn modelId="{8F3FF588-EDA5-43ED-AA89-0E45CA09E908}" type="presParOf" srcId="{8F9BA487-1282-43C5-B700-87D0DF55904A}" destId="{2BDF3011-4FA3-4ACF-BCA6-BA3665E6EEEA}" srcOrd="2" destOrd="0" presId="urn:microsoft.com/office/officeart/2018/2/layout/IconVerticalSolidList"/>
    <dgm:cxn modelId="{40F0E318-B4DC-43ED-8736-C66F7548C874}" type="presParOf" srcId="{8F9BA487-1282-43C5-B700-87D0DF55904A}" destId="{CEF8D8EC-613B-44AA-9F96-F9E5A58AADC0}" srcOrd="3" destOrd="0" presId="urn:microsoft.com/office/officeart/2018/2/layout/IconVerticalSolidList"/>
    <dgm:cxn modelId="{0AE6B65B-DE62-4D51-9747-1FBA0292E761}" type="presParOf" srcId="{287ECBEE-8958-4AC2-97D2-589AF5A1BEAE}" destId="{38134863-C3B7-4330-841F-18FB671873C7}" srcOrd="3" destOrd="0" presId="urn:microsoft.com/office/officeart/2018/2/layout/IconVerticalSolidList"/>
    <dgm:cxn modelId="{D85891DF-3B4D-477D-A554-A16A060BF455}" type="presParOf" srcId="{287ECBEE-8958-4AC2-97D2-589AF5A1BEAE}" destId="{25EFE282-58D8-442A-A0B1-4E7BC54922AC}" srcOrd="4" destOrd="0" presId="urn:microsoft.com/office/officeart/2018/2/layout/IconVerticalSolidList"/>
    <dgm:cxn modelId="{B6AC9FEE-F0C1-4D6D-894A-35BA37694D08}" type="presParOf" srcId="{25EFE282-58D8-442A-A0B1-4E7BC54922AC}" destId="{8D50B0A4-3C2A-4027-B259-FE97D2D41419}" srcOrd="0" destOrd="0" presId="urn:microsoft.com/office/officeart/2018/2/layout/IconVerticalSolidList"/>
    <dgm:cxn modelId="{4ABB2064-5063-43D4-AAC5-E519FC48A9EF}" type="presParOf" srcId="{25EFE282-58D8-442A-A0B1-4E7BC54922AC}" destId="{0137BD42-5AFB-407C-A1AC-A615C3246AAF}" srcOrd="1" destOrd="0" presId="urn:microsoft.com/office/officeart/2018/2/layout/IconVerticalSolidList"/>
    <dgm:cxn modelId="{A3AE145B-122B-4F6E-929A-95C9C021EA74}" type="presParOf" srcId="{25EFE282-58D8-442A-A0B1-4E7BC54922AC}" destId="{2E764F29-D35E-42BA-A732-312E3FA0FB29}" srcOrd="2" destOrd="0" presId="urn:microsoft.com/office/officeart/2018/2/layout/IconVerticalSolidList"/>
    <dgm:cxn modelId="{90DB76EC-3A66-43B9-AF2B-FAA4B81233FA}" type="presParOf" srcId="{25EFE282-58D8-442A-A0B1-4E7BC54922AC}" destId="{8568609A-362C-4A0C-9BD9-B85CE92E4913}" srcOrd="3" destOrd="0" presId="urn:microsoft.com/office/officeart/2018/2/layout/IconVerticalSolidList"/>
    <dgm:cxn modelId="{3CE3A48D-B138-4332-8A7D-3C006267E877}" type="presParOf" srcId="{287ECBEE-8958-4AC2-97D2-589AF5A1BEAE}" destId="{D8582816-A7AC-42BB-838F-929AC74A2E1F}" srcOrd="5" destOrd="0" presId="urn:microsoft.com/office/officeart/2018/2/layout/IconVerticalSolidList"/>
    <dgm:cxn modelId="{15F4FA8F-E449-47B2-BFC1-CA95DCDEA1B9}" type="presParOf" srcId="{287ECBEE-8958-4AC2-97D2-589AF5A1BEAE}" destId="{4B5C17A9-C16C-4402-AECD-98B9EF075328}" srcOrd="6" destOrd="0" presId="urn:microsoft.com/office/officeart/2018/2/layout/IconVerticalSolidList"/>
    <dgm:cxn modelId="{AB86EEEE-29AF-4B4E-89D2-DE819462A8E4}" type="presParOf" srcId="{4B5C17A9-C16C-4402-AECD-98B9EF075328}" destId="{A03B1EC3-6E1A-4A2B-BFB0-8D36E47871FF}" srcOrd="0" destOrd="0" presId="urn:microsoft.com/office/officeart/2018/2/layout/IconVerticalSolidList"/>
    <dgm:cxn modelId="{7B475068-DDD4-4503-B7D0-D833B61EE61D}" type="presParOf" srcId="{4B5C17A9-C16C-4402-AECD-98B9EF075328}" destId="{E68172ED-3C95-446F-B18C-D063E5DD40DE}" srcOrd="1" destOrd="0" presId="urn:microsoft.com/office/officeart/2018/2/layout/IconVerticalSolidList"/>
    <dgm:cxn modelId="{8271AB3B-5B58-430A-8588-95A6CADAB310}" type="presParOf" srcId="{4B5C17A9-C16C-4402-AECD-98B9EF075328}" destId="{E1390FDA-0E3F-4F9D-B761-0BE9522D0950}" srcOrd="2" destOrd="0" presId="urn:microsoft.com/office/officeart/2018/2/layout/IconVerticalSolidList"/>
    <dgm:cxn modelId="{F627E836-56A9-4278-8492-4483DA4C4B07}" type="presParOf" srcId="{4B5C17A9-C16C-4402-AECD-98B9EF075328}" destId="{E47357E1-CF2B-48A1-AE82-A99E354F75FD}" srcOrd="3" destOrd="0" presId="urn:microsoft.com/office/officeart/2018/2/layout/IconVerticalSolidList"/>
    <dgm:cxn modelId="{EAEAC8D9-8DF5-417C-A2AF-293E24DDC844}" type="presParOf" srcId="{287ECBEE-8958-4AC2-97D2-589AF5A1BEAE}" destId="{5741C4D4-7921-4FC4-B1C7-8277CA364886}" srcOrd="7" destOrd="0" presId="urn:microsoft.com/office/officeart/2018/2/layout/IconVerticalSolidList"/>
    <dgm:cxn modelId="{3679FA70-04A0-41FB-BA45-B461306EF160}" type="presParOf" srcId="{287ECBEE-8958-4AC2-97D2-589AF5A1BEAE}" destId="{58D3AD69-DEDE-4B42-BC5E-2A08298D9DCD}" srcOrd="8" destOrd="0" presId="urn:microsoft.com/office/officeart/2018/2/layout/IconVerticalSolidList"/>
    <dgm:cxn modelId="{29F82B4A-75FF-4309-ABE3-EF63822C0344}" type="presParOf" srcId="{58D3AD69-DEDE-4B42-BC5E-2A08298D9DCD}" destId="{B4F63DA0-564B-4AC7-9AEE-5883200D6080}" srcOrd="0" destOrd="0" presId="urn:microsoft.com/office/officeart/2018/2/layout/IconVerticalSolidList"/>
    <dgm:cxn modelId="{B5786D4A-E385-465F-BCF1-6F8DA91282A0}" type="presParOf" srcId="{58D3AD69-DEDE-4B42-BC5E-2A08298D9DCD}" destId="{45C84C3A-E241-4628-B746-C53CE6751734}" srcOrd="1" destOrd="0" presId="urn:microsoft.com/office/officeart/2018/2/layout/IconVerticalSolidList"/>
    <dgm:cxn modelId="{9EBB67F2-A9D7-4477-8BE7-93341A53C099}" type="presParOf" srcId="{58D3AD69-DEDE-4B42-BC5E-2A08298D9DCD}" destId="{A9F3F5FC-792A-4F87-AC4A-00D497490D1B}" srcOrd="2" destOrd="0" presId="urn:microsoft.com/office/officeart/2018/2/layout/IconVerticalSolidList"/>
    <dgm:cxn modelId="{350F903B-0FA2-4AD6-8BCF-192832BBB02C}" type="presParOf" srcId="{58D3AD69-DEDE-4B42-BC5E-2A08298D9DCD}" destId="{F212E783-F1DD-40AB-A2CD-EE625EF4A667}" srcOrd="3" destOrd="0" presId="urn:microsoft.com/office/officeart/2018/2/layout/IconVerticalSolidList"/>
    <dgm:cxn modelId="{5FA5E7EC-84EF-4B24-9363-9671CC41D466}" type="presParOf" srcId="{287ECBEE-8958-4AC2-97D2-589AF5A1BEAE}" destId="{8555515A-3C11-43FA-AF22-43A52F824DDA}" srcOrd="9" destOrd="0" presId="urn:microsoft.com/office/officeart/2018/2/layout/IconVerticalSolidList"/>
    <dgm:cxn modelId="{B0FEDF87-FC1F-4D32-B43E-31061F35EF7E}" type="presParOf" srcId="{287ECBEE-8958-4AC2-97D2-589AF5A1BEAE}" destId="{412DCBE5-E7E6-4123-BC90-92D34B6B81BF}" srcOrd="10" destOrd="0" presId="urn:microsoft.com/office/officeart/2018/2/layout/IconVerticalSolidList"/>
    <dgm:cxn modelId="{1911ACC8-81BB-4085-8ADB-2A0A30732F3F}" type="presParOf" srcId="{412DCBE5-E7E6-4123-BC90-92D34B6B81BF}" destId="{FA95FEEB-2407-4D82-B199-37BE29AF3C7C}" srcOrd="0" destOrd="0" presId="urn:microsoft.com/office/officeart/2018/2/layout/IconVerticalSolidList"/>
    <dgm:cxn modelId="{F0F563CC-3E7C-46E4-90AF-493D160DDBC4}" type="presParOf" srcId="{412DCBE5-E7E6-4123-BC90-92D34B6B81BF}" destId="{AE599176-1AC0-4A04-B5ED-D63108DBEC49}" srcOrd="1" destOrd="0" presId="urn:microsoft.com/office/officeart/2018/2/layout/IconVerticalSolidList"/>
    <dgm:cxn modelId="{C9121773-3DC0-4C9D-BAF3-BA5D40A60F56}" type="presParOf" srcId="{412DCBE5-E7E6-4123-BC90-92D34B6B81BF}" destId="{7E19A2D8-A36F-41D4-8BA0-EA5A2ACFC117}" srcOrd="2" destOrd="0" presId="urn:microsoft.com/office/officeart/2018/2/layout/IconVerticalSolidList"/>
    <dgm:cxn modelId="{23DEB2DD-CCCF-45B6-B373-1514EEFBB6AF}" type="presParOf" srcId="{412DCBE5-E7E6-4123-BC90-92D34B6B81BF}" destId="{F0B8784B-1A1C-4EEF-A103-363FDAE9CFF5}" srcOrd="3" destOrd="0" presId="urn:microsoft.com/office/officeart/2018/2/layout/IconVerticalSolidList"/>
    <dgm:cxn modelId="{2E9C58E9-7250-408E-85E0-B942419E0C52}" type="presParOf" srcId="{287ECBEE-8958-4AC2-97D2-589AF5A1BEAE}" destId="{D19DFFD0-6836-4F34-8D03-192ECC8EDE96}" srcOrd="11" destOrd="0" presId="urn:microsoft.com/office/officeart/2018/2/layout/IconVerticalSolidList"/>
    <dgm:cxn modelId="{C901E118-9BF4-4A50-9E2C-B5EB8D6C2FBF}" type="presParOf" srcId="{287ECBEE-8958-4AC2-97D2-589AF5A1BEAE}" destId="{B3CAA897-23F4-4F65-B219-0300E11F3579}" srcOrd="12" destOrd="0" presId="urn:microsoft.com/office/officeart/2018/2/layout/IconVerticalSolidList"/>
    <dgm:cxn modelId="{365C4224-1850-4A25-AF6C-F8AB178B5565}" type="presParOf" srcId="{B3CAA897-23F4-4F65-B219-0300E11F3579}" destId="{BB84A39C-FECF-4463-9A39-7F4FD60617A3}" srcOrd="0" destOrd="0" presId="urn:microsoft.com/office/officeart/2018/2/layout/IconVerticalSolidList"/>
    <dgm:cxn modelId="{7FB2AB55-37C0-45FC-9DAE-D8CB4D2CA886}" type="presParOf" srcId="{B3CAA897-23F4-4F65-B219-0300E11F3579}" destId="{4E05FB7F-E779-44A0-8E64-7143998A433C}" srcOrd="1" destOrd="0" presId="urn:microsoft.com/office/officeart/2018/2/layout/IconVerticalSolidList"/>
    <dgm:cxn modelId="{CAB25949-A940-4EDE-87D3-0BCF42951B5E}" type="presParOf" srcId="{B3CAA897-23F4-4F65-B219-0300E11F3579}" destId="{60BA3091-42FA-4A98-B296-1A31023AADFA}" srcOrd="2" destOrd="0" presId="urn:microsoft.com/office/officeart/2018/2/layout/IconVerticalSolidList"/>
    <dgm:cxn modelId="{36F61B85-2FF5-4A07-B89A-4416903A05FD}" type="presParOf" srcId="{B3CAA897-23F4-4F65-B219-0300E11F3579}" destId="{E27EE322-CE59-4413-AE9E-477AE492BD40}" srcOrd="3" destOrd="0" presId="urn:microsoft.com/office/officeart/2018/2/layout/IconVerticalSolidList"/>
    <dgm:cxn modelId="{47F28F43-7F43-4AD1-8837-18A6A63C984C}" type="presParOf" srcId="{287ECBEE-8958-4AC2-97D2-589AF5A1BEAE}" destId="{B74C9ACF-29B0-453C-8D93-3D5A9F033B8E}" srcOrd="13" destOrd="0" presId="urn:microsoft.com/office/officeart/2018/2/layout/IconVerticalSolidList"/>
    <dgm:cxn modelId="{3B7E99DF-E6D2-4AA4-8CB9-35BDA4E3246E}" type="presParOf" srcId="{287ECBEE-8958-4AC2-97D2-589AF5A1BEAE}" destId="{292FC2CD-0684-4431-927A-44018268CE27}" srcOrd="14" destOrd="0" presId="urn:microsoft.com/office/officeart/2018/2/layout/IconVerticalSolidList"/>
    <dgm:cxn modelId="{40D3EC19-2C63-4DCF-B8F8-1501040594CA}" type="presParOf" srcId="{292FC2CD-0684-4431-927A-44018268CE27}" destId="{3A25FC3A-C1F3-473C-9649-5C67176773B0}" srcOrd="0" destOrd="0" presId="urn:microsoft.com/office/officeart/2018/2/layout/IconVerticalSolidList"/>
    <dgm:cxn modelId="{382A6EE4-1926-49CD-B71F-D750F265594E}" type="presParOf" srcId="{292FC2CD-0684-4431-927A-44018268CE27}" destId="{26BD1185-88B0-4623-935B-A225E46871F7}" srcOrd="1" destOrd="0" presId="urn:microsoft.com/office/officeart/2018/2/layout/IconVerticalSolidList"/>
    <dgm:cxn modelId="{5749FFEF-3A92-44E4-B2AC-09590F503F61}" type="presParOf" srcId="{292FC2CD-0684-4431-927A-44018268CE27}" destId="{EABB6E5B-2F13-4849-874E-F9C099C07CB9}" srcOrd="2" destOrd="0" presId="urn:microsoft.com/office/officeart/2018/2/layout/IconVerticalSolidList"/>
    <dgm:cxn modelId="{93442364-89D2-4DB8-BF5C-32993D0F8560}" type="presParOf" srcId="{292FC2CD-0684-4431-927A-44018268CE27}" destId="{6894C830-4126-42B6-BA82-E59D302A9F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FDCDE-951C-4791-8FB0-11CCF08561F9}">
      <dsp:nvSpPr>
        <dsp:cNvPr id="0" name=""/>
        <dsp:cNvSpPr/>
      </dsp:nvSpPr>
      <dsp:spPr>
        <a:xfrm>
          <a:off x="-286228" y="10092"/>
          <a:ext cx="6620255" cy="11275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3BA44-89E0-4345-BADA-87BF4852851C}">
      <dsp:nvSpPr>
        <dsp:cNvPr id="0" name=""/>
        <dsp:cNvSpPr/>
      </dsp:nvSpPr>
      <dsp:spPr>
        <a:xfrm>
          <a:off x="54855" y="263790"/>
          <a:ext cx="620151" cy="6201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366D3-A2FB-4630-ACD4-623E27408B42}">
      <dsp:nvSpPr>
        <dsp:cNvPr id="0" name=""/>
        <dsp:cNvSpPr/>
      </dsp:nvSpPr>
      <dsp:spPr>
        <a:xfrm>
          <a:off x="1016090" y="10092"/>
          <a:ext cx="2979115" cy="11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32" tIns="119332" rIns="119332" bIns="11933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Automated Tools</a:t>
          </a:r>
          <a:r>
            <a:rPr lang="en-IN" sz="2100" kern="1200"/>
            <a:t>:</a:t>
          </a:r>
          <a:endParaRPr lang="en-US" sz="2100" kern="1200"/>
        </a:p>
      </dsp:txBody>
      <dsp:txXfrm>
        <a:off x="1016090" y="10092"/>
        <a:ext cx="2979115" cy="1127549"/>
      </dsp:txXfrm>
    </dsp:sp>
    <dsp:sp modelId="{88A78045-749A-4236-9E5D-C61A73CE84D5}">
      <dsp:nvSpPr>
        <dsp:cNvPr id="0" name=""/>
        <dsp:cNvSpPr/>
      </dsp:nvSpPr>
      <dsp:spPr>
        <a:xfrm>
          <a:off x="3228183" y="0"/>
          <a:ext cx="3486282" cy="11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32" tIns="119332" rIns="119332" bIns="1193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SQLMap</a:t>
          </a:r>
          <a:r>
            <a:rPr lang="en-IN" sz="1100" kern="1200"/>
            <a:t>: Detects SQL Injection vulnerabilities.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OWASP ZAP</a:t>
          </a:r>
          <a:r>
            <a:rPr lang="en-IN" sz="1100" kern="1200" dirty="0"/>
            <a:t>: Scans for XSS and other web vulnerabilities.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Burp Suite</a:t>
          </a:r>
          <a:r>
            <a:rPr lang="en-IN" sz="1100" kern="1200"/>
            <a:t>: Comprehensive security testing suite.</a:t>
          </a:r>
          <a:endParaRPr lang="en-US" sz="1100" kern="1200"/>
        </a:p>
      </dsp:txBody>
      <dsp:txXfrm>
        <a:off x="3228183" y="0"/>
        <a:ext cx="3486282" cy="1127549"/>
      </dsp:txXfrm>
    </dsp:sp>
    <dsp:sp modelId="{0BCEEC41-DA4A-44F6-983D-E031152C7253}">
      <dsp:nvSpPr>
        <dsp:cNvPr id="0" name=""/>
        <dsp:cNvSpPr/>
      </dsp:nvSpPr>
      <dsp:spPr>
        <a:xfrm>
          <a:off x="-286228" y="1419528"/>
          <a:ext cx="6620255" cy="11275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C0D43-0449-4A62-901A-B67A7F1BFE0D}">
      <dsp:nvSpPr>
        <dsp:cNvPr id="0" name=""/>
        <dsp:cNvSpPr/>
      </dsp:nvSpPr>
      <dsp:spPr>
        <a:xfrm>
          <a:off x="54855" y="1673226"/>
          <a:ext cx="620151" cy="620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D37CE-20F2-45CA-B59C-B0CC23213718}">
      <dsp:nvSpPr>
        <dsp:cNvPr id="0" name=""/>
        <dsp:cNvSpPr/>
      </dsp:nvSpPr>
      <dsp:spPr>
        <a:xfrm>
          <a:off x="1016090" y="1419528"/>
          <a:ext cx="2979115" cy="11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32" tIns="119332" rIns="119332" bIns="11933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Manual Testing</a:t>
          </a:r>
          <a:r>
            <a:rPr lang="en-IN" sz="2100" kern="1200"/>
            <a:t>:</a:t>
          </a:r>
          <a:endParaRPr lang="en-US" sz="2100" kern="1200"/>
        </a:p>
      </dsp:txBody>
      <dsp:txXfrm>
        <a:off x="1016090" y="1419528"/>
        <a:ext cx="2979115" cy="1127549"/>
      </dsp:txXfrm>
    </dsp:sp>
    <dsp:sp modelId="{D0BB8441-0606-452A-8E83-8B17D843570F}">
      <dsp:nvSpPr>
        <dsp:cNvPr id="0" name=""/>
        <dsp:cNvSpPr/>
      </dsp:nvSpPr>
      <dsp:spPr>
        <a:xfrm>
          <a:off x="3212717" y="1446961"/>
          <a:ext cx="3049258" cy="11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32" tIns="119332" rIns="119332" bIns="1193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Use payloads to identify weak points.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Conduct code reviews focusing on input/output operations.</a:t>
          </a:r>
          <a:endParaRPr lang="en-US" sz="1100" kern="1200" dirty="0"/>
        </a:p>
      </dsp:txBody>
      <dsp:txXfrm>
        <a:off x="3212717" y="1446961"/>
        <a:ext cx="3049258" cy="1127549"/>
      </dsp:txXfrm>
    </dsp:sp>
    <dsp:sp modelId="{8BE84786-6796-4432-986E-60BBB21D115B}">
      <dsp:nvSpPr>
        <dsp:cNvPr id="0" name=""/>
        <dsp:cNvSpPr/>
      </dsp:nvSpPr>
      <dsp:spPr>
        <a:xfrm>
          <a:off x="-286228" y="2828964"/>
          <a:ext cx="6620255" cy="11275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91F89-0FC5-493B-A457-F79FF53F0A87}">
      <dsp:nvSpPr>
        <dsp:cNvPr id="0" name=""/>
        <dsp:cNvSpPr/>
      </dsp:nvSpPr>
      <dsp:spPr>
        <a:xfrm>
          <a:off x="54855" y="3082663"/>
          <a:ext cx="620151" cy="6201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9513E-DDFC-4898-A6D9-964F4AAF15C6}">
      <dsp:nvSpPr>
        <dsp:cNvPr id="0" name=""/>
        <dsp:cNvSpPr/>
      </dsp:nvSpPr>
      <dsp:spPr>
        <a:xfrm>
          <a:off x="1016090" y="2828964"/>
          <a:ext cx="5315389" cy="11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32" tIns="119332" rIns="119332" bIns="11933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Integrate Security in CI/CD</a:t>
          </a:r>
          <a:r>
            <a:rPr lang="en-IN" sz="2100" kern="1200"/>
            <a:t>: Automate vulnerability detection and fixes in the development pipeline.</a:t>
          </a:r>
          <a:endParaRPr lang="en-US" sz="2100" kern="1200"/>
        </a:p>
      </dsp:txBody>
      <dsp:txXfrm>
        <a:off x="1016090" y="2828964"/>
        <a:ext cx="5315389" cy="1127549"/>
      </dsp:txXfrm>
    </dsp:sp>
    <dsp:sp modelId="{3DA7756A-6CCF-4189-B007-1032FB812499}">
      <dsp:nvSpPr>
        <dsp:cNvPr id="0" name=""/>
        <dsp:cNvSpPr/>
      </dsp:nvSpPr>
      <dsp:spPr>
        <a:xfrm>
          <a:off x="-286228" y="4238400"/>
          <a:ext cx="6620255" cy="11275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4F7BB-996B-4255-899C-32F001205F96}">
      <dsp:nvSpPr>
        <dsp:cNvPr id="0" name=""/>
        <dsp:cNvSpPr/>
      </dsp:nvSpPr>
      <dsp:spPr>
        <a:xfrm>
          <a:off x="54855" y="4492099"/>
          <a:ext cx="620151" cy="6201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647EE-E2C7-4598-BB54-52F0C7288AFF}">
      <dsp:nvSpPr>
        <dsp:cNvPr id="0" name=""/>
        <dsp:cNvSpPr/>
      </dsp:nvSpPr>
      <dsp:spPr>
        <a:xfrm>
          <a:off x="1016090" y="4238400"/>
          <a:ext cx="5315389" cy="11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32" tIns="119332" rIns="119332" bIns="11933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Regular Updates</a:t>
          </a:r>
          <a:r>
            <a:rPr lang="en-IN" sz="2100" kern="1200"/>
            <a:t>: Keep frameworks and libraries up to date to reduce known vulnerabilities.</a:t>
          </a:r>
          <a:endParaRPr lang="en-US" sz="2100" kern="1200"/>
        </a:p>
      </dsp:txBody>
      <dsp:txXfrm>
        <a:off x="1016090" y="4238400"/>
        <a:ext cx="5315389" cy="1127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0564B-1B9D-493C-BFCF-91DA6DE90627}">
      <dsp:nvSpPr>
        <dsp:cNvPr id="0" name=""/>
        <dsp:cNvSpPr/>
      </dsp:nvSpPr>
      <dsp:spPr>
        <a:xfrm>
          <a:off x="0" y="3057"/>
          <a:ext cx="7301068" cy="483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F7D35-853F-4648-A7BB-2E8C7EBD3930}">
      <dsp:nvSpPr>
        <dsp:cNvPr id="0" name=""/>
        <dsp:cNvSpPr/>
      </dsp:nvSpPr>
      <dsp:spPr>
        <a:xfrm>
          <a:off x="146143" y="111759"/>
          <a:ext cx="265974" cy="265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3EDC6-A20D-4260-805F-E5DFC0B44403}">
      <dsp:nvSpPr>
        <dsp:cNvPr id="0" name=""/>
        <dsp:cNvSpPr/>
      </dsp:nvSpPr>
      <dsp:spPr>
        <a:xfrm>
          <a:off x="558260" y="3057"/>
          <a:ext cx="6725898" cy="51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26" tIns="54326" rIns="54326" bIns="54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Key Takeaways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558260" y="3057"/>
        <a:ext cx="6725898" cy="513312"/>
      </dsp:txXfrm>
    </dsp:sp>
    <dsp:sp modelId="{4217AE63-4B67-47E2-B135-F289602492A2}">
      <dsp:nvSpPr>
        <dsp:cNvPr id="0" name=""/>
        <dsp:cNvSpPr/>
      </dsp:nvSpPr>
      <dsp:spPr>
        <a:xfrm>
          <a:off x="0" y="644698"/>
          <a:ext cx="7301068" cy="483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C45A8-5311-468A-B9E5-7066FA49078F}">
      <dsp:nvSpPr>
        <dsp:cNvPr id="0" name=""/>
        <dsp:cNvSpPr/>
      </dsp:nvSpPr>
      <dsp:spPr>
        <a:xfrm>
          <a:off x="146143" y="753399"/>
          <a:ext cx="265974" cy="265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8D8EC-613B-44AA-9F96-F9E5A58AADC0}">
      <dsp:nvSpPr>
        <dsp:cNvPr id="0" name=""/>
        <dsp:cNvSpPr/>
      </dsp:nvSpPr>
      <dsp:spPr>
        <a:xfrm>
          <a:off x="558260" y="644698"/>
          <a:ext cx="6725898" cy="51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26" tIns="54326" rIns="54326" bIns="54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SQL Injection and XSS are among the most critical application vulnerabilities.</a:t>
          </a:r>
          <a:endParaRPr lang="en-US" sz="1400" kern="1200"/>
        </a:p>
      </dsp:txBody>
      <dsp:txXfrm>
        <a:off x="558260" y="644698"/>
        <a:ext cx="6725898" cy="513312"/>
      </dsp:txXfrm>
    </dsp:sp>
    <dsp:sp modelId="{8D50B0A4-3C2A-4027-B259-FE97D2D41419}">
      <dsp:nvSpPr>
        <dsp:cNvPr id="0" name=""/>
        <dsp:cNvSpPr/>
      </dsp:nvSpPr>
      <dsp:spPr>
        <a:xfrm>
          <a:off x="0" y="1286338"/>
          <a:ext cx="7301068" cy="483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BD42-5AFB-407C-A1AC-A615C3246AAF}">
      <dsp:nvSpPr>
        <dsp:cNvPr id="0" name=""/>
        <dsp:cNvSpPr/>
      </dsp:nvSpPr>
      <dsp:spPr>
        <a:xfrm>
          <a:off x="146143" y="1395040"/>
          <a:ext cx="265974" cy="265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8609A-362C-4A0C-9BD9-B85CE92E4913}">
      <dsp:nvSpPr>
        <dsp:cNvPr id="0" name=""/>
        <dsp:cNvSpPr/>
      </dsp:nvSpPr>
      <dsp:spPr>
        <a:xfrm>
          <a:off x="558260" y="1286338"/>
          <a:ext cx="6725898" cy="51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26" tIns="54326" rIns="54326" bIns="54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Proactive measures like parameterized queries, output encoding, and CSPs are essential.</a:t>
          </a:r>
          <a:endParaRPr lang="en-US" sz="1400" kern="1200"/>
        </a:p>
      </dsp:txBody>
      <dsp:txXfrm>
        <a:off x="558260" y="1286338"/>
        <a:ext cx="6725898" cy="513312"/>
      </dsp:txXfrm>
    </dsp:sp>
    <dsp:sp modelId="{A03B1EC3-6E1A-4A2B-BFB0-8D36E47871FF}">
      <dsp:nvSpPr>
        <dsp:cNvPr id="0" name=""/>
        <dsp:cNvSpPr/>
      </dsp:nvSpPr>
      <dsp:spPr>
        <a:xfrm>
          <a:off x="0" y="1927979"/>
          <a:ext cx="7301068" cy="483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172ED-3C95-446F-B18C-D063E5DD40DE}">
      <dsp:nvSpPr>
        <dsp:cNvPr id="0" name=""/>
        <dsp:cNvSpPr/>
      </dsp:nvSpPr>
      <dsp:spPr>
        <a:xfrm>
          <a:off x="146143" y="2036680"/>
          <a:ext cx="265974" cy="265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357E1-CF2B-48A1-AE82-A99E354F75FD}">
      <dsp:nvSpPr>
        <dsp:cNvPr id="0" name=""/>
        <dsp:cNvSpPr/>
      </dsp:nvSpPr>
      <dsp:spPr>
        <a:xfrm>
          <a:off x="558260" y="1927979"/>
          <a:ext cx="6725898" cy="51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26" tIns="54326" rIns="54326" bIns="54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Regular testing and updates strengthen application security.</a:t>
          </a:r>
          <a:endParaRPr lang="en-US" sz="1400" kern="1200"/>
        </a:p>
      </dsp:txBody>
      <dsp:txXfrm>
        <a:off x="558260" y="1927979"/>
        <a:ext cx="6725898" cy="513312"/>
      </dsp:txXfrm>
    </dsp:sp>
    <dsp:sp modelId="{B4F63DA0-564B-4AC7-9AEE-5883200D6080}">
      <dsp:nvSpPr>
        <dsp:cNvPr id="0" name=""/>
        <dsp:cNvSpPr/>
      </dsp:nvSpPr>
      <dsp:spPr>
        <a:xfrm>
          <a:off x="0" y="2569620"/>
          <a:ext cx="7301068" cy="483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84C3A-E241-4628-B746-C53CE6751734}">
      <dsp:nvSpPr>
        <dsp:cNvPr id="0" name=""/>
        <dsp:cNvSpPr/>
      </dsp:nvSpPr>
      <dsp:spPr>
        <a:xfrm>
          <a:off x="146143" y="2678321"/>
          <a:ext cx="265974" cy="265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2E783-F1DD-40AB-A2CD-EE625EF4A667}">
      <dsp:nvSpPr>
        <dsp:cNvPr id="0" name=""/>
        <dsp:cNvSpPr/>
      </dsp:nvSpPr>
      <dsp:spPr>
        <a:xfrm>
          <a:off x="558260" y="2569620"/>
          <a:ext cx="6725898" cy="51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26" tIns="54326" rIns="54326" bIns="54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Call to Action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558260" y="2569620"/>
        <a:ext cx="6725898" cy="513312"/>
      </dsp:txXfrm>
    </dsp:sp>
    <dsp:sp modelId="{FA95FEEB-2407-4D82-B199-37BE29AF3C7C}">
      <dsp:nvSpPr>
        <dsp:cNvPr id="0" name=""/>
        <dsp:cNvSpPr/>
      </dsp:nvSpPr>
      <dsp:spPr>
        <a:xfrm>
          <a:off x="0" y="3211260"/>
          <a:ext cx="7301068" cy="483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99176-1AC0-4A04-B5ED-D63108DBEC49}">
      <dsp:nvSpPr>
        <dsp:cNvPr id="0" name=""/>
        <dsp:cNvSpPr/>
      </dsp:nvSpPr>
      <dsp:spPr>
        <a:xfrm>
          <a:off x="146143" y="3319962"/>
          <a:ext cx="265974" cy="2657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8784B-1A1C-4EEF-A103-363FDAE9CFF5}">
      <dsp:nvSpPr>
        <dsp:cNvPr id="0" name=""/>
        <dsp:cNvSpPr/>
      </dsp:nvSpPr>
      <dsp:spPr>
        <a:xfrm>
          <a:off x="558260" y="3211260"/>
          <a:ext cx="6725898" cy="51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26" tIns="54326" rIns="54326" bIns="54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Incorporate security best practices in all stages of development.</a:t>
          </a:r>
          <a:endParaRPr lang="en-US" sz="1400" kern="1200"/>
        </a:p>
      </dsp:txBody>
      <dsp:txXfrm>
        <a:off x="558260" y="3211260"/>
        <a:ext cx="6725898" cy="513312"/>
      </dsp:txXfrm>
    </dsp:sp>
    <dsp:sp modelId="{BB84A39C-FECF-4463-9A39-7F4FD60617A3}">
      <dsp:nvSpPr>
        <dsp:cNvPr id="0" name=""/>
        <dsp:cNvSpPr/>
      </dsp:nvSpPr>
      <dsp:spPr>
        <a:xfrm>
          <a:off x="0" y="3852901"/>
          <a:ext cx="7301068" cy="483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5FB7F-E779-44A0-8E64-7143998A433C}">
      <dsp:nvSpPr>
        <dsp:cNvPr id="0" name=""/>
        <dsp:cNvSpPr/>
      </dsp:nvSpPr>
      <dsp:spPr>
        <a:xfrm>
          <a:off x="146143" y="3961602"/>
          <a:ext cx="265974" cy="2657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E322-CE59-4413-AE9E-477AE492BD40}">
      <dsp:nvSpPr>
        <dsp:cNvPr id="0" name=""/>
        <dsp:cNvSpPr/>
      </dsp:nvSpPr>
      <dsp:spPr>
        <a:xfrm>
          <a:off x="558260" y="3852901"/>
          <a:ext cx="6725898" cy="51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26" tIns="54326" rIns="54326" bIns="54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Use automated tools and manual techniques to ensure robust application defense.</a:t>
          </a:r>
          <a:endParaRPr lang="en-US" sz="1400" kern="1200"/>
        </a:p>
      </dsp:txBody>
      <dsp:txXfrm>
        <a:off x="558260" y="3852901"/>
        <a:ext cx="6725898" cy="513312"/>
      </dsp:txXfrm>
    </dsp:sp>
    <dsp:sp modelId="{3A25FC3A-C1F3-473C-9649-5C67176773B0}">
      <dsp:nvSpPr>
        <dsp:cNvPr id="0" name=""/>
        <dsp:cNvSpPr/>
      </dsp:nvSpPr>
      <dsp:spPr>
        <a:xfrm>
          <a:off x="0" y="4494541"/>
          <a:ext cx="7301068" cy="4831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D1185-88B0-4623-935B-A225E46871F7}">
      <dsp:nvSpPr>
        <dsp:cNvPr id="0" name=""/>
        <dsp:cNvSpPr/>
      </dsp:nvSpPr>
      <dsp:spPr>
        <a:xfrm>
          <a:off x="146143" y="4603243"/>
          <a:ext cx="265974" cy="26571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4C830-4126-42B6-BA82-E59D302A9F6F}">
      <dsp:nvSpPr>
        <dsp:cNvPr id="0" name=""/>
        <dsp:cNvSpPr/>
      </dsp:nvSpPr>
      <dsp:spPr>
        <a:xfrm>
          <a:off x="558260" y="4494541"/>
          <a:ext cx="6725898" cy="51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26" tIns="54326" rIns="54326" bIns="5432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Final Thought</a:t>
          </a:r>
          <a:r>
            <a:rPr lang="en-US" sz="1400" b="0" i="0" kern="1200" baseline="0"/>
            <a:t>: A secure application is a trustworthy application. Protect your users and your business by prioritizing security. </a:t>
          </a:r>
          <a:endParaRPr lang="en-US" sz="1400" kern="1200"/>
        </a:p>
      </dsp:txBody>
      <dsp:txXfrm>
        <a:off x="558260" y="4494541"/>
        <a:ext cx="6725898" cy="513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31D8-0E84-4EC4-877C-9AF75E6D2DCA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4D10-3A68-4CDB-A34A-01AD421F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7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4D10-3A68-4CDB-A34A-01AD421FC9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9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14D10-3A68-4CDB-A34A-01AD421FC95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2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4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1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Gradient pastel colors on a top view">
            <a:extLst>
              <a:ext uri="{FF2B5EF4-FFF2-40B4-BE49-F238E27FC236}">
                <a16:creationId xmlns:a16="http://schemas.microsoft.com/office/drawing/2014/main" id="{E0DE4EC6-74EB-93BD-A8C3-527FE946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015" b="3715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730E1A-808D-04F9-9705-60B17B589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Security Testing: SQL Injection and XSS Prevention</a:t>
            </a:r>
            <a:endParaRPr lang="en-IN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A8A9B-DC9C-8755-3EA0-7437F525A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Ensuring Secure Applications from Common Vulnerabilities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5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65C4A-AAD7-721E-3AB7-1870AE38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en-US" sz="4000"/>
              <a:t>Ending Note</a:t>
            </a:r>
            <a:endParaRPr lang="en-IN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7B9F5FC3-BC45-0955-B426-5BAE3AEA9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073924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78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824F9-9836-BE00-748D-688F1F85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434" y="1375953"/>
            <a:ext cx="3397649" cy="284072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Thank you</a:t>
            </a:r>
            <a:br>
              <a:rPr lang="en-US" sz="3000"/>
            </a:br>
            <a:br>
              <a:rPr lang="en-US" sz="3000"/>
            </a:br>
            <a:br>
              <a:rPr lang="en-US" sz="3000"/>
            </a:br>
            <a:br>
              <a:rPr lang="en-US" sz="3000"/>
            </a:br>
            <a:r>
              <a:rPr lang="en-US" sz="3000"/>
              <a:t>By Sirjan 0830993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5" name="Graphic 24" descr="Smiling Face with No Fill">
            <a:extLst>
              <a:ext uri="{FF2B5EF4-FFF2-40B4-BE49-F238E27FC236}">
                <a16:creationId xmlns:a16="http://schemas.microsoft.com/office/drawing/2014/main" id="{5DBE41F1-634C-2B62-CB86-51E075B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2740" y="965741"/>
            <a:ext cx="5380268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4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E6EA-9268-6CF8-15DA-63DFDA4E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What is Security Testing?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7053-4D0B-50B1-3EA8-2285C4628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5624" y="2578608"/>
            <a:ext cx="5513832" cy="37673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The process of identifying and mitigating vulnerabilities to ensure applications remain secure.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Protects sensitive data.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Prevents unauthorized access and attacks.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Safeguards business reputation and user trust.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pic>
        <p:nvPicPr>
          <p:cNvPr id="25" name="Graphic 24" descr="Lock">
            <a:extLst>
              <a:ext uri="{FF2B5EF4-FFF2-40B4-BE49-F238E27FC236}">
                <a16:creationId xmlns:a16="http://schemas.microsoft.com/office/drawing/2014/main" id="{248BFF7A-475E-4923-8FE9-47F9F0364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3AC883F-69DD-D349-B469-8CDE2139F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86FD8-9959-00C5-20F7-78DC0F47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4032504" cy="21214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SQL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A144E-9E85-7DC8-CFBE-4274CD0CEEA9}"/>
              </a:ext>
            </a:extLst>
          </p:cNvPr>
          <p:cNvSpPr txBox="1"/>
          <p:nvPr/>
        </p:nvSpPr>
        <p:spPr>
          <a:xfrm>
            <a:off x="5074920" y="1033272"/>
            <a:ext cx="6592824" cy="5312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An attack that allows malicious SQL statements to manipulate the database via input fields.</a:t>
            </a:r>
            <a:br>
              <a:rPr lang="en-US" dirty="0"/>
            </a:br>
            <a:r>
              <a:rPr lang="en-US" dirty="0"/>
              <a:t>			OR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Imagine you have a box where you type your name to get a candy. But instead of a name, someone types a secret code that tricks the box into giving them all the candy.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br>
              <a:rPr lang="en-US" dirty="0"/>
            </a:br>
            <a:r>
              <a:rPr lang="en-US" dirty="0"/>
              <a:t>Impact: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Exfiltration of sensitive data.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Database manipulation or deletion.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Compromised application integrity. 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0749EA-BE79-9EB1-B769-385489D43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F353928-CD3B-5CCE-4AFC-E9A713658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9" y="3511363"/>
            <a:ext cx="283464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3082D-A37B-B07F-3EC6-B357D8DF9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7569-F8A8-35A0-1F55-3A203F0D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6267414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SQL Injection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41B2B-91D0-6263-4B56-FD31BC84683D}"/>
              </a:ext>
            </a:extLst>
          </p:cNvPr>
          <p:cNvSpPr txBox="1"/>
          <p:nvPr/>
        </p:nvSpPr>
        <p:spPr>
          <a:xfrm>
            <a:off x="521208" y="2578608"/>
            <a:ext cx="6267414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b="1" dirty="0"/>
              <a:t>Attack Scenario: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Input: </a:t>
            </a:r>
            <a:r>
              <a:rPr lang="en-US" i="1" dirty="0"/>
              <a:t>' OR '1'='1;--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Vulnerable Query: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 err="1">
                <a:highlight>
                  <a:srgbClr val="FFFF00"/>
                </a:highlight>
              </a:rPr>
              <a:t>Sql</a:t>
            </a:r>
            <a:r>
              <a:rPr lang="en-US" dirty="0">
                <a:highlight>
                  <a:srgbClr val="FFFF00"/>
                </a:highlight>
              </a:rPr>
              <a:t> SELECT * FROM users WHERE username = ‘’ OR '1'='1'; 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b="1" dirty="0"/>
              <a:t>Outcome: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Bypasses authentication.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dirty="0"/>
              <a:t>Grants unauthorized access to the database.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Phishing">
            <a:extLst>
              <a:ext uri="{FF2B5EF4-FFF2-40B4-BE49-F238E27FC236}">
                <a16:creationId xmlns:a16="http://schemas.microsoft.com/office/drawing/2014/main" id="{0AA9DAE3-51D1-2E7E-6A91-DAB18824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5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rson using a syringe">
            <a:extLst>
              <a:ext uri="{FF2B5EF4-FFF2-40B4-BE49-F238E27FC236}">
                <a16:creationId xmlns:a16="http://schemas.microsoft.com/office/drawing/2014/main" id="{65D96ABB-6E4D-C373-151D-7B600549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75" r="33133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425CE7-BB2C-E77D-E9C9-88725571A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8762" y="976160"/>
            <a:ext cx="623231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SQL Injection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C6004-F965-5503-31AE-50EB5336B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8775" y="2577871"/>
            <a:ext cx="6232310" cy="37681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i="0" dirty="0"/>
              <a:t>Key Techniques: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0" dirty="0"/>
              <a:t> Parameterized Queries: Prevent malicious SQL code execution.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0" dirty="0"/>
              <a:t> Input Validation and Sanitization: Reject or escape suspicious inputs.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0" dirty="0"/>
              <a:t>Restrict Database Permissions: Limit access to essential operations only. </a:t>
            </a:r>
          </a:p>
          <a:p>
            <a:r>
              <a:rPr lang="en-US" sz="1600" i="0" dirty="0"/>
              <a:t>Web Application Firewalls (WAF): Detect and block suspicious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0" dirty="0"/>
              <a:t> Additional Measures: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0" dirty="0"/>
              <a:t>Regular security audits.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i="0" dirty="0"/>
              <a:t>Update and patch database systems frequently.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0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F317-6C86-71EA-6F17-E4BCC3D4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IN" sz="4400"/>
              <a:t>XSS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091D-094D-D171-DAD5-AB5CC2BCE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819656"/>
            <a:ext cx="8686800" cy="4526280"/>
          </a:xfrm>
        </p:spPr>
        <p:txBody>
          <a:bodyPr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Cross-Site Scripting (XSS) injects malicious scripts into web applications to harm users.</a:t>
            </a:r>
          </a:p>
          <a:p>
            <a:pPr marL="3657600" lvl="8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Imagine you’re playing with a toy and someone sneaks a sticky note onto it that says something mean. When you read it, you think the toy said it, but it was actually the sneaky person.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How It 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Exploits vulnerabilities to execute unauthorized scripts in a user’s browser.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Types of XSS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Reflected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Payload is injected via a request and reflected in the response.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Payload is stored in the database and executed when viewed.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DOM-Based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Modifies the Document Object Model (DOM) directly in the browser.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7E596-D7F5-6D7A-8F27-F2EDEC0C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085" y="976160"/>
            <a:ext cx="6258996" cy="1463040"/>
          </a:xfrm>
        </p:spPr>
        <p:txBody>
          <a:bodyPr>
            <a:normAutofit/>
          </a:bodyPr>
          <a:lstStyle/>
          <a:p>
            <a:r>
              <a:rPr lang="en-IN" sz="4400"/>
              <a:t>XSS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5EE3-3E88-929C-E41B-35360404C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0463" y="1810512"/>
            <a:ext cx="6180618" cy="4535424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Attack Scenario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input: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Arial Unicode MS"/>
              </a:rPr>
              <a:t>&lt;script&gt;alert('XSS!')&lt;/script&gt;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Exploited via vulnerable input fields or parameters.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Executes malicious scripts in a user’s browser, potentially stealing sensitive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Real-World 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XSS attacks in forums, comments, and online forms affecting thousands of users. </a:t>
            </a:r>
            <a:endParaRPr lang="en-IN" sz="1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5B0809A3-E168-4608-08EF-B8454BB99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9" y="976160"/>
            <a:ext cx="4454725" cy="44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7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8D16-2582-FFF8-D8EC-B48E0283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XSS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2F1A-2A58-206A-9BFA-3DE91F8F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Key Techniques: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Output Encoding: Encode HTML, JavaScript, and other outputs to prevent malicious scripts from executing.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Input Validation and Sanitization: Filter and escape user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Content Security Policies (CSP): Restrict what scripts are allowed to run on your site.</a:t>
            </a:r>
          </a:p>
          <a:p>
            <a:r>
              <a:rPr lang="en-IN" dirty="0"/>
              <a:t>Avoid Dangerous 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Replace </a:t>
            </a:r>
            <a:r>
              <a:rPr lang="en-IN" dirty="0" err="1"/>
              <a:t>innerHTML</a:t>
            </a:r>
            <a:r>
              <a:rPr lang="en-IN" dirty="0"/>
              <a:t> with safer alternatives like </a:t>
            </a:r>
            <a:r>
              <a:rPr lang="en-IN" dirty="0" err="1"/>
              <a:t>textContent</a:t>
            </a:r>
            <a:r>
              <a:rPr lang="en-I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Best Practices: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 security libraries for input/output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Conduct regular penetration testing to uncover vulnerabilities.</a:t>
            </a:r>
          </a:p>
          <a:p>
            <a:endParaRPr lang="en-IN" dirty="0"/>
          </a:p>
        </p:txBody>
      </p:sp>
      <p:pic>
        <p:nvPicPr>
          <p:cNvPr id="5" name="Graphic 4" descr="Network Diagram">
            <a:extLst>
              <a:ext uri="{FF2B5EF4-FFF2-40B4-BE49-F238E27FC236}">
                <a16:creationId xmlns:a16="http://schemas.microsoft.com/office/drawing/2014/main" id="{598BEECF-D112-2ED3-C4B6-5DB71CF17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98739" y="1890560"/>
            <a:ext cx="4454725" cy="44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2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AD794-AA47-CF8C-576A-CCCF53CF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59"/>
            <a:ext cx="4032504" cy="3361171"/>
          </a:xfrm>
        </p:spPr>
        <p:txBody>
          <a:bodyPr>
            <a:normAutofit/>
          </a:bodyPr>
          <a:lstStyle/>
          <a:p>
            <a:r>
              <a:rPr lang="en-IN" sz="4000"/>
              <a:t>Testing Tools and Practices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055920-A730-DD10-D58E-96038CE54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877265"/>
              </p:ext>
            </p:extLst>
          </p:nvPr>
        </p:nvGraphicFramePr>
        <p:xfrm>
          <a:off x="5065776" y="978408"/>
          <a:ext cx="6620256" cy="5376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06713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295BDEF2F540A310656EFD582FB5" ma:contentTypeVersion="15" ma:contentTypeDescription="Create a new document." ma:contentTypeScope="" ma:versionID="5c5623430509da6cf766001b83ac2c94">
  <xsd:schema xmlns:xsd="http://www.w3.org/2001/XMLSchema" xmlns:xs="http://www.w3.org/2001/XMLSchema" xmlns:p="http://schemas.microsoft.com/office/2006/metadata/properties" xmlns:ns3="afc3e7e3-5793-4e9d-97d5-5078a3156faa" xmlns:ns4="ba5a7ed8-c3a4-4077-9c0d-742fe4bfa14f" targetNamespace="http://schemas.microsoft.com/office/2006/metadata/properties" ma:root="true" ma:fieldsID="d25f37fe8a7ed2ec716e366bf392687e" ns3:_="" ns4:_="">
    <xsd:import namespace="afc3e7e3-5793-4e9d-97d5-5078a3156faa"/>
    <xsd:import namespace="ba5a7ed8-c3a4-4077-9c0d-742fe4bfa1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3e7e3-5793-4e9d-97d5-5078a3156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5a7ed8-c3a4-4077-9c0d-742fe4bfa14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fc3e7e3-5793-4e9d-97d5-5078a3156faa" xsi:nil="true"/>
  </documentManagement>
</p:properties>
</file>

<file path=customXml/itemProps1.xml><?xml version="1.0" encoding="utf-8"?>
<ds:datastoreItem xmlns:ds="http://schemas.openxmlformats.org/officeDocument/2006/customXml" ds:itemID="{3AD88507-4F3A-491C-97EB-9A86FEF40E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03B4D-1974-4E69-A1EB-98AEF41CCC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c3e7e3-5793-4e9d-97d5-5078a3156faa"/>
    <ds:schemaRef ds:uri="ba5a7ed8-c3a4-4077-9c0d-742fe4bfa1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EA3185-2117-4BAD-974E-78BC6CDDD649}">
  <ds:schemaRefs>
    <ds:schemaRef ds:uri="http://purl.org/dc/dcmitype/"/>
    <ds:schemaRef ds:uri="ba5a7ed8-c3a4-4077-9c0d-742fe4bfa14f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afc3e7e3-5793-4e9d-97d5-5078a3156fa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680</Words>
  <Application>Microsoft Office PowerPoint</Application>
  <PresentationFormat>Widescreen</PresentationFormat>
  <Paragraphs>87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GestaltVTI</vt:lpstr>
      <vt:lpstr>Security Testing: SQL Injection and XSS Prevention</vt:lpstr>
      <vt:lpstr>What is Security Testing? And Why?</vt:lpstr>
      <vt:lpstr>SQL INJECTION</vt:lpstr>
      <vt:lpstr>SQL Injection Example</vt:lpstr>
      <vt:lpstr>SQL Injection Prevention</vt:lpstr>
      <vt:lpstr>XSS Overview</vt:lpstr>
      <vt:lpstr>XSS Example</vt:lpstr>
      <vt:lpstr>XSS Prevention</vt:lpstr>
      <vt:lpstr>Testing Tools and Practices</vt:lpstr>
      <vt:lpstr>Ending Note</vt:lpstr>
      <vt:lpstr>Thank you    By Sirjan 0830993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Sirjandeep Singh Kandhari</dc:creator>
  <cp:lastModifiedBy>Sirjandeep Singh Kandhari</cp:lastModifiedBy>
  <cp:revision>2</cp:revision>
  <dcterms:created xsi:type="dcterms:W3CDTF">2024-12-04T09:48:49Z</dcterms:created>
  <dcterms:modified xsi:type="dcterms:W3CDTF">2024-12-07T03:57:38Z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0x0101001326295BDEF2F540A310656EFD582FB5</vt:lpwstr>
  </property>
</Properties>
</file>