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6" autoAdjust="0"/>
    <p:restoredTop sz="94660"/>
  </p:normalViewPr>
  <p:slideViewPr>
    <p:cSldViewPr snapToGrid="0">
      <p:cViewPr>
        <p:scale>
          <a:sx n="100" d="100"/>
          <a:sy n="100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72D4-DF79-4B9B-8BC5-98EF4E9460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67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onfig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896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225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670" y="638175"/>
            <a:ext cx="11352910" cy="41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HMI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5546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098" y="1574253"/>
            <a:ext cx="634481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871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213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sstat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8838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42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8838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0111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9929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1323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90241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48973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9323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19309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6871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447377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698580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4268" y="4748506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webserver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12" idx="2"/>
            <a:endCxn id="14" idx="0"/>
          </p:cNvCxnSpPr>
          <p:nvPr/>
        </p:nvCxnSpPr>
        <p:spPr>
          <a:xfrm>
            <a:off x="5938838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611804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5814" y="4989623"/>
            <a:ext cx="1771639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독립적으로 존재하며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r/w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위해서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restapi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49838" y="1495037"/>
            <a:ext cx="1188060" cy="3263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1986" y="328567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sync/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async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openapi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모든결과는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처리한다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>
            <a:stCxn id="9" idx="1"/>
            <a:endCxn id="10" idx="3"/>
          </p:cNvCxnSpPr>
          <p:nvPr/>
        </p:nvCxnSpPr>
        <p:spPr>
          <a:xfrm flipH="1">
            <a:off x="10208714" y="1886772"/>
            <a:ext cx="93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64689" y="167582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4" y="2216323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3654" y="221632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r>
              <a:rPr lang="ko-KR" altLang="en-US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매수중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매도중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1486" y="221632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주식계좌를</a:t>
            </a:r>
            <a:r>
              <a:rPr lang="en-US" altLang="ko-KR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3564" y="430036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tradin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신호를 포착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1791" y="2216323"/>
            <a:ext cx="126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통계 관련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 계산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이동평균선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3402" y="2216323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이벤트 처리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0900" y="221632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5814" y="5691517"/>
            <a:ext cx="1636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주식분석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status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546" y="260910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55546" y="366761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9869" y="290731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analyzer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>
            <a:stCxn id="8" idx="2"/>
            <a:endCxn id="59" idx="0"/>
          </p:cNvCxnSpPr>
          <p:nvPr/>
        </p:nvCxnSpPr>
        <p:spPr>
          <a:xfrm>
            <a:off x="4695546" y="2199290"/>
            <a:ext cx="0" cy="4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2"/>
            <a:endCxn id="60" idx="0"/>
          </p:cNvCxnSpPr>
          <p:nvPr/>
        </p:nvCxnSpPr>
        <p:spPr>
          <a:xfrm>
            <a:off x="4695546" y="3234140"/>
            <a:ext cx="0" cy="43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53387" y="3234140"/>
            <a:ext cx="131115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notifier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6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7247690" y="650240"/>
            <a:ext cx="4310618" cy="5161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2800" y="650240"/>
            <a:ext cx="3982720" cy="58724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33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Automatic Trading – Buy/Sell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8016" y="874174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실시간 조건식 검색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8016" y="1818556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종목검출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8016" y="2762938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종목별 분봉 데이터 수집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8016" y="3707320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 신호 분석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673414" y="4710589"/>
            <a:ext cx="2631440" cy="589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매수신호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68016" y="5812141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2" idx="2"/>
            <a:endCxn id="8" idx="0"/>
          </p:cNvCxnSpPr>
          <p:nvPr/>
        </p:nvCxnSpPr>
        <p:spPr>
          <a:xfrm>
            <a:off x="2989135" y="1365174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2989135" y="3253938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3" idx="0"/>
          </p:cNvCxnSpPr>
          <p:nvPr/>
        </p:nvCxnSpPr>
        <p:spPr>
          <a:xfrm flipH="1">
            <a:off x="2989134" y="4198320"/>
            <a:ext cx="1" cy="51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2" idx="0"/>
          </p:cNvCxnSpPr>
          <p:nvPr/>
        </p:nvCxnSpPr>
        <p:spPr>
          <a:xfrm>
            <a:off x="2989134" y="5299869"/>
            <a:ext cx="1" cy="512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2989135" y="2309556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1"/>
            <a:endCxn id="8" idx="1"/>
          </p:cNvCxnSpPr>
          <p:nvPr/>
        </p:nvCxnSpPr>
        <p:spPr>
          <a:xfrm rot="10800000">
            <a:off x="1468016" y="2064057"/>
            <a:ext cx="205398" cy="2941173"/>
          </a:xfrm>
          <a:prstGeom prst="bentConnector3">
            <a:avLst>
              <a:gd name="adj1" fmla="val 2756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411616" y="874174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매수한 종목 분봉 데이터 수집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411616" y="1882368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 신호 분석</a:t>
            </a:r>
            <a:endParaRPr lang="ko-KR" altLang="en-US" dirty="0"/>
          </a:p>
        </p:txBody>
      </p:sp>
      <p:sp>
        <p:nvSpPr>
          <p:cNvPr id="48" name="순서도: 판단 47"/>
          <p:cNvSpPr/>
          <p:nvPr/>
        </p:nvSpPr>
        <p:spPr>
          <a:xfrm>
            <a:off x="7411616" y="2890562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매도신호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411616" y="3997036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7411616" y="5005229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주식잔량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3" idx="2"/>
            <a:endCxn id="44" idx="0"/>
          </p:cNvCxnSpPr>
          <p:nvPr/>
        </p:nvCxnSpPr>
        <p:spPr>
          <a:xfrm>
            <a:off x="9187128" y="1365174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4" idx="2"/>
            <a:endCxn id="48" idx="0"/>
          </p:cNvCxnSpPr>
          <p:nvPr/>
        </p:nvCxnSpPr>
        <p:spPr>
          <a:xfrm>
            <a:off x="9187128" y="2373368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2"/>
            <a:endCxn id="49" idx="0"/>
          </p:cNvCxnSpPr>
          <p:nvPr/>
        </p:nvCxnSpPr>
        <p:spPr>
          <a:xfrm>
            <a:off x="9187128" y="3479842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2"/>
            <a:endCxn id="50" idx="0"/>
          </p:cNvCxnSpPr>
          <p:nvPr/>
        </p:nvCxnSpPr>
        <p:spPr>
          <a:xfrm>
            <a:off x="9187128" y="4488036"/>
            <a:ext cx="0" cy="517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2" idx="3"/>
            <a:endCxn id="43" idx="1"/>
          </p:cNvCxnSpPr>
          <p:nvPr/>
        </p:nvCxnSpPr>
        <p:spPr>
          <a:xfrm flipV="1">
            <a:off x="4510253" y="1119674"/>
            <a:ext cx="2901363" cy="4937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1"/>
            <a:endCxn id="2" idx="3"/>
          </p:cNvCxnSpPr>
          <p:nvPr/>
        </p:nvCxnSpPr>
        <p:spPr>
          <a:xfrm flipH="1" flipV="1">
            <a:off x="4510253" y="1119674"/>
            <a:ext cx="2901363" cy="418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3"/>
            <a:endCxn id="43" idx="3"/>
          </p:cNvCxnSpPr>
          <p:nvPr/>
        </p:nvCxnSpPr>
        <p:spPr>
          <a:xfrm flipV="1">
            <a:off x="10962640" y="1119674"/>
            <a:ext cx="12700" cy="20655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43" idx="3"/>
          </p:cNvCxnSpPr>
          <p:nvPr/>
        </p:nvCxnSpPr>
        <p:spPr>
          <a:xfrm flipV="1">
            <a:off x="10962640" y="1119674"/>
            <a:ext cx="12700" cy="4180195"/>
          </a:xfrm>
          <a:prstGeom prst="bentConnector3">
            <a:avLst>
              <a:gd name="adj1" fmla="val 34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581" y="596566"/>
            <a:ext cx="553998" cy="18557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Buy Process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72793" y="596566"/>
            <a:ext cx="553998" cy="18221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Sell Process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42594" y="52169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7826" y="463589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61994" y="48950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79838" y="34100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16482" y="282922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308004" y="48931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275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Understanding Transition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programm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9009"/>
            <a:ext cx="530225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790491" y="2606313"/>
            <a:ext cx="128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 smtClean="0">
                <a:solidFill>
                  <a:srgbClr val="FF0000"/>
                </a:solidFill>
              </a:rPr>
              <a:t> 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29569" y="3986887"/>
            <a:ext cx="4237264" cy="119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on_receive_tr_data</a:t>
            </a: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9050" y="4392994"/>
            <a:ext cx="4328431" cy="31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self.dynamicCall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GetCommDataEx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output_name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1427" y="4797989"/>
            <a:ext cx="1491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Release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95400" y="844122"/>
            <a:ext cx="123416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29569" y="844122"/>
            <a:ext cx="4237264" cy="214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Request Function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1428" y="1259309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1428" y="1679542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21428" y="2099775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1427" y="2520008"/>
            <a:ext cx="5128531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CommRqData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rqname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screen_no</a:t>
            </a:r>
            <a:endParaRPr lang="ko-KR" altLang="ko-K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07366" y="2638425"/>
            <a:ext cx="1093734" cy="191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TR </a:t>
            </a:r>
            <a:r>
              <a:rPr lang="ko-KR" altLang="en-US" sz="1100" dirty="0" smtClean="0"/>
              <a:t>수신 대기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19829" y="4083162"/>
            <a:ext cx="1656743" cy="213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err="1"/>
              <a:t>OnReceiveTrData</a:t>
            </a:r>
            <a:r>
              <a:rPr lang="en-US" altLang="ko-KR" sz="1100" dirty="0"/>
              <a:t> </a:t>
            </a:r>
            <a:r>
              <a:rPr lang="ko-KR" altLang="en-US" sz="1100" dirty="0"/>
              <a:t>수신</a:t>
            </a:r>
            <a:endParaRPr lang="ko-KR" altLang="ko-KR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1252005" y="1048164"/>
            <a:ext cx="1277564" cy="193873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51" idx="0"/>
          </p:cNvCxnSpPr>
          <p:nvPr/>
        </p:nvCxnSpPr>
        <p:spPr>
          <a:xfrm rot="5400000">
            <a:off x="5824761" y="1653690"/>
            <a:ext cx="1252912" cy="3606032"/>
          </a:xfrm>
          <a:prstGeom prst="bentConnector3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6600" y="435489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 요청 데이터를 </a:t>
            </a:r>
            <a:r>
              <a:rPr lang="ko-KR" altLang="en-US" dirty="0" err="1" smtClean="0"/>
              <a:t>받아옴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230</Words>
  <Application>Microsoft Office PowerPoint</Application>
  <PresentationFormat>와이드스크린</PresentationFormat>
  <Paragraphs>104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D2Coding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종혁</dc:creator>
  <cp:lastModifiedBy>신 종혁</cp:lastModifiedBy>
  <cp:revision>17</cp:revision>
  <dcterms:created xsi:type="dcterms:W3CDTF">2018-06-05T16:29:15Z</dcterms:created>
  <dcterms:modified xsi:type="dcterms:W3CDTF">2018-06-11T16:49:05Z</dcterms:modified>
</cp:coreProperties>
</file>