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3697" y="340977"/>
            <a:ext cx="111828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GetCommRealData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GetChejanData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체결잔고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27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테마 코드와 그룹의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28 	BSTR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GetThemeGroupCode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테마코드에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해당하는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GetBranchCodeName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회원사 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48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SetInfoData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아이디별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자동로그인이 접속이 필요할 때 사용한다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49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등록을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SetRealRemove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종목별 실시간 해제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SetRealReg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 등록한 종목만 해제 가능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)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GetConditionLoad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서버에 저장된 사용자 조건식을 가져온다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52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GetConditionNameList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조건검색에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필요한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조건명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53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54 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SendConditionStop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실시간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조건검색을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중지한다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55 	Variant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GetCommDataEx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차트 조회한 데이터 전부를 배열로 받아온다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</p:txBody>
      </p:sp>
    </p:spTree>
    <p:extLst>
      <p:ext uri="{BB962C8B-B14F-4D97-AF65-F5344CB8AC3E}">
        <p14:creationId xmlns:p14="http://schemas.microsoft.com/office/powerpoint/2010/main" val="21159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당장 사용하지 않는 </a:t>
            </a:r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7730" y="609770"/>
            <a:ext cx="107050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lain" startAt="6"/>
            </a:pPr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SendOrderCredit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신용주문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지수선물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행사가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행사가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GetOptionCodeByActPrice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같은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다른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36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37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GetSFutureCodeByIndex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주식선물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38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GetSActPriceList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39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GetSMonthList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40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41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GetSOptionCodeByMonth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월물만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42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GetSOptionCodeByActPric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e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행사가만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변경된 코드를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GetSFOBasisAssetList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주식선옵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기초자산코드와 이름을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44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지수옵션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45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GetSOptionATM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주식옵션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ATM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94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36" y="334736"/>
            <a:ext cx="684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500</a:t>
            </a:r>
            <a:r>
              <a:rPr lang="ko-KR" altLang="en-US" dirty="0" smtClean="0"/>
              <a:t>개 주식정보를 연속으로 조회하면 과도한 요청이 있다고 뜸</a:t>
            </a:r>
            <a:r>
              <a:rPr lang="en-US" altLang="ko-KR" dirty="0" smtClean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9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Transaction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7986417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저장할 데이터의 종류들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년봉</a:t>
            </a:r>
            <a:endParaRPr lang="en-US" altLang="ko-KR" dirty="0" smtClean="0"/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time_series_min3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time_series_min5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time_series_min10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time_series_day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week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/>
              <a:t>field: code, market, open, high, low, close, volume, ma5/10/20/60(</a:t>
            </a:r>
            <a:r>
              <a:rPr lang="ko-KR" altLang="en-US" sz="1200" dirty="0" err="1" smtClean="0"/>
              <a:t>이평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r>
              <a:rPr lang="en-US" altLang="ko-KR" sz="1200" dirty="0" smtClean="0"/>
              <a:t>-&gt; kw open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이용해서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쌓고</a:t>
            </a:r>
            <a:r>
              <a:rPr lang="en-US" altLang="ko-KR" sz="1200" dirty="0" smtClean="0"/>
              <a:t>, 2</a:t>
            </a:r>
            <a:r>
              <a:rPr lang="ko-KR" altLang="en-US" sz="1200" dirty="0" err="1" smtClean="0"/>
              <a:t>차데이터는</a:t>
            </a:r>
            <a:r>
              <a:rPr lang="ko-KR" altLang="en-US" sz="1200" dirty="0" smtClean="0"/>
              <a:t> 별도로 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(ta-lib) </a:t>
            </a:r>
            <a:r>
              <a:rPr lang="ko-KR" altLang="en-US" sz="1200" dirty="0" smtClean="0"/>
              <a:t>만들어서 저장해야 함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업종별 </a:t>
            </a:r>
            <a:r>
              <a:rPr lang="en-US" altLang="ko-KR" dirty="0" smtClean="0"/>
              <a:t>time series, theme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time series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sz="1200" dirty="0" smtClean="0"/>
              <a:t>업종 평균 변동률</a:t>
            </a:r>
            <a:r>
              <a:rPr lang="en-US" altLang="ko-KR" sz="1200" dirty="0" smtClean="0"/>
              <a:t>, Theme </a:t>
            </a:r>
            <a:r>
              <a:rPr lang="ko-KR" altLang="en-US" sz="1200" dirty="0" smtClean="0"/>
              <a:t>평균 변동률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매매 데이터를 위한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err="1" smtClean="0"/>
              <a:t>체결강도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호가</a:t>
            </a:r>
            <a:r>
              <a:rPr lang="en-US" altLang="ko-KR" sz="1200" dirty="0" smtClean="0"/>
              <a:t>(1~10)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매물량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조건검색식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date, </a:t>
            </a:r>
            <a:r>
              <a:rPr lang="ko-KR" altLang="en-US" sz="1200" dirty="0" smtClean="0"/>
              <a:t>편입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방출</a:t>
            </a:r>
            <a:r>
              <a:rPr lang="en-US" altLang="ko-KR" sz="1200" dirty="0" smtClean="0"/>
              <a:t>, code, price, volume, + </a:t>
            </a:r>
            <a:r>
              <a:rPr lang="ko-KR" altLang="en-US" sz="1200" dirty="0" smtClean="0"/>
              <a:t>각종 지표 데이터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계좌정보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체결이력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최종잔고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매매</a:t>
            </a:r>
            <a:r>
              <a:rPr lang="en-US" altLang="ko-KR" dirty="0" smtClean="0"/>
              <a:t> 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종목 분류를 위한 정적 데이터 </a:t>
            </a:r>
            <a:r>
              <a:rPr lang="en-US" altLang="ko-KR" dirty="0" smtClean="0"/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stock_info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stock_info</a:t>
            </a:r>
            <a:r>
              <a:rPr lang="en-US" altLang="ko-KR" sz="1200" dirty="0" smtClean="0"/>
              <a:t> : code, name, theme, </a:t>
            </a:r>
            <a:r>
              <a:rPr lang="en-US" altLang="ko-KR" sz="1200" dirty="0" err="1" smtClean="0"/>
              <a:t>work_category</a:t>
            </a:r>
            <a:r>
              <a:rPr lang="en-US" altLang="ko-KR" sz="1200" dirty="0" smtClean="0"/>
              <a:t>, size, (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r>
              <a:rPr lang="en-US" altLang="ko-KR" sz="1200" dirty="0" smtClean="0"/>
              <a:t>),  (</a:t>
            </a:r>
            <a:r>
              <a:rPr lang="ko-KR" altLang="en-US" sz="1200" dirty="0" smtClean="0"/>
              <a:t>실시간으로 변하지 않는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Scheme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01659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 매매를 위한 시나리오 구상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Theme </a:t>
            </a:r>
            <a:r>
              <a:rPr lang="ko-KR" altLang="en-US" sz="1200" dirty="0" smtClean="0"/>
              <a:t>별 변동률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업종별 변동률 실시간 모니터링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/>
              <a:t>조건검색식</a:t>
            </a:r>
            <a:r>
              <a:rPr lang="ko-KR" altLang="en-US" sz="1200" dirty="0"/>
              <a:t> 실시간 모니터링</a:t>
            </a:r>
            <a:r>
              <a:rPr lang="en-US" altLang="ko-KR" sz="1200" dirty="0"/>
              <a:t>….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특이사항 발견되면</a:t>
            </a:r>
            <a:r>
              <a:rPr lang="en-US" altLang="ko-KR" sz="1200" dirty="0" smtClean="0"/>
              <a:t>(manually) </a:t>
            </a:r>
            <a:r>
              <a:rPr lang="ko-KR" altLang="en-US" sz="1200" dirty="0" err="1" smtClean="0"/>
              <a:t>특정테마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특정업종에</a:t>
            </a:r>
            <a:r>
              <a:rPr lang="ko-KR" altLang="en-US" sz="1200" dirty="0" smtClean="0"/>
              <a:t> 속해있는 모든 종목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돌려서</a:t>
            </a:r>
            <a:endParaRPr lang="en-US" altLang="ko-KR" sz="1200" dirty="0" smtClean="0"/>
          </a:p>
          <a:p>
            <a:r>
              <a:rPr lang="ko-KR" altLang="en-US" sz="1200" dirty="0" smtClean="0"/>
              <a:t>의사결정에 필요한 모든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를 생성해낸다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: 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기본적인 정보를 긁어온다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기본정보를 바탕으로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정보를 생성해낸다</a:t>
            </a:r>
            <a:endParaRPr lang="en-US" altLang="ko-KR" sz="1200" dirty="0" smtClean="0"/>
          </a:p>
          <a:p>
            <a:r>
              <a:rPr lang="en-US" altLang="ko-KR" sz="1200" dirty="0" smtClean="0"/>
              <a:t>* 1, 2</a:t>
            </a:r>
            <a:r>
              <a:rPr lang="ko-KR" altLang="en-US" sz="1200" dirty="0" smtClean="0"/>
              <a:t>차 정보를 바탕으로 시각화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차트를 보여주든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숫자를 보여주든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매도할 종목을 선정한다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정보를 바탕으로 기본적으로 걸러야 할 종목을 걸러낸다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감리종목이라든지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상폐예상종목이라든지</a:t>
            </a:r>
            <a:r>
              <a:rPr lang="en-US" altLang="ko-KR" sz="1200" dirty="0" smtClean="0"/>
              <a:t>…)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매도를 수행한다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Trading Scenario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데이터를 수집 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로부터 수집한 정보에 추가할 정보는 무엇인가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 정제는 어떻게 </a:t>
            </a:r>
            <a:r>
              <a:rPr lang="ko-KR" altLang="en-US" sz="1200" dirty="0" err="1" smtClean="0"/>
              <a:t>할것인가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데이터는 어떻게 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처리는 고려하였는가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키움 </a:t>
            </a:r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말고 다른 사이트에서 가져올 정보는 어떤 것들이 있는가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2954111"/>
            <a:ext cx="6035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ko-KR" altLang="en-US" sz="1200" b="1" dirty="0" smtClean="0"/>
              <a:t>분봉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월봉 데이터</a:t>
            </a:r>
            <a:r>
              <a:rPr lang="ko-KR" altLang="en-US" sz="1200" dirty="0" smtClean="0"/>
              <a:t>를 수집한다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일단 코스피만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err="1" smtClean="0"/>
              <a:t>talib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이평선</a:t>
            </a:r>
            <a:r>
              <a:rPr lang="en-US" altLang="ko-KR" sz="1200" dirty="0" smtClean="0"/>
              <a:t>/MACD/RSI </a:t>
            </a:r>
            <a:r>
              <a:rPr lang="ko-KR" altLang="en-US" sz="1200" dirty="0" err="1" smtClean="0"/>
              <a:t>지표값을</a:t>
            </a:r>
            <a:r>
              <a:rPr lang="ko-KR" altLang="en-US" sz="1200" dirty="0" smtClean="0"/>
              <a:t> 추가한다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숫자는 모두 </a:t>
            </a:r>
            <a:r>
              <a:rPr lang="en-US" altLang="ko-KR" sz="1200" dirty="0" smtClean="0"/>
              <a:t>float </a:t>
            </a:r>
            <a:r>
              <a:rPr lang="ko-KR" altLang="en-US" sz="1200" dirty="0" smtClean="0"/>
              <a:t>으로 처리한다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단순 값은 모두 양수로 처리하고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하락이 의미가 있는 경우에만 부등호를 붙인다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2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2921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stock_name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주식명</a:t>
            </a:r>
            <a:endParaRPr lang="en-US" altLang="ko-KR" sz="1200" dirty="0" smtClean="0"/>
          </a:p>
          <a:p>
            <a:r>
              <a:rPr lang="en-US" altLang="ko-KR" sz="1200" dirty="0" smtClean="0"/>
              <a:t>code: 000123</a:t>
            </a:r>
          </a:p>
          <a:p>
            <a:r>
              <a:rPr lang="en-US" altLang="ko-KR" sz="1200" dirty="0" smtClean="0"/>
              <a:t>market: 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endParaRPr lang="en-US" altLang="ko-KR" sz="1200" dirty="0" smtClean="0"/>
          </a:p>
          <a:p>
            <a:r>
              <a:rPr lang="en-US" altLang="ko-KR" sz="1200" dirty="0" smtClean="0"/>
              <a:t>size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대기업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중견기업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중소기업</a:t>
            </a:r>
            <a:endParaRPr lang="en-US" altLang="ko-KR" sz="1200" dirty="0" smtClean="0"/>
          </a:p>
          <a:p>
            <a:r>
              <a:rPr lang="en-US" altLang="ko-KR" sz="1200" dirty="0" smtClean="0"/>
              <a:t>theme: </a:t>
            </a:r>
            <a:r>
              <a:rPr lang="ko-KR" altLang="en-US" sz="1200" dirty="0" smtClean="0"/>
              <a:t>속해있는 테마</a:t>
            </a:r>
            <a:endParaRPr lang="en-US" altLang="ko-KR" sz="1200" dirty="0" smtClean="0"/>
          </a:p>
          <a:p>
            <a:r>
              <a:rPr lang="en-US" altLang="ko-KR" sz="1200" dirty="0" smtClean="0"/>
              <a:t>warning: </a:t>
            </a:r>
            <a:r>
              <a:rPr lang="ko-KR" altLang="en-US" sz="1200" dirty="0" err="1" smtClean="0"/>
              <a:t>감리구분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preferred: True(</a:t>
            </a:r>
            <a:r>
              <a:rPr lang="ko-KR" altLang="en-US" sz="1200" dirty="0" smtClean="0"/>
              <a:t>우선주</a:t>
            </a:r>
            <a:r>
              <a:rPr lang="en-US" altLang="ko-KR" sz="1200" dirty="0" smtClean="0"/>
              <a:t>)/False(</a:t>
            </a:r>
            <a:r>
              <a:rPr lang="ko-KR" altLang="en-US" sz="1200" dirty="0" smtClean="0"/>
              <a:t>비 우선주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Data of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tock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module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2085" y="1233967"/>
            <a:ext cx="7878535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8475" y="2009775"/>
            <a:ext cx="4391025" cy="260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8475" y="1986443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5375" y="2009775"/>
            <a:ext cx="64669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6981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1918" y="2577763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1918" y="3582260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1795" y="1620211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request_controller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6660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47944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30817" y="895932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r>
              <a:rPr lang="en-US" altLang="ko-KR" dirty="0" smtClean="0"/>
              <a:t> open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280" y="89593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66952" y="895932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76600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96056" y="2873137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96056" y="3133725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96056" y="3873262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796056" y="4133850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</p:cNvCxnSpPr>
          <p:nvPr/>
        </p:nvCxnSpPr>
        <p:spPr>
          <a:xfrm flipV="1">
            <a:off x="9362069" y="3309937"/>
            <a:ext cx="1285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70647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92083" y="2009775"/>
            <a:ext cx="258178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429" y="16202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api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358641" y="2667000"/>
            <a:ext cx="63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266981" y="2667000"/>
            <a:ext cx="771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50261" y="2968387"/>
            <a:ext cx="78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358643" y="2968387"/>
            <a:ext cx="63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33987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715374" y="5124059"/>
            <a:ext cx="646695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cfg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053009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8301" y="255018"/>
            <a:ext cx="116940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ID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타입 	이름 	설명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CommConnect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윈도우를 실행한다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3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CommRqData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데이터를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GetLoginInfo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로그인 정보를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5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SendOrder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주식주문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Tran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을 송신한다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7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void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SetInputValue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Daki"/>
              </a:rPr>
              <a:t>8 	LONG 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SetOutputFID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endParaRPr lang="en-US" altLang="ko-KR" dirty="0" smtClean="0">
              <a:solidFill>
                <a:srgbClr val="000000"/>
              </a:solidFill>
              <a:latin typeface="Daki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10 	void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DisconnectRealData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리얼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시세를 끊는다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11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GetRepeatCnt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받은 데이터의 반복 개수를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CommKwRqData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관심종목을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조회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13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GetAPIModulePath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OpenApi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모듈이 설치되어 있는 디렉토리를 반환 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14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GetCodeListByMarket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장구분별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리스트를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15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GetConnectState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통신 접속 상태를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16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GetMasterCodeName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종목명을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17 	LONG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GetMasterListedStockCnt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상장주식수를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18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GetMasterConstruction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감리구분을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19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GetMasterListedStockDate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상장일을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20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GetMasterLastPrice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전일가를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21 	BSTR 	</a:t>
            </a:r>
            <a:r>
              <a:rPr lang="en-US" altLang="ko-KR" dirty="0" err="1">
                <a:solidFill>
                  <a:srgbClr val="FF0000"/>
                </a:solidFill>
                <a:latin typeface="Daki"/>
              </a:rPr>
              <a:t>GetMasterStockState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종목코드의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종목상태를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22 	LONG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GetDataCount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레코드의 </a:t>
            </a:r>
            <a:r>
              <a:rPr lang="ko-KR" altLang="en-US" dirty="0" err="1">
                <a:solidFill>
                  <a:srgbClr val="000000"/>
                </a:solidFill>
                <a:latin typeface="Daki"/>
              </a:rPr>
              <a:t>반복개수를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</a:t>
            </a:r>
          </a:p>
          <a:p>
            <a:r>
              <a:rPr lang="en-US" altLang="ko-KR" dirty="0">
                <a:solidFill>
                  <a:srgbClr val="000000"/>
                </a:solidFill>
                <a:latin typeface="Daki"/>
              </a:rPr>
              <a:t>23 	BSTR 	</a:t>
            </a:r>
            <a:r>
              <a:rPr lang="en-US" altLang="ko-KR" dirty="0" err="1">
                <a:solidFill>
                  <a:srgbClr val="000000"/>
                </a:solidFill>
                <a:latin typeface="Daki"/>
              </a:rPr>
              <a:t>GetOutputValue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 	</a:t>
            </a:r>
            <a:r>
              <a:rPr lang="ko-KR" altLang="en-US" dirty="0">
                <a:solidFill>
                  <a:srgbClr val="000000"/>
                </a:solidFill>
                <a:latin typeface="Daki"/>
              </a:rPr>
              <a:t>수신 데이터를 반환한다</a:t>
            </a:r>
            <a:r>
              <a:rPr lang="en-US" altLang="ko-KR" dirty="0">
                <a:solidFill>
                  <a:srgbClr val="000000"/>
                </a:solidFill>
                <a:latin typeface="Daki"/>
              </a:rPr>
              <a:t>. 		</a:t>
            </a:r>
          </a:p>
        </p:txBody>
      </p:sp>
    </p:spTree>
    <p:extLst>
      <p:ext uri="{BB962C8B-B14F-4D97-AF65-F5344CB8AC3E}">
        <p14:creationId xmlns:p14="http://schemas.microsoft.com/office/powerpoint/2010/main" val="119329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676</Words>
  <Application>Microsoft Office PowerPoint</Application>
  <PresentationFormat>와이드스크린</PresentationFormat>
  <Paragraphs>235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D2Coding</vt:lpstr>
      <vt:lpstr>Daki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46</cp:revision>
  <dcterms:created xsi:type="dcterms:W3CDTF">2018-06-05T16:29:15Z</dcterms:created>
  <dcterms:modified xsi:type="dcterms:W3CDTF">2018-06-26T15:17:10Z</dcterms:modified>
</cp:coreProperties>
</file>