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C"/>
          </a:solidFill>
        </a:fill>
      </a:tcStyle>
    </a:wholeTbl>
    <a:band2H>
      <a:tcTxStyle/>
      <a:tcStyle>
        <a:tcBdr/>
        <a:fill>
          <a:solidFill>
            <a:srgbClr val="E6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1"/>
          </a:solidFill>
        </a:fill>
      </a:tcStyle>
    </a:wholeTbl>
    <a:band2H>
      <a:tcTxStyle/>
      <a:tcStyle>
        <a:tcBdr/>
        <a:fill>
          <a:solidFill>
            <a:srgbClr val="E7E7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CC"/>
          </a:solidFill>
        </a:fill>
      </a:tcStyle>
    </a:wholeTbl>
    <a:band2H>
      <a:tcTxStyle/>
      <a:tcStyle>
        <a:tcBdr/>
        <a:fill>
          <a:solidFill>
            <a:srgbClr val="E7EF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3" d="100"/>
          <a:sy n="73" d="100"/>
        </p:scale>
        <p:origin x="2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48" name="Shape 648"/>
          <p:cNvSpPr>
            <a:spLocks noGrp="1" noRot="1" noChangeAspect="1"/>
          </p:cNvSpPr>
          <p:nvPr>
            <p:ph type="sldImg"/>
          </p:nvPr>
        </p:nvSpPr>
        <p:spPr>
          <a:xfrm>
            <a:off x="1143000" y="685800"/>
            <a:ext cx="4572000" cy="3429000"/>
          </a:xfrm>
          <a:prstGeom prst="rect">
            <a:avLst/>
          </a:prstGeom>
        </p:spPr>
        <p:txBody>
          <a:bodyPr/>
          <a:lstStyle/>
          <a:p>
            <a:endParaRPr/>
          </a:p>
        </p:txBody>
      </p:sp>
      <p:sp>
        <p:nvSpPr>
          <p:cNvPr id="649" name="Shape 6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with Logo">
    <p:spTree>
      <p:nvGrpSpPr>
        <p:cNvPr id="1" name=""/>
        <p:cNvGrpSpPr/>
        <p:nvPr/>
      </p:nvGrpSpPr>
      <p:grpSpPr>
        <a:xfrm>
          <a:off x="0" y="0"/>
          <a:ext cx="0" cy="0"/>
          <a:chOff x="0" y="0"/>
          <a:chExt cx="0" cy="0"/>
        </a:xfrm>
      </p:grpSpPr>
      <p:sp>
        <p:nvSpPr>
          <p:cNvPr id="13" name="Rectangle 6"/>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4" name="Rectangle 7"/>
          <p:cNvSpPr/>
          <p:nvPr/>
        </p:nvSpPr>
        <p:spPr>
          <a:xfrm>
            <a:off x="3585971" y="0"/>
            <a:ext cx="5020058" cy="6858000"/>
          </a:xfrm>
          <a:prstGeom prst="rect">
            <a:avLst/>
          </a:prstGeom>
          <a:solidFill>
            <a:srgbClr val="000000">
              <a:alpha val="6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5" name="Title Text"/>
          <p:cNvSpPr>
            <a:spLocks noGrp="1"/>
          </p:cNvSpPr>
          <p:nvPr>
            <p:ph type="title"/>
          </p:nvPr>
        </p:nvSpPr>
        <p:spPr>
          <a:xfrm>
            <a:off x="3585971" y="2551427"/>
            <a:ext cx="5020058" cy="1633088"/>
          </a:xfrm>
          <a:prstGeom prst="rect">
            <a:avLst/>
          </a:prstGeom>
        </p:spPr>
        <p:txBody>
          <a:bodyPr lIns="45718" tIns="45718" rIns="45718" bIns="45718" anchor="b"/>
          <a:lstStyle>
            <a:lvl1pPr algn="ctr">
              <a:lnSpc>
                <a:spcPct val="85000"/>
              </a:lnSpc>
              <a:defRPr sz="5500"/>
            </a:lvl1pPr>
          </a:lstStyle>
          <a:p>
            <a:r>
              <a:t>Title Text</a:t>
            </a:r>
          </a:p>
        </p:txBody>
      </p:sp>
      <p:sp>
        <p:nvSpPr>
          <p:cNvPr id="16" name="Body Level One…"/>
          <p:cNvSpPr>
            <a:spLocks noGrp="1"/>
          </p:cNvSpPr>
          <p:nvPr>
            <p:ph type="body" sz="quarter" idx="1"/>
          </p:nvPr>
        </p:nvSpPr>
        <p:spPr>
          <a:xfrm>
            <a:off x="3581400" y="4653445"/>
            <a:ext cx="5027613" cy="827198"/>
          </a:xfrm>
          <a:prstGeom prst="rect">
            <a:avLst/>
          </a:prstGeom>
        </p:spPr>
        <p:txBody>
          <a:bodyPr lIns="45718" tIns="45718" rIns="45718" bIns="45718"/>
          <a:lstStyle>
            <a:lvl1pPr algn="ctr">
              <a:spcBef>
                <a:spcPts val="1000"/>
              </a:spcBef>
              <a:defRPr sz="2800"/>
            </a:lvl1pPr>
            <a:lvl2pPr algn="ctr">
              <a:spcBef>
                <a:spcPts val="1000"/>
              </a:spcBef>
              <a:defRPr sz="2800"/>
            </a:lvl2pPr>
            <a:lvl3pPr algn="ctr">
              <a:spcBef>
                <a:spcPts val="1000"/>
              </a:spcBef>
              <a:defRPr sz="2800"/>
            </a:lvl3pPr>
            <a:lvl4pPr algn="ctr">
              <a:spcBef>
                <a:spcPts val="1000"/>
              </a:spcBef>
              <a:defRPr sz="2800"/>
            </a:lvl4pPr>
            <a:lvl5pPr algn="ctr">
              <a:spcBef>
                <a:spcPts val="1000"/>
              </a:spcBef>
              <a:defRPr sz="2800"/>
            </a:lvl5pPr>
          </a:lstStyle>
          <a:p>
            <a:r>
              <a:t>Body Level One</a:t>
            </a:r>
          </a:p>
          <a:p>
            <a:pPr lvl="1"/>
            <a:r>
              <a:t>Body Level Two</a:t>
            </a:r>
          </a:p>
          <a:p>
            <a:pPr lvl="2"/>
            <a:r>
              <a:t>Body Level Three</a:t>
            </a:r>
          </a:p>
          <a:p>
            <a:pPr lvl="3"/>
            <a:r>
              <a:t>Body Level Four</a:t>
            </a:r>
          </a:p>
          <a:p>
            <a:pPr lvl="4"/>
            <a:r>
              <a:t>Body Level Five</a:t>
            </a:r>
          </a:p>
        </p:txBody>
      </p:sp>
      <p:sp>
        <p:nvSpPr>
          <p:cNvPr id="17" name="Picture Placeholder 11"/>
          <p:cNvSpPr>
            <a:spLocks noGrp="1"/>
          </p:cNvSpPr>
          <p:nvPr>
            <p:ph type="pic" sz="quarter" idx="13"/>
          </p:nvPr>
        </p:nvSpPr>
        <p:spPr>
          <a:xfrm>
            <a:off x="4902708" y="1721890"/>
            <a:ext cx="2386803" cy="486003"/>
          </a:xfrm>
          <a:prstGeom prst="rect">
            <a:avLst/>
          </a:prstGeom>
        </p:spPr>
        <p:txBody>
          <a:bodyPr lIns="91439" tIns="45719" rIns="91439" bIns="45719">
            <a:noAutofit/>
          </a:bodyPr>
          <a:lstStyle/>
          <a:p>
            <a:endParaRPr/>
          </a:p>
        </p:txBody>
      </p:sp>
      <p:sp>
        <p:nvSpPr>
          <p:cNvPr id="18" name="Slide Number"/>
          <p:cNvSpPr>
            <a:spLocks noGrp="1"/>
          </p:cNvSpPr>
          <p:nvPr>
            <p:ph type="sldNum" sz="quarter" idx="2"/>
          </p:nvPr>
        </p:nvSpPr>
        <p:spPr>
          <a:xfrm>
            <a:off x="8737600" y="6207508"/>
            <a:ext cx="153924" cy="14884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ircles and Content Layout">
    <p:spTree>
      <p:nvGrpSpPr>
        <p:cNvPr id="1" name=""/>
        <p:cNvGrpSpPr/>
        <p:nvPr/>
      </p:nvGrpSpPr>
      <p:grpSpPr>
        <a:xfrm>
          <a:off x="0" y="0"/>
          <a:ext cx="0" cy="0"/>
          <a:chOff x="0" y="0"/>
          <a:chExt cx="0" cy="0"/>
        </a:xfrm>
      </p:grpSpPr>
      <p:sp>
        <p:nvSpPr>
          <p:cNvPr id="16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68" name="Rectangle 24"/>
          <p:cNvSpPr/>
          <p:nvPr/>
        </p:nvSpPr>
        <p:spPr>
          <a:xfrm>
            <a:off x="-1590" y="-2"/>
            <a:ext cx="12192005"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69" name="Rectangle 5"/>
          <p:cNvSpPr/>
          <p:nvPr/>
        </p:nvSpPr>
        <p:spPr>
          <a:xfrm>
            <a:off x="0" y="3690968"/>
            <a:ext cx="12192000" cy="3167034"/>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70" name="Title Text"/>
          <p:cNvSpPr>
            <a:spLocks noGrp="1"/>
          </p:cNvSpPr>
          <p:nvPr>
            <p:ph type="title"/>
          </p:nvPr>
        </p:nvSpPr>
        <p:spPr>
          <a:xfrm>
            <a:off x="838200" y="805472"/>
            <a:ext cx="7081434" cy="552848"/>
          </a:xfrm>
          <a:prstGeom prst="rect">
            <a:avLst/>
          </a:prstGeom>
        </p:spPr>
        <p:txBody>
          <a:bodyPr anchor="b"/>
          <a:lstStyle/>
          <a:p>
            <a:r>
              <a:t>Title Text</a:t>
            </a:r>
          </a:p>
        </p:txBody>
      </p:sp>
      <p:sp>
        <p:nvSpPr>
          <p:cNvPr id="171" name="Body Level One…"/>
          <p:cNvSpPr>
            <a:spLocks noGrp="1"/>
          </p:cNvSpPr>
          <p:nvPr>
            <p:ph type="body" sz="quarter" idx="1"/>
          </p:nvPr>
        </p:nvSpPr>
        <p:spPr>
          <a:xfrm>
            <a:off x="1587234" y="4798586"/>
            <a:ext cx="2577287" cy="334921"/>
          </a:xfrm>
          <a:prstGeom prst="rect">
            <a:avLst/>
          </a:prstGeom>
        </p:spPr>
        <p:txBody>
          <a:bodyPr anchor="b"/>
          <a:lstStyle>
            <a:lvl1pPr algn="ctr">
              <a:spcBef>
                <a:spcPts val="1000"/>
              </a:spcBef>
              <a:defRPr sz="2200" b="1">
                <a:latin typeface="Book Antiqua"/>
                <a:ea typeface="Book Antiqua"/>
                <a:cs typeface="Book Antiqua"/>
                <a:sym typeface="Book Antiqua"/>
              </a:defRPr>
            </a:lvl1pPr>
            <a:lvl2pPr algn="ctr">
              <a:spcBef>
                <a:spcPts val="1000"/>
              </a:spcBef>
              <a:defRPr sz="2200" b="1">
                <a:latin typeface="Book Antiqua"/>
                <a:ea typeface="Book Antiqua"/>
                <a:cs typeface="Book Antiqua"/>
                <a:sym typeface="Book Antiqua"/>
              </a:defRPr>
            </a:lvl2pPr>
            <a:lvl3pPr algn="ctr">
              <a:spcBef>
                <a:spcPts val="1000"/>
              </a:spcBef>
              <a:defRPr sz="2200" b="1">
                <a:latin typeface="Book Antiqua"/>
                <a:ea typeface="Book Antiqua"/>
                <a:cs typeface="Book Antiqua"/>
                <a:sym typeface="Book Antiqua"/>
              </a:defRPr>
            </a:lvl3pPr>
            <a:lvl4pPr algn="ctr">
              <a:spcBef>
                <a:spcPts val="1000"/>
              </a:spcBef>
              <a:defRPr sz="2200" b="1">
                <a:latin typeface="Book Antiqua"/>
                <a:ea typeface="Book Antiqua"/>
                <a:cs typeface="Book Antiqua"/>
                <a:sym typeface="Book Antiqua"/>
              </a:defRPr>
            </a:lvl4pPr>
            <a:lvl5pPr algn="ctr">
              <a:spcBef>
                <a:spcPts val="1000"/>
              </a:spcBef>
              <a:defRPr sz="2200" b="1">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172" name="Text Placeholder 11"/>
          <p:cNvSpPr>
            <a:spLocks noGrp="1"/>
          </p:cNvSpPr>
          <p:nvPr>
            <p:ph type="body" sz="quarter" idx="13"/>
          </p:nvPr>
        </p:nvSpPr>
        <p:spPr>
          <a:xfrm>
            <a:off x="1587234" y="5235475"/>
            <a:ext cx="2577288" cy="705926"/>
          </a:xfrm>
          <a:prstGeom prst="rect">
            <a:avLst/>
          </a:prstGeom>
        </p:spPr>
        <p:txBody>
          <a:bodyPr/>
          <a:lstStyle/>
          <a:p>
            <a:endParaRPr/>
          </a:p>
        </p:txBody>
      </p:sp>
      <p:sp>
        <p:nvSpPr>
          <p:cNvPr id="173" name="Text Placeholder 11"/>
          <p:cNvSpPr>
            <a:spLocks noGrp="1"/>
          </p:cNvSpPr>
          <p:nvPr>
            <p:ph type="body" sz="quarter" idx="14"/>
          </p:nvPr>
        </p:nvSpPr>
        <p:spPr>
          <a:xfrm>
            <a:off x="836612" y="1392449"/>
            <a:ext cx="10515601" cy="915723"/>
          </a:xfrm>
          <a:prstGeom prst="rect">
            <a:avLst/>
          </a:prstGeom>
        </p:spPr>
        <p:txBody>
          <a:bodyPr/>
          <a:lstStyle/>
          <a:p>
            <a:endParaRPr/>
          </a:p>
        </p:txBody>
      </p:sp>
      <p:sp>
        <p:nvSpPr>
          <p:cNvPr id="174" name="Oval 7"/>
          <p:cNvSpPr/>
          <p:nvPr/>
        </p:nvSpPr>
        <p:spPr>
          <a:xfrm>
            <a:off x="1969178" y="2806082"/>
            <a:ext cx="1847092" cy="1847090"/>
          </a:xfrm>
          <a:prstGeom prst="ellipse">
            <a:avLst/>
          </a:prstGeom>
          <a:solidFill>
            <a:srgbClr val="000000"/>
          </a:solidFill>
          <a:ln w="12700">
            <a:solidFill>
              <a:srgbClr val="808080">
                <a:alpha val="60000"/>
              </a:srgbClr>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75" name="Oval 30"/>
          <p:cNvSpPr/>
          <p:nvPr/>
        </p:nvSpPr>
        <p:spPr>
          <a:xfrm>
            <a:off x="4730062" y="2358026"/>
            <a:ext cx="2295148" cy="2295146"/>
          </a:xfrm>
          <a:prstGeom prst="ellipse">
            <a:avLst/>
          </a:prstGeom>
          <a:solidFill>
            <a:srgbClr val="000000"/>
          </a:solidFill>
          <a:ln w="12700">
            <a:solidFill>
              <a:srgbClr val="808080">
                <a:alpha val="60000"/>
              </a:srgbClr>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76" name="Oval 31"/>
          <p:cNvSpPr/>
          <p:nvPr/>
        </p:nvSpPr>
        <p:spPr>
          <a:xfrm>
            <a:off x="7613594" y="2037986"/>
            <a:ext cx="2615189" cy="2615189"/>
          </a:xfrm>
          <a:prstGeom prst="ellipse">
            <a:avLst/>
          </a:prstGeom>
          <a:solidFill>
            <a:srgbClr val="000000"/>
          </a:solidFill>
          <a:ln w="12700">
            <a:solidFill>
              <a:srgbClr val="808080">
                <a:alpha val="60000"/>
              </a:srgbClr>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77" name="Text Placeholder 2"/>
          <p:cNvSpPr>
            <a:spLocks noGrp="1"/>
          </p:cNvSpPr>
          <p:nvPr>
            <p:ph type="body" sz="quarter" idx="15"/>
          </p:nvPr>
        </p:nvSpPr>
        <p:spPr>
          <a:xfrm>
            <a:off x="2022734" y="3082270"/>
            <a:ext cx="1739977" cy="955578"/>
          </a:xfrm>
          <a:prstGeom prst="rect">
            <a:avLst/>
          </a:prstGeom>
        </p:spPr>
        <p:txBody>
          <a:bodyPr anchor="b"/>
          <a:lstStyle/>
          <a:p>
            <a:endParaRPr/>
          </a:p>
        </p:txBody>
      </p:sp>
      <p:sp>
        <p:nvSpPr>
          <p:cNvPr id="178" name="Text Placeholder 2"/>
          <p:cNvSpPr>
            <a:spLocks noGrp="1"/>
          </p:cNvSpPr>
          <p:nvPr>
            <p:ph type="body" sz="quarter" idx="16"/>
          </p:nvPr>
        </p:nvSpPr>
        <p:spPr>
          <a:xfrm>
            <a:off x="2022734" y="4075183"/>
            <a:ext cx="1739977" cy="280934"/>
          </a:xfrm>
          <a:prstGeom prst="rect">
            <a:avLst/>
          </a:prstGeom>
        </p:spPr>
        <p:txBody>
          <a:bodyPr anchor="b"/>
          <a:lstStyle/>
          <a:p>
            <a:endParaRPr/>
          </a:p>
        </p:txBody>
      </p:sp>
      <p:sp>
        <p:nvSpPr>
          <p:cNvPr id="179" name="Text Placeholder 2"/>
          <p:cNvSpPr>
            <a:spLocks noGrp="1"/>
          </p:cNvSpPr>
          <p:nvPr>
            <p:ph type="body" sz="quarter" idx="17"/>
          </p:nvPr>
        </p:nvSpPr>
        <p:spPr>
          <a:xfrm>
            <a:off x="5007645" y="2886747"/>
            <a:ext cx="1739977" cy="955578"/>
          </a:xfrm>
          <a:prstGeom prst="rect">
            <a:avLst/>
          </a:prstGeom>
        </p:spPr>
        <p:txBody>
          <a:bodyPr anchor="b"/>
          <a:lstStyle/>
          <a:p>
            <a:endParaRPr/>
          </a:p>
        </p:txBody>
      </p:sp>
      <p:sp>
        <p:nvSpPr>
          <p:cNvPr id="180" name="Text Placeholder 2"/>
          <p:cNvSpPr>
            <a:spLocks noGrp="1"/>
          </p:cNvSpPr>
          <p:nvPr>
            <p:ph type="body" sz="quarter" idx="18"/>
          </p:nvPr>
        </p:nvSpPr>
        <p:spPr>
          <a:xfrm>
            <a:off x="5007645" y="3879658"/>
            <a:ext cx="1739977" cy="280934"/>
          </a:xfrm>
          <a:prstGeom prst="rect">
            <a:avLst/>
          </a:prstGeom>
        </p:spPr>
        <p:txBody>
          <a:bodyPr anchor="b"/>
          <a:lstStyle/>
          <a:p>
            <a:endParaRPr/>
          </a:p>
        </p:txBody>
      </p:sp>
      <p:sp>
        <p:nvSpPr>
          <p:cNvPr id="181" name="Text Placeholder 2"/>
          <p:cNvSpPr>
            <a:spLocks noGrp="1"/>
          </p:cNvSpPr>
          <p:nvPr>
            <p:ph type="body" sz="quarter" idx="19"/>
          </p:nvPr>
        </p:nvSpPr>
        <p:spPr>
          <a:xfrm>
            <a:off x="7761964" y="2723457"/>
            <a:ext cx="2295147" cy="955576"/>
          </a:xfrm>
          <a:prstGeom prst="rect">
            <a:avLst/>
          </a:prstGeom>
        </p:spPr>
        <p:txBody>
          <a:bodyPr anchor="b"/>
          <a:lstStyle/>
          <a:p>
            <a:endParaRPr/>
          </a:p>
        </p:txBody>
      </p:sp>
      <p:sp>
        <p:nvSpPr>
          <p:cNvPr id="182" name="Text Placeholder 2"/>
          <p:cNvSpPr>
            <a:spLocks noGrp="1"/>
          </p:cNvSpPr>
          <p:nvPr>
            <p:ph type="body" sz="quarter" idx="20"/>
          </p:nvPr>
        </p:nvSpPr>
        <p:spPr>
          <a:xfrm>
            <a:off x="8038165" y="3716368"/>
            <a:ext cx="1739977" cy="280934"/>
          </a:xfrm>
          <a:prstGeom prst="rect">
            <a:avLst/>
          </a:prstGeom>
        </p:spPr>
        <p:txBody>
          <a:bodyPr anchor="b"/>
          <a:lstStyle/>
          <a:p>
            <a:endParaRPr/>
          </a:p>
        </p:txBody>
      </p:sp>
      <p:sp>
        <p:nvSpPr>
          <p:cNvPr id="183" name="Text Placeholder 2"/>
          <p:cNvSpPr>
            <a:spLocks noGrp="1"/>
          </p:cNvSpPr>
          <p:nvPr>
            <p:ph type="body" sz="quarter" idx="21"/>
          </p:nvPr>
        </p:nvSpPr>
        <p:spPr>
          <a:xfrm>
            <a:off x="4587883" y="4798586"/>
            <a:ext cx="2577287" cy="334921"/>
          </a:xfrm>
          <a:prstGeom prst="rect">
            <a:avLst/>
          </a:prstGeom>
        </p:spPr>
        <p:txBody>
          <a:bodyPr anchor="b"/>
          <a:lstStyle/>
          <a:p>
            <a:endParaRPr/>
          </a:p>
        </p:txBody>
      </p:sp>
      <p:sp>
        <p:nvSpPr>
          <p:cNvPr id="184" name="Text Placeholder 11"/>
          <p:cNvSpPr>
            <a:spLocks noGrp="1"/>
          </p:cNvSpPr>
          <p:nvPr>
            <p:ph type="body" sz="quarter" idx="22"/>
          </p:nvPr>
        </p:nvSpPr>
        <p:spPr>
          <a:xfrm>
            <a:off x="4587883" y="5240925"/>
            <a:ext cx="2577287" cy="705926"/>
          </a:xfrm>
          <a:prstGeom prst="rect">
            <a:avLst/>
          </a:prstGeom>
        </p:spPr>
        <p:txBody>
          <a:bodyPr/>
          <a:lstStyle/>
          <a:p>
            <a:endParaRPr/>
          </a:p>
        </p:txBody>
      </p:sp>
      <p:sp>
        <p:nvSpPr>
          <p:cNvPr id="185" name="Text Placeholder 2"/>
          <p:cNvSpPr>
            <a:spLocks noGrp="1"/>
          </p:cNvSpPr>
          <p:nvPr>
            <p:ph type="body" sz="quarter" idx="23"/>
          </p:nvPr>
        </p:nvSpPr>
        <p:spPr>
          <a:xfrm>
            <a:off x="7654886" y="4798586"/>
            <a:ext cx="2577287" cy="334921"/>
          </a:xfrm>
          <a:prstGeom prst="rect">
            <a:avLst/>
          </a:prstGeom>
        </p:spPr>
        <p:txBody>
          <a:bodyPr anchor="b"/>
          <a:lstStyle/>
          <a:p>
            <a:endParaRPr/>
          </a:p>
        </p:txBody>
      </p:sp>
      <p:sp>
        <p:nvSpPr>
          <p:cNvPr id="186" name="Text Placeholder 11"/>
          <p:cNvSpPr>
            <a:spLocks noGrp="1"/>
          </p:cNvSpPr>
          <p:nvPr>
            <p:ph type="body" sz="quarter" idx="24"/>
          </p:nvPr>
        </p:nvSpPr>
        <p:spPr>
          <a:xfrm>
            <a:off x="7654886" y="5231800"/>
            <a:ext cx="2577287" cy="705926"/>
          </a:xfrm>
          <a:prstGeom prst="rect">
            <a:avLst/>
          </a:prstGeom>
        </p:spPr>
        <p:txBody>
          <a:bodyPr/>
          <a:lstStyle/>
          <a:p>
            <a:endParaRPr/>
          </a:p>
        </p:txBody>
      </p:sp>
      <p:sp>
        <p:nvSpPr>
          <p:cNvPr id="187" name="Picture Placeholder 11"/>
          <p:cNvSpPr>
            <a:spLocks noGrp="1"/>
          </p:cNvSpPr>
          <p:nvPr>
            <p:ph type="pic" sz="quarter" idx="25"/>
          </p:nvPr>
        </p:nvSpPr>
        <p:spPr>
          <a:xfrm>
            <a:off x="9409913" y="851601"/>
            <a:ext cx="1938531" cy="393195"/>
          </a:xfrm>
          <a:prstGeom prst="rect">
            <a:avLst/>
          </a:prstGeom>
        </p:spPr>
        <p:txBody>
          <a:bodyPr lIns="91439" tIns="45719" rIns="91439" bIns="45719">
            <a:noAutofit/>
          </a:bodyPr>
          <a:lstStyle/>
          <a:p>
            <a:endParaRPr/>
          </a:p>
        </p:txBody>
      </p:sp>
      <p:sp>
        <p:nvSpPr>
          <p:cNvPr id="18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wo Content and Caption Layout">
    <p:spTree>
      <p:nvGrpSpPr>
        <p:cNvPr id="1" name=""/>
        <p:cNvGrpSpPr/>
        <p:nvPr/>
      </p:nvGrpSpPr>
      <p:grpSpPr>
        <a:xfrm>
          <a:off x="0" y="0"/>
          <a:ext cx="0" cy="0"/>
          <a:chOff x="0" y="0"/>
          <a:chExt cx="0" cy="0"/>
        </a:xfrm>
      </p:grpSpPr>
      <p:sp>
        <p:nvSpPr>
          <p:cNvPr id="195"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96" name="Rectangle 13"/>
          <p:cNvSpPr/>
          <p:nvPr/>
        </p:nvSpPr>
        <p:spPr>
          <a:xfrm>
            <a:off x="0" y="0"/>
            <a:ext cx="12192000" cy="6858000"/>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97" name="Rectangle 5"/>
          <p:cNvSpPr/>
          <p:nvPr/>
        </p:nvSpPr>
        <p:spPr>
          <a:xfrm>
            <a:off x="0" y="2990088"/>
            <a:ext cx="12192000" cy="3867912"/>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98"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199" name="Body Level One…"/>
          <p:cNvSpPr>
            <a:spLocks noGrp="1"/>
          </p:cNvSpPr>
          <p:nvPr>
            <p:ph type="body" sz="quarter" idx="1"/>
          </p:nvPr>
        </p:nvSpPr>
        <p:spPr>
          <a:xfrm>
            <a:off x="1053451" y="3340706"/>
            <a:ext cx="3666746" cy="334921"/>
          </a:xfrm>
          <a:prstGeom prst="rect">
            <a:avLst/>
          </a:prstGeom>
        </p:spPr>
        <p:txBody>
          <a:bodyPr anchor="b"/>
          <a:lstStyle>
            <a:lvl1pPr>
              <a:spcBef>
                <a:spcPts val="1000"/>
              </a:spcBef>
              <a:defRPr sz="2200" b="1">
                <a:solidFill>
                  <a:srgbClr val="FFAA27"/>
                </a:solidFill>
                <a:latin typeface="Book Antiqua"/>
                <a:ea typeface="Book Antiqua"/>
                <a:cs typeface="Book Antiqua"/>
                <a:sym typeface="Book Antiqua"/>
              </a:defRPr>
            </a:lvl1pPr>
            <a:lvl2pPr>
              <a:spcBef>
                <a:spcPts val="1000"/>
              </a:spcBef>
              <a:defRPr sz="2200" b="1">
                <a:solidFill>
                  <a:srgbClr val="FFAA27"/>
                </a:solidFill>
                <a:latin typeface="Book Antiqua"/>
                <a:ea typeface="Book Antiqua"/>
                <a:cs typeface="Book Antiqua"/>
                <a:sym typeface="Book Antiqua"/>
              </a:defRPr>
            </a:lvl2pPr>
            <a:lvl3pPr>
              <a:spcBef>
                <a:spcPts val="1000"/>
              </a:spcBef>
              <a:defRPr sz="2200" b="1">
                <a:solidFill>
                  <a:srgbClr val="FFAA27"/>
                </a:solidFill>
                <a:latin typeface="Book Antiqua"/>
                <a:ea typeface="Book Antiqua"/>
                <a:cs typeface="Book Antiqua"/>
                <a:sym typeface="Book Antiqua"/>
              </a:defRPr>
            </a:lvl3pPr>
            <a:lvl4pPr>
              <a:spcBef>
                <a:spcPts val="1000"/>
              </a:spcBef>
              <a:defRPr sz="2200" b="1">
                <a:solidFill>
                  <a:srgbClr val="FFAA27"/>
                </a:solidFill>
                <a:latin typeface="Book Antiqua"/>
                <a:ea typeface="Book Antiqua"/>
                <a:cs typeface="Book Antiqua"/>
                <a:sym typeface="Book Antiqua"/>
              </a:defRPr>
            </a:lvl4pPr>
            <a:lvl5pPr>
              <a:spcBef>
                <a:spcPts val="1000"/>
              </a:spcBef>
              <a:defRPr sz="22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200" name="Text Placeholder 11"/>
          <p:cNvSpPr>
            <a:spLocks noGrp="1"/>
          </p:cNvSpPr>
          <p:nvPr>
            <p:ph type="body" sz="quarter" idx="13"/>
          </p:nvPr>
        </p:nvSpPr>
        <p:spPr>
          <a:xfrm>
            <a:off x="836611" y="3773923"/>
            <a:ext cx="5259390" cy="2087755"/>
          </a:xfrm>
          <a:prstGeom prst="rect">
            <a:avLst/>
          </a:prstGeom>
        </p:spPr>
        <p:txBody>
          <a:bodyPr/>
          <a:lstStyle/>
          <a:p>
            <a:endParaRPr/>
          </a:p>
        </p:txBody>
      </p:sp>
      <p:sp>
        <p:nvSpPr>
          <p:cNvPr id="201" name="Text Placeholder 11"/>
          <p:cNvSpPr>
            <a:spLocks noGrp="1"/>
          </p:cNvSpPr>
          <p:nvPr>
            <p:ph type="body" sz="quarter" idx="14"/>
          </p:nvPr>
        </p:nvSpPr>
        <p:spPr>
          <a:xfrm>
            <a:off x="836612" y="1392449"/>
            <a:ext cx="10515601" cy="935432"/>
          </a:xfrm>
          <a:prstGeom prst="rect">
            <a:avLst/>
          </a:prstGeom>
        </p:spPr>
        <p:txBody>
          <a:bodyPr/>
          <a:lstStyle/>
          <a:p>
            <a:endParaRPr/>
          </a:p>
        </p:txBody>
      </p:sp>
      <p:sp>
        <p:nvSpPr>
          <p:cNvPr id="202" name="Text Placeholder 2"/>
          <p:cNvSpPr>
            <a:spLocks noGrp="1"/>
          </p:cNvSpPr>
          <p:nvPr>
            <p:ph type="body" sz="quarter" idx="15"/>
          </p:nvPr>
        </p:nvSpPr>
        <p:spPr>
          <a:xfrm>
            <a:off x="6682936" y="3353508"/>
            <a:ext cx="3666747" cy="334921"/>
          </a:xfrm>
          <a:prstGeom prst="rect">
            <a:avLst/>
          </a:prstGeom>
        </p:spPr>
        <p:txBody>
          <a:bodyPr anchor="b"/>
          <a:lstStyle/>
          <a:p>
            <a:endParaRPr/>
          </a:p>
        </p:txBody>
      </p:sp>
      <p:sp>
        <p:nvSpPr>
          <p:cNvPr id="203" name="Text Placeholder 11"/>
          <p:cNvSpPr>
            <a:spLocks noGrp="1"/>
          </p:cNvSpPr>
          <p:nvPr>
            <p:ph type="body" sz="quarter" idx="16"/>
          </p:nvPr>
        </p:nvSpPr>
        <p:spPr>
          <a:xfrm>
            <a:off x="6466097" y="3786723"/>
            <a:ext cx="5068181" cy="2087755"/>
          </a:xfrm>
          <a:prstGeom prst="rect">
            <a:avLst/>
          </a:prstGeom>
        </p:spPr>
        <p:txBody>
          <a:bodyPr/>
          <a:lstStyle/>
          <a:p>
            <a:endParaRPr/>
          </a:p>
        </p:txBody>
      </p:sp>
      <p:sp>
        <p:nvSpPr>
          <p:cNvPr id="204" name="Picture Placeholder 11"/>
          <p:cNvSpPr>
            <a:spLocks noGrp="1"/>
          </p:cNvSpPr>
          <p:nvPr>
            <p:ph type="pic" sz="quarter" idx="17"/>
          </p:nvPr>
        </p:nvSpPr>
        <p:spPr>
          <a:xfrm>
            <a:off x="9409913" y="851601"/>
            <a:ext cx="1938531" cy="393195"/>
          </a:xfrm>
          <a:prstGeom prst="rect">
            <a:avLst/>
          </a:prstGeom>
        </p:spPr>
        <p:txBody>
          <a:bodyPr lIns="91439" tIns="45719" rIns="91439" bIns="45719">
            <a:noAutofit/>
          </a:bodyPr>
          <a:lstStyle/>
          <a:p>
            <a:endParaRPr/>
          </a:p>
        </p:txBody>
      </p:sp>
      <p:sp>
        <p:nvSpPr>
          <p:cNvPr id="20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Competition Content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12" name="Rectangle 9"/>
          <p:cNvSpPr/>
          <p:nvPr/>
        </p:nvSpPr>
        <p:spPr>
          <a:xfrm>
            <a:off x="0" y="0"/>
            <a:ext cx="12192000" cy="6858000"/>
          </a:xfrm>
          <a:prstGeom prst="rect">
            <a:avLst/>
          </a:prstGeom>
          <a:blipFill>
            <a:blip r:embed="rId3"/>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13" name="Rectangle 32"/>
          <p:cNvSpPr/>
          <p:nvPr/>
        </p:nvSpPr>
        <p:spPr>
          <a:xfrm>
            <a:off x="0" y="-2"/>
            <a:ext cx="12192000"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14" name="Rectangle 31"/>
          <p:cNvSpPr/>
          <p:nvPr/>
        </p:nvSpPr>
        <p:spPr>
          <a:xfrm>
            <a:off x="0" y="1528173"/>
            <a:ext cx="12192000" cy="5329827"/>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15" name="Title Text"/>
          <p:cNvSpPr>
            <a:spLocks noGrp="1"/>
          </p:cNvSpPr>
          <p:nvPr>
            <p:ph type="title"/>
          </p:nvPr>
        </p:nvSpPr>
        <p:spPr>
          <a:xfrm>
            <a:off x="838199" y="805472"/>
            <a:ext cx="7430939" cy="552848"/>
          </a:xfrm>
          <a:prstGeom prst="rect">
            <a:avLst/>
          </a:prstGeom>
        </p:spPr>
        <p:txBody>
          <a:bodyPr anchor="b"/>
          <a:lstStyle/>
          <a:p>
            <a:r>
              <a:t>Title Text</a:t>
            </a:r>
          </a:p>
        </p:txBody>
      </p:sp>
      <p:sp>
        <p:nvSpPr>
          <p:cNvPr id="216" name="Picture Placeholder 11"/>
          <p:cNvSpPr>
            <a:spLocks noGrp="1"/>
          </p:cNvSpPr>
          <p:nvPr>
            <p:ph type="pic" sz="quarter" idx="13"/>
          </p:nvPr>
        </p:nvSpPr>
        <p:spPr>
          <a:xfrm>
            <a:off x="8965413" y="1975904"/>
            <a:ext cx="2386587" cy="484634"/>
          </a:xfrm>
          <a:prstGeom prst="rect">
            <a:avLst/>
          </a:prstGeom>
        </p:spPr>
        <p:txBody>
          <a:bodyPr lIns="91439" tIns="45719" rIns="91439" bIns="45719">
            <a:noAutofit/>
          </a:bodyPr>
          <a:lstStyle/>
          <a:p>
            <a:endParaRPr/>
          </a:p>
        </p:txBody>
      </p:sp>
      <p:sp>
        <p:nvSpPr>
          <p:cNvPr id="217" name="Picture Placeholder 11"/>
          <p:cNvSpPr>
            <a:spLocks noGrp="1"/>
          </p:cNvSpPr>
          <p:nvPr>
            <p:ph type="pic" sz="quarter" idx="14"/>
          </p:nvPr>
        </p:nvSpPr>
        <p:spPr>
          <a:xfrm>
            <a:off x="3479891" y="2503607"/>
            <a:ext cx="1772156" cy="777243"/>
          </a:xfrm>
          <a:prstGeom prst="rect">
            <a:avLst/>
          </a:prstGeom>
          <a:ln w="9525">
            <a:solidFill>
              <a:srgbClr val="00BBFF"/>
            </a:solidFill>
            <a:round/>
          </a:ln>
        </p:spPr>
        <p:txBody>
          <a:bodyPr lIns="91439" tIns="45719" rIns="91439" bIns="45719">
            <a:noAutofit/>
          </a:bodyPr>
          <a:lstStyle/>
          <a:p>
            <a:endParaRPr/>
          </a:p>
        </p:txBody>
      </p:sp>
      <p:sp>
        <p:nvSpPr>
          <p:cNvPr id="218" name="Picture Placeholder 11"/>
          <p:cNvSpPr>
            <a:spLocks noGrp="1"/>
          </p:cNvSpPr>
          <p:nvPr>
            <p:ph type="pic" sz="quarter" idx="15"/>
          </p:nvPr>
        </p:nvSpPr>
        <p:spPr>
          <a:xfrm>
            <a:off x="1341365" y="2069257"/>
            <a:ext cx="1655067" cy="777244"/>
          </a:xfrm>
          <a:prstGeom prst="rect">
            <a:avLst/>
          </a:prstGeom>
          <a:ln w="9525">
            <a:solidFill>
              <a:srgbClr val="00BBFF"/>
            </a:solidFill>
            <a:round/>
          </a:ln>
        </p:spPr>
        <p:txBody>
          <a:bodyPr lIns="91439" tIns="45719" rIns="91439" bIns="45719">
            <a:noAutofit/>
          </a:bodyPr>
          <a:lstStyle/>
          <a:p>
            <a:endParaRPr/>
          </a:p>
        </p:txBody>
      </p:sp>
      <p:sp>
        <p:nvSpPr>
          <p:cNvPr id="219" name="Picture Placeholder 11"/>
          <p:cNvSpPr>
            <a:spLocks noGrp="1"/>
          </p:cNvSpPr>
          <p:nvPr>
            <p:ph type="pic" sz="quarter" idx="16"/>
          </p:nvPr>
        </p:nvSpPr>
        <p:spPr>
          <a:xfrm>
            <a:off x="2209800" y="4684388"/>
            <a:ext cx="1772156" cy="777243"/>
          </a:xfrm>
          <a:prstGeom prst="rect">
            <a:avLst/>
          </a:prstGeom>
          <a:ln w="9525">
            <a:solidFill>
              <a:srgbClr val="00BBFF"/>
            </a:solidFill>
            <a:round/>
          </a:ln>
        </p:spPr>
        <p:txBody>
          <a:bodyPr lIns="91439" tIns="45719" rIns="91439" bIns="45719">
            <a:noAutofit/>
          </a:bodyPr>
          <a:lstStyle/>
          <a:p>
            <a:endParaRPr/>
          </a:p>
        </p:txBody>
      </p:sp>
      <p:sp>
        <p:nvSpPr>
          <p:cNvPr id="220" name="Picture Placeholder 11"/>
          <p:cNvSpPr>
            <a:spLocks noGrp="1"/>
          </p:cNvSpPr>
          <p:nvPr>
            <p:ph type="pic" sz="quarter" idx="17"/>
          </p:nvPr>
        </p:nvSpPr>
        <p:spPr>
          <a:xfrm>
            <a:off x="6654710" y="2594866"/>
            <a:ext cx="1772156" cy="777244"/>
          </a:xfrm>
          <a:prstGeom prst="rect">
            <a:avLst/>
          </a:prstGeom>
          <a:ln w="9525">
            <a:solidFill>
              <a:srgbClr val="00BBFF"/>
            </a:solidFill>
            <a:round/>
          </a:ln>
        </p:spPr>
        <p:txBody>
          <a:bodyPr lIns="91439" tIns="45719" rIns="91439" bIns="45719">
            <a:noAutofit/>
          </a:bodyPr>
          <a:lstStyle/>
          <a:p>
            <a:endParaRPr/>
          </a:p>
        </p:txBody>
      </p:sp>
      <p:sp>
        <p:nvSpPr>
          <p:cNvPr id="221" name="Picture Placeholder 11"/>
          <p:cNvSpPr>
            <a:spLocks noGrp="1"/>
          </p:cNvSpPr>
          <p:nvPr>
            <p:ph type="pic" sz="quarter" idx="18"/>
          </p:nvPr>
        </p:nvSpPr>
        <p:spPr>
          <a:xfrm>
            <a:off x="6455535" y="4853699"/>
            <a:ext cx="1772157" cy="777243"/>
          </a:xfrm>
          <a:prstGeom prst="rect">
            <a:avLst/>
          </a:prstGeom>
          <a:ln w="9525">
            <a:solidFill>
              <a:srgbClr val="00BBFF"/>
            </a:solidFill>
            <a:round/>
          </a:ln>
        </p:spPr>
        <p:txBody>
          <a:bodyPr lIns="91439" tIns="45719" rIns="91439" bIns="45719">
            <a:noAutofit/>
          </a:bodyPr>
          <a:lstStyle/>
          <a:p>
            <a:endParaRPr/>
          </a:p>
        </p:txBody>
      </p:sp>
      <p:sp>
        <p:nvSpPr>
          <p:cNvPr id="222" name="Picture Placeholder 11"/>
          <p:cNvSpPr>
            <a:spLocks noGrp="1"/>
          </p:cNvSpPr>
          <p:nvPr>
            <p:ph type="pic" sz="quarter" idx="19"/>
          </p:nvPr>
        </p:nvSpPr>
        <p:spPr>
          <a:xfrm>
            <a:off x="8965413" y="4121939"/>
            <a:ext cx="1772156" cy="777243"/>
          </a:xfrm>
          <a:prstGeom prst="rect">
            <a:avLst/>
          </a:prstGeom>
          <a:ln w="9525">
            <a:solidFill>
              <a:srgbClr val="00BBFF"/>
            </a:solidFill>
            <a:round/>
          </a:ln>
        </p:spPr>
        <p:txBody>
          <a:bodyPr lIns="91439" tIns="45719" rIns="91439" bIns="45719">
            <a:noAutofit/>
          </a:bodyPr>
          <a:lstStyle/>
          <a:p>
            <a:endParaRPr/>
          </a:p>
        </p:txBody>
      </p:sp>
      <p:sp>
        <p:nvSpPr>
          <p:cNvPr id="223" name="Body Level One…"/>
          <p:cNvSpPr>
            <a:spLocks noGrp="1"/>
          </p:cNvSpPr>
          <p:nvPr>
            <p:ph type="body" sz="quarter" idx="1"/>
          </p:nvPr>
        </p:nvSpPr>
        <p:spPr>
          <a:xfrm>
            <a:off x="788627" y="3574970"/>
            <a:ext cx="2741615" cy="248891"/>
          </a:xfrm>
          <a:prstGeom prst="rect">
            <a:avLst/>
          </a:prstGeom>
        </p:spPr>
        <p:txBody>
          <a:bodyPr lIns="45718" tIns="45718" rIns="45718" bIns="45718"/>
          <a:lstStyle>
            <a:lvl1pPr>
              <a:spcBef>
                <a:spcPts val="1000"/>
              </a:spcBef>
              <a:defRPr sz="1400"/>
            </a:lvl1pPr>
            <a:lvl2pPr>
              <a:spcBef>
                <a:spcPts val="1000"/>
              </a:spcBef>
              <a:defRPr sz="1400"/>
            </a:lvl2pPr>
            <a:lvl3pPr marL="1181100" indent="-266700">
              <a:spcBef>
                <a:spcPts val="1000"/>
              </a:spcBef>
              <a:buSzPct val="100000"/>
              <a:buChar char="•"/>
              <a:defRPr sz="1400"/>
            </a:lvl3pPr>
            <a:lvl4pPr marL="1638300" indent="-266700">
              <a:spcBef>
                <a:spcPts val="1000"/>
              </a:spcBef>
              <a:buSzPct val="100000"/>
              <a:buChar char="•"/>
              <a:defRPr sz="1400"/>
            </a:lvl4pPr>
            <a:lvl5pPr marL="2095500" indent="-266700">
              <a:spcBef>
                <a:spcPts val="1000"/>
              </a:spcBef>
              <a:buSzPct val="100000"/>
              <a:buChar char="•"/>
              <a:defRPr sz="1400"/>
            </a:lvl5pPr>
          </a:lstStyle>
          <a:p>
            <a:r>
              <a:t>Body Level One</a:t>
            </a:r>
          </a:p>
          <a:p>
            <a:pPr lvl="1"/>
            <a:r>
              <a:t>Body Level Two</a:t>
            </a:r>
          </a:p>
          <a:p>
            <a:pPr lvl="2"/>
            <a:r>
              <a:t>Body Level Three</a:t>
            </a:r>
          </a:p>
          <a:p>
            <a:pPr lvl="3"/>
            <a:r>
              <a:t>Body Level Four</a:t>
            </a:r>
          </a:p>
          <a:p>
            <a:pPr lvl="4"/>
            <a:r>
              <a:t>Body Level Five</a:t>
            </a:r>
          </a:p>
        </p:txBody>
      </p:sp>
      <p:sp>
        <p:nvSpPr>
          <p:cNvPr id="224" name="Text Placeholder 7"/>
          <p:cNvSpPr>
            <a:spLocks noGrp="1"/>
          </p:cNvSpPr>
          <p:nvPr>
            <p:ph type="body" sz="quarter" idx="20"/>
          </p:nvPr>
        </p:nvSpPr>
        <p:spPr>
          <a:xfrm>
            <a:off x="8730591" y="3574970"/>
            <a:ext cx="2741616" cy="248890"/>
          </a:xfrm>
          <a:prstGeom prst="rect">
            <a:avLst/>
          </a:prstGeom>
        </p:spPr>
        <p:txBody>
          <a:bodyPr lIns="45718" tIns="45718" rIns="45718" bIns="45718"/>
          <a:lstStyle/>
          <a:p>
            <a:pPr defTabSz="594359">
              <a:spcBef>
                <a:spcPts val="300"/>
              </a:spcBef>
              <a:defRPr sz="1170"/>
            </a:pPr>
            <a:endParaRPr/>
          </a:p>
        </p:txBody>
      </p:sp>
      <p:sp>
        <p:nvSpPr>
          <p:cNvPr id="225" name="Text Placeholder 7"/>
          <p:cNvSpPr>
            <a:spLocks noGrp="1"/>
          </p:cNvSpPr>
          <p:nvPr>
            <p:ph type="body" sz="quarter" idx="21"/>
          </p:nvPr>
        </p:nvSpPr>
        <p:spPr>
          <a:xfrm>
            <a:off x="4641450" y="6142761"/>
            <a:ext cx="2741615" cy="248890"/>
          </a:xfrm>
          <a:prstGeom prst="rect">
            <a:avLst/>
          </a:prstGeom>
        </p:spPr>
        <p:txBody>
          <a:bodyPr lIns="45718" tIns="45718" rIns="45718" bIns="45718"/>
          <a:lstStyle/>
          <a:p>
            <a:pPr defTabSz="594359">
              <a:spcBef>
                <a:spcPts val="300"/>
              </a:spcBef>
              <a:defRPr sz="1170"/>
            </a:pPr>
            <a:endParaRPr/>
          </a:p>
        </p:txBody>
      </p:sp>
      <p:sp>
        <p:nvSpPr>
          <p:cNvPr id="226" name="Text Placeholder 7"/>
          <p:cNvSpPr>
            <a:spLocks noGrp="1"/>
          </p:cNvSpPr>
          <p:nvPr>
            <p:ph type="body" sz="quarter" idx="22"/>
          </p:nvPr>
        </p:nvSpPr>
        <p:spPr>
          <a:xfrm>
            <a:off x="4641450" y="1764281"/>
            <a:ext cx="2741615" cy="248890"/>
          </a:xfrm>
          <a:prstGeom prst="rect">
            <a:avLst/>
          </a:prstGeom>
        </p:spPr>
        <p:txBody>
          <a:bodyPr lIns="45718" tIns="45718" rIns="45718" bIns="45718"/>
          <a:lstStyle/>
          <a:p>
            <a:pPr defTabSz="594359">
              <a:spcBef>
                <a:spcPts val="300"/>
              </a:spcBef>
              <a:defRPr sz="1170"/>
            </a:pPr>
            <a:endParaRPr/>
          </a:p>
        </p:txBody>
      </p:sp>
      <p:sp>
        <p:nvSpPr>
          <p:cNvPr id="227" name="Straight Arrow Connector 8"/>
          <p:cNvSpPr/>
          <p:nvPr/>
        </p:nvSpPr>
        <p:spPr>
          <a:xfrm>
            <a:off x="872931" y="3548267"/>
            <a:ext cx="10470382" cy="1"/>
          </a:xfrm>
          <a:prstGeom prst="line">
            <a:avLst/>
          </a:prstGeom>
          <a:ln w="25400">
            <a:solidFill>
              <a:srgbClr val="FFFFFF"/>
            </a:solidFill>
            <a:miter/>
            <a:tailEnd type="triangle"/>
          </a:ln>
        </p:spPr>
        <p:txBody>
          <a:bodyPr lIns="45718" tIns="45718" rIns="45718" bIns="45718"/>
          <a:lstStyle/>
          <a:p>
            <a:endParaRPr/>
          </a:p>
        </p:txBody>
      </p:sp>
      <p:sp>
        <p:nvSpPr>
          <p:cNvPr id="228" name="Straight Arrow Connector 29"/>
          <p:cNvSpPr/>
          <p:nvPr/>
        </p:nvSpPr>
        <p:spPr>
          <a:xfrm flipV="1">
            <a:off x="6095365" y="2145362"/>
            <a:ext cx="3" cy="3995931"/>
          </a:xfrm>
          <a:prstGeom prst="line">
            <a:avLst/>
          </a:prstGeom>
          <a:ln w="25400">
            <a:solidFill>
              <a:srgbClr val="FFFFFF"/>
            </a:solidFill>
            <a:miter/>
            <a:tailEnd type="triangle"/>
          </a:ln>
        </p:spPr>
        <p:txBody>
          <a:bodyPr lIns="45718" tIns="45718" rIns="45718" bIns="45718"/>
          <a:lstStyle/>
          <a:p>
            <a:endParaRPr/>
          </a:p>
        </p:txBody>
      </p:sp>
      <p:sp>
        <p:nvSpPr>
          <p:cNvPr id="229" name="Picture Placeholder 11"/>
          <p:cNvSpPr>
            <a:spLocks noGrp="1"/>
          </p:cNvSpPr>
          <p:nvPr>
            <p:ph type="pic" sz="quarter" idx="23"/>
          </p:nvPr>
        </p:nvSpPr>
        <p:spPr>
          <a:xfrm>
            <a:off x="9409913" y="851601"/>
            <a:ext cx="1938531" cy="393195"/>
          </a:xfrm>
          <a:prstGeom prst="rect">
            <a:avLst/>
          </a:prstGeom>
        </p:spPr>
        <p:txBody>
          <a:bodyPr lIns="91439" tIns="45719" rIns="91439" bIns="45719">
            <a:noAutofit/>
          </a:bodyPr>
          <a:lstStyle/>
          <a:p>
            <a:endParaRPr/>
          </a:p>
        </p:txBody>
      </p:sp>
      <p:sp>
        <p:nvSpPr>
          <p:cNvPr id="2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hree Content and Caption Layout">
    <p:spTree>
      <p:nvGrpSpPr>
        <p:cNvPr id="1" name=""/>
        <p:cNvGrpSpPr/>
        <p:nvPr/>
      </p:nvGrpSpPr>
      <p:grpSpPr>
        <a:xfrm>
          <a:off x="0" y="0"/>
          <a:ext cx="0" cy="0"/>
          <a:chOff x="0" y="0"/>
          <a:chExt cx="0" cy="0"/>
        </a:xfrm>
      </p:grpSpPr>
      <p:sp>
        <p:nvSpPr>
          <p:cNvPr id="23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38" name="Rectangle 28"/>
          <p:cNvSpPr/>
          <p:nvPr/>
        </p:nvSpPr>
        <p:spPr>
          <a:xfrm>
            <a:off x="0" y="0"/>
            <a:ext cx="12192000" cy="6858000"/>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39" name="Rectangle 5"/>
          <p:cNvSpPr/>
          <p:nvPr/>
        </p:nvSpPr>
        <p:spPr>
          <a:xfrm>
            <a:off x="0" y="3044949"/>
            <a:ext cx="12192000" cy="381305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40" name="Title Text"/>
          <p:cNvSpPr>
            <a:spLocks noGrp="1"/>
          </p:cNvSpPr>
          <p:nvPr>
            <p:ph type="title"/>
          </p:nvPr>
        </p:nvSpPr>
        <p:spPr>
          <a:xfrm>
            <a:off x="838199" y="949848"/>
            <a:ext cx="6862013" cy="552852"/>
          </a:xfrm>
          <a:prstGeom prst="rect">
            <a:avLst/>
          </a:prstGeom>
        </p:spPr>
        <p:txBody>
          <a:bodyPr anchor="b"/>
          <a:lstStyle/>
          <a:p>
            <a:r>
              <a:t>Title Text</a:t>
            </a:r>
          </a:p>
        </p:txBody>
      </p:sp>
      <p:sp>
        <p:nvSpPr>
          <p:cNvPr id="241" name="Body Level One…"/>
          <p:cNvSpPr>
            <a:spLocks noGrp="1"/>
          </p:cNvSpPr>
          <p:nvPr>
            <p:ph type="body" sz="quarter" idx="1"/>
          </p:nvPr>
        </p:nvSpPr>
        <p:spPr>
          <a:xfrm>
            <a:off x="1053451" y="2435210"/>
            <a:ext cx="2769904" cy="334921"/>
          </a:xfrm>
          <a:prstGeom prst="rect">
            <a:avLst/>
          </a:prstGeom>
        </p:spPr>
        <p:txBody>
          <a:bodyPr anchor="b"/>
          <a:lstStyle>
            <a:lvl1pPr>
              <a:spcBef>
                <a:spcPts val="1000"/>
              </a:spcBef>
              <a:defRPr sz="2200" b="1">
                <a:solidFill>
                  <a:srgbClr val="FFFFFF"/>
                </a:solidFill>
                <a:latin typeface="Book Antiqua"/>
                <a:ea typeface="Book Antiqua"/>
                <a:cs typeface="Book Antiqua"/>
                <a:sym typeface="Book Antiqua"/>
              </a:defRPr>
            </a:lvl1pPr>
            <a:lvl2pPr>
              <a:spcBef>
                <a:spcPts val="1000"/>
              </a:spcBef>
              <a:defRPr sz="2200" b="1">
                <a:solidFill>
                  <a:srgbClr val="FFFFFF"/>
                </a:solidFill>
                <a:latin typeface="Book Antiqua"/>
                <a:ea typeface="Book Antiqua"/>
                <a:cs typeface="Book Antiqua"/>
                <a:sym typeface="Book Antiqua"/>
              </a:defRPr>
            </a:lvl2pPr>
            <a:lvl3pPr>
              <a:spcBef>
                <a:spcPts val="1000"/>
              </a:spcBef>
              <a:defRPr sz="2200" b="1">
                <a:solidFill>
                  <a:srgbClr val="FFFFFF"/>
                </a:solidFill>
                <a:latin typeface="Book Antiqua"/>
                <a:ea typeface="Book Antiqua"/>
                <a:cs typeface="Book Antiqua"/>
                <a:sym typeface="Book Antiqua"/>
              </a:defRPr>
            </a:lvl3pPr>
            <a:lvl4pPr>
              <a:spcBef>
                <a:spcPts val="1000"/>
              </a:spcBef>
              <a:defRPr sz="2200" b="1">
                <a:solidFill>
                  <a:srgbClr val="FFFFFF"/>
                </a:solidFill>
                <a:latin typeface="Book Antiqua"/>
                <a:ea typeface="Book Antiqua"/>
                <a:cs typeface="Book Antiqua"/>
                <a:sym typeface="Book Antiqua"/>
              </a:defRPr>
            </a:lvl4pPr>
            <a:lvl5pPr>
              <a:spcBef>
                <a:spcPts val="1000"/>
              </a:spcBef>
              <a:defRPr sz="2200" b="1">
                <a:solidFill>
                  <a:srgbClr val="FFFFFF"/>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242" name="Text Placeholder 11"/>
          <p:cNvSpPr>
            <a:spLocks noGrp="1"/>
          </p:cNvSpPr>
          <p:nvPr>
            <p:ph type="body" sz="quarter" idx="13"/>
          </p:nvPr>
        </p:nvSpPr>
        <p:spPr>
          <a:xfrm>
            <a:off x="1053451" y="2784018"/>
            <a:ext cx="2769904" cy="214089"/>
          </a:xfrm>
          <a:prstGeom prst="rect">
            <a:avLst/>
          </a:prstGeom>
        </p:spPr>
        <p:txBody>
          <a:bodyPr/>
          <a:lstStyle/>
          <a:p>
            <a:pPr defTabSz="768095">
              <a:spcBef>
                <a:spcPts val="500"/>
              </a:spcBef>
              <a:defRPr sz="1512"/>
            </a:pPr>
            <a:endParaRPr/>
          </a:p>
        </p:txBody>
      </p:sp>
      <p:sp>
        <p:nvSpPr>
          <p:cNvPr id="243" name="Text Placeholder 11"/>
          <p:cNvSpPr>
            <a:spLocks noGrp="1"/>
          </p:cNvSpPr>
          <p:nvPr>
            <p:ph type="body" sz="quarter" idx="14"/>
          </p:nvPr>
        </p:nvSpPr>
        <p:spPr>
          <a:xfrm>
            <a:off x="836612" y="1536827"/>
            <a:ext cx="10515601" cy="750630"/>
          </a:xfrm>
          <a:prstGeom prst="rect">
            <a:avLst/>
          </a:prstGeom>
        </p:spPr>
        <p:txBody>
          <a:bodyPr/>
          <a:lstStyle/>
          <a:p>
            <a:endParaRPr/>
          </a:p>
        </p:txBody>
      </p:sp>
      <p:sp>
        <p:nvSpPr>
          <p:cNvPr id="244" name="Rectangle: Rounded Corners 7"/>
          <p:cNvSpPr/>
          <p:nvPr/>
        </p:nvSpPr>
        <p:spPr>
          <a:xfrm>
            <a:off x="834813" y="2312229"/>
            <a:ext cx="3139464" cy="3529585"/>
          </a:xfrm>
          <a:custGeom>
            <a:avLst/>
            <a:gdLst/>
            <a:ahLst/>
            <a:cxnLst>
              <a:cxn ang="0">
                <a:pos x="wd2" y="hd2"/>
              </a:cxn>
              <a:cxn ang="5400000">
                <a:pos x="wd2" y="hd2"/>
              </a:cxn>
              <a:cxn ang="10800000">
                <a:pos x="wd2" y="hd2"/>
              </a:cxn>
              <a:cxn ang="16200000">
                <a:pos x="wd2" y="hd2"/>
              </a:cxn>
            </a:cxnLst>
            <a:rect l="0" t="0" r="r" b="b"/>
            <a:pathLst>
              <a:path w="21122" h="21600" extrusionOk="0">
                <a:moveTo>
                  <a:pt x="11" y="3199"/>
                </a:moveTo>
                <a:cubicBezTo>
                  <a:pt x="11" y="1432"/>
                  <a:pt x="-247" y="0"/>
                  <a:pt x="1695" y="0"/>
                </a:cubicBezTo>
                <a:lnTo>
                  <a:pt x="19411" y="0"/>
                </a:lnTo>
                <a:cubicBezTo>
                  <a:pt x="21353" y="0"/>
                  <a:pt x="21112" y="1432"/>
                  <a:pt x="21112" y="3199"/>
                </a:cubicBezTo>
                <a:lnTo>
                  <a:pt x="21112" y="18401"/>
                </a:lnTo>
                <a:cubicBezTo>
                  <a:pt x="21112" y="20168"/>
                  <a:pt x="21108" y="21600"/>
                  <a:pt x="19166" y="21600"/>
                </a:cubicBezTo>
                <a:lnTo>
                  <a:pt x="2219" y="21600"/>
                </a:lnTo>
                <a:cubicBezTo>
                  <a:pt x="277" y="21600"/>
                  <a:pt x="11" y="20168"/>
                  <a:pt x="11" y="18401"/>
                </a:cubicBezTo>
                <a:lnTo>
                  <a:pt x="11" y="3199"/>
                </a:lnTo>
                <a:close/>
              </a:path>
            </a:pathLst>
          </a:custGeom>
          <a:ln w="12700">
            <a:solidFill>
              <a:schemeClr val="accent2"/>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45" name="Text Placeholder 11"/>
          <p:cNvSpPr>
            <a:spLocks noGrp="1"/>
          </p:cNvSpPr>
          <p:nvPr>
            <p:ph type="body" sz="quarter" idx="15"/>
          </p:nvPr>
        </p:nvSpPr>
        <p:spPr>
          <a:xfrm>
            <a:off x="1053451" y="3276620"/>
            <a:ext cx="2769904" cy="2361401"/>
          </a:xfrm>
          <a:prstGeom prst="rect">
            <a:avLst/>
          </a:prstGeom>
        </p:spPr>
        <p:txBody>
          <a:bodyPr/>
          <a:lstStyle/>
          <a:p>
            <a:endParaRPr/>
          </a:p>
        </p:txBody>
      </p:sp>
      <p:sp>
        <p:nvSpPr>
          <p:cNvPr id="246" name="Text Placeholder 2"/>
          <p:cNvSpPr>
            <a:spLocks noGrp="1"/>
          </p:cNvSpPr>
          <p:nvPr>
            <p:ph type="body" sz="quarter" idx="16"/>
          </p:nvPr>
        </p:nvSpPr>
        <p:spPr>
          <a:xfrm>
            <a:off x="8431248" y="2435210"/>
            <a:ext cx="2769905" cy="334921"/>
          </a:xfrm>
          <a:prstGeom prst="rect">
            <a:avLst/>
          </a:prstGeom>
        </p:spPr>
        <p:txBody>
          <a:bodyPr anchor="b"/>
          <a:lstStyle/>
          <a:p>
            <a:endParaRPr/>
          </a:p>
        </p:txBody>
      </p:sp>
      <p:sp>
        <p:nvSpPr>
          <p:cNvPr id="247" name="Text Placeholder 11"/>
          <p:cNvSpPr>
            <a:spLocks noGrp="1"/>
          </p:cNvSpPr>
          <p:nvPr>
            <p:ph type="body" sz="quarter" idx="17"/>
          </p:nvPr>
        </p:nvSpPr>
        <p:spPr>
          <a:xfrm>
            <a:off x="8431248" y="2784018"/>
            <a:ext cx="2769905" cy="214089"/>
          </a:xfrm>
          <a:prstGeom prst="rect">
            <a:avLst/>
          </a:prstGeom>
        </p:spPr>
        <p:txBody>
          <a:bodyPr/>
          <a:lstStyle/>
          <a:p>
            <a:pPr defTabSz="768095">
              <a:spcBef>
                <a:spcPts val="500"/>
              </a:spcBef>
              <a:defRPr sz="1512"/>
            </a:pPr>
            <a:endParaRPr/>
          </a:p>
        </p:txBody>
      </p:sp>
      <p:sp>
        <p:nvSpPr>
          <p:cNvPr id="248" name="Rectangle: Rounded Corners 7"/>
          <p:cNvSpPr/>
          <p:nvPr/>
        </p:nvSpPr>
        <p:spPr>
          <a:xfrm>
            <a:off x="8212611" y="2312229"/>
            <a:ext cx="3139465" cy="3529585"/>
          </a:xfrm>
          <a:custGeom>
            <a:avLst/>
            <a:gdLst/>
            <a:ahLst/>
            <a:cxnLst>
              <a:cxn ang="0">
                <a:pos x="wd2" y="hd2"/>
              </a:cxn>
              <a:cxn ang="5400000">
                <a:pos x="wd2" y="hd2"/>
              </a:cxn>
              <a:cxn ang="10800000">
                <a:pos x="wd2" y="hd2"/>
              </a:cxn>
              <a:cxn ang="16200000">
                <a:pos x="wd2" y="hd2"/>
              </a:cxn>
            </a:cxnLst>
            <a:rect l="0" t="0" r="r" b="b"/>
            <a:pathLst>
              <a:path w="21122" h="21600" extrusionOk="0">
                <a:moveTo>
                  <a:pt x="11" y="3199"/>
                </a:moveTo>
                <a:cubicBezTo>
                  <a:pt x="11" y="1432"/>
                  <a:pt x="-247" y="0"/>
                  <a:pt x="1695" y="0"/>
                </a:cubicBezTo>
                <a:lnTo>
                  <a:pt x="19411" y="0"/>
                </a:lnTo>
                <a:cubicBezTo>
                  <a:pt x="21353" y="0"/>
                  <a:pt x="21112" y="1432"/>
                  <a:pt x="21112" y="3199"/>
                </a:cubicBezTo>
                <a:lnTo>
                  <a:pt x="21112" y="18401"/>
                </a:lnTo>
                <a:cubicBezTo>
                  <a:pt x="21112" y="20168"/>
                  <a:pt x="21108" y="21600"/>
                  <a:pt x="19166" y="21600"/>
                </a:cubicBezTo>
                <a:lnTo>
                  <a:pt x="2219" y="21600"/>
                </a:lnTo>
                <a:cubicBezTo>
                  <a:pt x="277" y="21600"/>
                  <a:pt x="11" y="20168"/>
                  <a:pt x="11" y="18401"/>
                </a:cubicBezTo>
                <a:lnTo>
                  <a:pt x="11" y="3199"/>
                </a:lnTo>
                <a:close/>
              </a:path>
            </a:pathLst>
          </a:custGeom>
          <a:ln w="12700">
            <a:solidFill>
              <a:schemeClr val="accent2"/>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49" name="Text Placeholder 11"/>
          <p:cNvSpPr>
            <a:spLocks noGrp="1"/>
          </p:cNvSpPr>
          <p:nvPr>
            <p:ph type="body" sz="quarter" idx="18"/>
          </p:nvPr>
        </p:nvSpPr>
        <p:spPr>
          <a:xfrm>
            <a:off x="8431248" y="3276620"/>
            <a:ext cx="2769905" cy="2361401"/>
          </a:xfrm>
          <a:prstGeom prst="rect">
            <a:avLst/>
          </a:prstGeom>
        </p:spPr>
        <p:txBody>
          <a:bodyPr/>
          <a:lstStyle/>
          <a:p>
            <a:endParaRPr/>
          </a:p>
        </p:txBody>
      </p:sp>
      <p:sp>
        <p:nvSpPr>
          <p:cNvPr id="250" name="Text Placeholder 2"/>
          <p:cNvSpPr>
            <a:spLocks noGrp="1"/>
          </p:cNvSpPr>
          <p:nvPr>
            <p:ph type="body" sz="quarter" idx="19"/>
          </p:nvPr>
        </p:nvSpPr>
        <p:spPr>
          <a:xfrm>
            <a:off x="4742350" y="2431906"/>
            <a:ext cx="2769905" cy="334920"/>
          </a:xfrm>
          <a:prstGeom prst="rect">
            <a:avLst/>
          </a:prstGeom>
        </p:spPr>
        <p:txBody>
          <a:bodyPr anchor="b"/>
          <a:lstStyle/>
          <a:p>
            <a:endParaRPr/>
          </a:p>
        </p:txBody>
      </p:sp>
      <p:sp>
        <p:nvSpPr>
          <p:cNvPr id="251" name="Text Placeholder 11"/>
          <p:cNvSpPr>
            <a:spLocks noGrp="1"/>
          </p:cNvSpPr>
          <p:nvPr>
            <p:ph type="body" sz="quarter" idx="20"/>
          </p:nvPr>
        </p:nvSpPr>
        <p:spPr>
          <a:xfrm>
            <a:off x="4742350" y="2780713"/>
            <a:ext cx="2769905" cy="214089"/>
          </a:xfrm>
          <a:prstGeom prst="rect">
            <a:avLst/>
          </a:prstGeom>
        </p:spPr>
        <p:txBody>
          <a:bodyPr/>
          <a:lstStyle/>
          <a:p>
            <a:pPr defTabSz="768095">
              <a:spcBef>
                <a:spcPts val="500"/>
              </a:spcBef>
              <a:defRPr sz="1512"/>
            </a:pPr>
            <a:endParaRPr/>
          </a:p>
        </p:txBody>
      </p:sp>
      <p:sp>
        <p:nvSpPr>
          <p:cNvPr id="252" name="Rectangle: Rounded Corners 7"/>
          <p:cNvSpPr/>
          <p:nvPr/>
        </p:nvSpPr>
        <p:spPr>
          <a:xfrm>
            <a:off x="4523713" y="2312229"/>
            <a:ext cx="3139464" cy="3529585"/>
          </a:xfrm>
          <a:custGeom>
            <a:avLst/>
            <a:gdLst/>
            <a:ahLst/>
            <a:cxnLst>
              <a:cxn ang="0">
                <a:pos x="wd2" y="hd2"/>
              </a:cxn>
              <a:cxn ang="5400000">
                <a:pos x="wd2" y="hd2"/>
              </a:cxn>
              <a:cxn ang="10800000">
                <a:pos x="wd2" y="hd2"/>
              </a:cxn>
              <a:cxn ang="16200000">
                <a:pos x="wd2" y="hd2"/>
              </a:cxn>
            </a:cxnLst>
            <a:rect l="0" t="0" r="r" b="b"/>
            <a:pathLst>
              <a:path w="21122" h="21600" extrusionOk="0">
                <a:moveTo>
                  <a:pt x="11" y="3199"/>
                </a:moveTo>
                <a:cubicBezTo>
                  <a:pt x="11" y="1432"/>
                  <a:pt x="-247" y="0"/>
                  <a:pt x="1695" y="0"/>
                </a:cubicBezTo>
                <a:lnTo>
                  <a:pt x="19411" y="0"/>
                </a:lnTo>
                <a:cubicBezTo>
                  <a:pt x="21353" y="0"/>
                  <a:pt x="21112" y="1432"/>
                  <a:pt x="21112" y="3199"/>
                </a:cubicBezTo>
                <a:lnTo>
                  <a:pt x="21112" y="18401"/>
                </a:lnTo>
                <a:cubicBezTo>
                  <a:pt x="21112" y="20168"/>
                  <a:pt x="21108" y="21600"/>
                  <a:pt x="19166" y="21600"/>
                </a:cubicBezTo>
                <a:lnTo>
                  <a:pt x="2219" y="21600"/>
                </a:lnTo>
                <a:cubicBezTo>
                  <a:pt x="277" y="21600"/>
                  <a:pt x="11" y="20168"/>
                  <a:pt x="11" y="18401"/>
                </a:cubicBezTo>
                <a:lnTo>
                  <a:pt x="11" y="3199"/>
                </a:lnTo>
                <a:close/>
              </a:path>
            </a:pathLst>
          </a:custGeom>
          <a:ln w="12700">
            <a:solidFill>
              <a:schemeClr val="accent2"/>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53" name="Text Placeholder 11"/>
          <p:cNvSpPr>
            <a:spLocks noGrp="1"/>
          </p:cNvSpPr>
          <p:nvPr>
            <p:ph type="body" sz="quarter" idx="21"/>
          </p:nvPr>
        </p:nvSpPr>
        <p:spPr>
          <a:xfrm>
            <a:off x="4742350" y="3273318"/>
            <a:ext cx="2769905" cy="2361398"/>
          </a:xfrm>
          <a:prstGeom prst="rect">
            <a:avLst/>
          </a:prstGeom>
        </p:spPr>
        <p:txBody>
          <a:bodyPr/>
          <a:lstStyle/>
          <a:p>
            <a:endParaRPr/>
          </a:p>
        </p:txBody>
      </p:sp>
      <p:sp>
        <p:nvSpPr>
          <p:cNvPr id="254" name="Picture Placeholder 11"/>
          <p:cNvSpPr>
            <a:spLocks noGrp="1"/>
          </p:cNvSpPr>
          <p:nvPr>
            <p:ph type="pic" sz="quarter" idx="22"/>
          </p:nvPr>
        </p:nvSpPr>
        <p:spPr>
          <a:xfrm>
            <a:off x="9409913" y="851601"/>
            <a:ext cx="1938531" cy="393195"/>
          </a:xfrm>
          <a:prstGeom prst="rect">
            <a:avLst/>
          </a:prstGeom>
        </p:spPr>
        <p:txBody>
          <a:bodyPr lIns="91439" tIns="45719" rIns="91439" bIns="45719">
            <a:noAutofit/>
          </a:bodyPr>
          <a:lstStyle/>
          <a:p>
            <a:endParaRPr/>
          </a:p>
        </p:txBody>
      </p:sp>
      <p:sp>
        <p:nvSpPr>
          <p:cNvPr id="25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able and Chart Content Layout">
    <p:spTree>
      <p:nvGrpSpPr>
        <p:cNvPr id="1" name=""/>
        <p:cNvGrpSpPr/>
        <p:nvPr/>
      </p:nvGrpSpPr>
      <p:grpSpPr>
        <a:xfrm>
          <a:off x="0" y="0"/>
          <a:ext cx="0" cy="0"/>
          <a:chOff x="0" y="0"/>
          <a:chExt cx="0" cy="0"/>
        </a:xfrm>
      </p:grpSpPr>
      <p:sp>
        <p:nvSpPr>
          <p:cNvPr id="262"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63" name="Rectangle 25"/>
          <p:cNvSpPr/>
          <p:nvPr/>
        </p:nvSpPr>
        <p:spPr>
          <a:xfrm>
            <a:off x="0" y="15802"/>
            <a:ext cx="12192000" cy="6842198"/>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64" name="Rectangle 5"/>
          <p:cNvSpPr/>
          <p:nvPr/>
        </p:nvSpPr>
        <p:spPr>
          <a:xfrm>
            <a:off x="0" y="2414016"/>
            <a:ext cx="12192000" cy="4443985"/>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65"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266" name="Body Level One…"/>
          <p:cNvSpPr>
            <a:spLocks noGrp="1"/>
          </p:cNvSpPr>
          <p:nvPr>
            <p:ph type="body" sz="quarter" idx="1"/>
          </p:nvPr>
        </p:nvSpPr>
        <p:spPr>
          <a:xfrm>
            <a:off x="838199" y="1928770"/>
            <a:ext cx="2769905" cy="334921"/>
          </a:xfrm>
          <a:prstGeom prst="rect">
            <a:avLst/>
          </a:prstGeom>
        </p:spPr>
        <p:txBody>
          <a:bodyPr anchor="b"/>
          <a:lstStyle>
            <a:lvl1pPr>
              <a:spcBef>
                <a:spcPts val="1000"/>
              </a:spcBef>
              <a:defRPr sz="2200" b="1">
                <a:latin typeface="Book Antiqua"/>
                <a:ea typeface="Book Antiqua"/>
                <a:cs typeface="Book Antiqua"/>
                <a:sym typeface="Book Antiqua"/>
              </a:defRPr>
            </a:lvl1pPr>
            <a:lvl2pPr>
              <a:spcBef>
                <a:spcPts val="1000"/>
              </a:spcBef>
              <a:defRPr sz="2200" b="1">
                <a:latin typeface="Book Antiqua"/>
                <a:ea typeface="Book Antiqua"/>
                <a:cs typeface="Book Antiqua"/>
                <a:sym typeface="Book Antiqua"/>
              </a:defRPr>
            </a:lvl2pPr>
            <a:lvl3pPr>
              <a:spcBef>
                <a:spcPts val="1000"/>
              </a:spcBef>
              <a:defRPr sz="2200" b="1">
                <a:latin typeface="Book Antiqua"/>
                <a:ea typeface="Book Antiqua"/>
                <a:cs typeface="Book Antiqua"/>
                <a:sym typeface="Book Antiqua"/>
              </a:defRPr>
            </a:lvl3pPr>
            <a:lvl4pPr>
              <a:spcBef>
                <a:spcPts val="1000"/>
              </a:spcBef>
              <a:defRPr sz="2200" b="1">
                <a:latin typeface="Book Antiqua"/>
                <a:ea typeface="Book Antiqua"/>
                <a:cs typeface="Book Antiqua"/>
                <a:sym typeface="Book Antiqua"/>
              </a:defRPr>
            </a:lvl4pPr>
            <a:lvl5pPr>
              <a:spcBef>
                <a:spcPts val="1000"/>
              </a:spcBef>
              <a:defRPr sz="2200" b="1">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267" name="Text Placeholder 2"/>
          <p:cNvSpPr>
            <a:spLocks noGrp="1"/>
          </p:cNvSpPr>
          <p:nvPr>
            <p:ph type="body" sz="quarter" idx="13"/>
          </p:nvPr>
        </p:nvSpPr>
        <p:spPr>
          <a:xfrm>
            <a:off x="6402339" y="1925465"/>
            <a:ext cx="2769905" cy="334920"/>
          </a:xfrm>
          <a:prstGeom prst="rect">
            <a:avLst/>
          </a:prstGeom>
        </p:spPr>
        <p:txBody>
          <a:bodyPr anchor="b"/>
          <a:lstStyle/>
          <a:p>
            <a:endParaRPr/>
          </a:p>
        </p:txBody>
      </p:sp>
      <p:sp>
        <p:nvSpPr>
          <p:cNvPr id="268" name="Picture Placeholder 11"/>
          <p:cNvSpPr>
            <a:spLocks noGrp="1"/>
          </p:cNvSpPr>
          <p:nvPr>
            <p:ph type="pic" sz="quarter" idx="14"/>
          </p:nvPr>
        </p:nvSpPr>
        <p:spPr>
          <a:xfrm>
            <a:off x="9409913" y="851601"/>
            <a:ext cx="1938531" cy="393195"/>
          </a:xfrm>
          <a:prstGeom prst="rect">
            <a:avLst/>
          </a:prstGeom>
        </p:spPr>
        <p:txBody>
          <a:bodyPr lIns="91439" tIns="45719" rIns="91439" bIns="45719">
            <a:noAutofit/>
          </a:bodyPr>
          <a:lstStyle/>
          <a:p>
            <a:endParaRPr/>
          </a:p>
        </p:txBody>
      </p:sp>
      <p:sp>
        <p:nvSpPr>
          <p:cNvPr id="26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meline Layout">
    <p:spTree>
      <p:nvGrpSpPr>
        <p:cNvPr id="1" name=""/>
        <p:cNvGrpSpPr/>
        <p:nvPr/>
      </p:nvGrpSpPr>
      <p:grpSpPr>
        <a:xfrm>
          <a:off x="0" y="0"/>
          <a:ext cx="0" cy="0"/>
          <a:chOff x="0" y="0"/>
          <a:chExt cx="0" cy="0"/>
        </a:xfrm>
      </p:grpSpPr>
      <p:sp>
        <p:nvSpPr>
          <p:cNvPr id="276"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77" name="Rectangle 48"/>
          <p:cNvSpPr/>
          <p:nvPr/>
        </p:nvSpPr>
        <p:spPr>
          <a:xfrm>
            <a:off x="-3562" y="18538"/>
            <a:ext cx="12192005" cy="6839464"/>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78" name="Rectangle 5"/>
          <p:cNvSpPr/>
          <p:nvPr/>
        </p:nvSpPr>
        <p:spPr>
          <a:xfrm>
            <a:off x="0" y="3429000"/>
            <a:ext cx="12192000" cy="3429000"/>
          </a:xfrm>
          <a:prstGeom prst="rect">
            <a:avLst/>
          </a:prstGeom>
          <a:solidFill>
            <a:srgbClr val="000000">
              <a:alpha val="6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79" name="Straight Connector 10"/>
          <p:cNvSpPr/>
          <p:nvPr/>
        </p:nvSpPr>
        <p:spPr>
          <a:xfrm>
            <a:off x="1743454" y="3429000"/>
            <a:ext cx="8705092" cy="0"/>
          </a:xfrm>
          <a:prstGeom prst="line">
            <a:avLst/>
          </a:prstGeom>
          <a:ln w="50800">
            <a:solidFill>
              <a:srgbClr val="FFAA27"/>
            </a:solidFill>
            <a:miter/>
          </a:ln>
        </p:spPr>
        <p:txBody>
          <a:bodyPr lIns="45718" tIns="45718" rIns="45718" bIns="45718"/>
          <a:lstStyle/>
          <a:p>
            <a:endParaRPr/>
          </a:p>
        </p:txBody>
      </p:sp>
      <p:sp>
        <p:nvSpPr>
          <p:cNvPr id="280"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281" name="Body Level One…"/>
          <p:cNvSpPr>
            <a:spLocks noGrp="1"/>
          </p:cNvSpPr>
          <p:nvPr>
            <p:ph type="body" sz="quarter" idx="1"/>
          </p:nvPr>
        </p:nvSpPr>
        <p:spPr>
          <a:xfrm>
            <a:off x="711126" y="4231099"/>
            <a:ext cx="2020824" cy="334921"/>
          </a:xfrm>
          <a:prstGeom prst="rect">
            <a:avLst/>
          </a:prstGeom>
        </p:spPr>
        <p:txBody>
          <a:bodyPr anchor="b"/>
          <a:lstStyle>
            <a:lvl1pPr algn="ctr">
              <a:spcBef>
                <a:spcPts val="1000"/>
              </a:spcBef>
              <a:defRPr sz="2200" b="1">
                <a:solidFill>
                  <a:srgbClr val="FFAA27"/>
                </a:solidFill>
                <a:latin typeface="Book Antiqua"/>
                <a:ea typeface="Book Antiqua"/>
                <a:cs typeface="Book Antiqua"/>
                <a:sym typeface="Book Antiqua"/>
              </a:defRPr>
            </a:lvl1pPr>
            <a:lvl2pPr algn="ctr">
              <a:spcBef>
                <a:spcPts val="1000"/>
              </a:spcBef>
              <a:defRPr sz="2200" b="1">
                <a:solidFill>
                  <a:srgbClr val="FFAA27"/>
                </a:solidFill>
                <a:latin typeface="Book Antiqua"/>
                <a:ea typeface="Book Antiqua"/>
                <a:cs typeface="Book Antiqua"/>
                <a:sym typeface="Book Antiqua"/>
              </a:defRPr>
            </a:lvl2pPr>
            <a:lvl3pPr algn="ctr">
              <a:spcBef>
                <a:spcPts val="1000"/>
              </a:spcBef>
              <a:defRPr sz="2200" b="1">
                <a:solidFill>
                  <a:srgbClr val="FFAA27"/>
                </a:solidFill>
                <a:latin typeface="Book Antiqua"/>
                <a:ea typeface="Book Antiqua"/>
                <a:cs typeface="Book Antiqua"/>
                <a:sym typeface="Book Antiqua"/>
              </a:defRPr>
            </a:lvl3pPr>
            <a:lvl4pPr algn="ctr">
              <a:spcBef>
                <a:spcPts val="1000"/>
              </a:spcBef>
              <a:defRPr sz="2200" b="1">
                <a:solidFill>
                  <a:srgbClr val="FFAA27"/>
                </a:solidFill>
                <a:latin typeface="Book Antiqua"/>
                <a:ea typeface="Book Antiqua"/>
                <a:cs typeface="Book Antiqua"/>
                <a:sym typeface="Book Antiqua"/>
              </a:defRPr>
            </a:lvl4pPr>
            <a:lvl5pPr algn="ctr">
              <a:spcBef>
                <a:spcPts val="1000"/>
              </a:spcBef>
              <a:defRPr sz="22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282" name="Text Placeholder 11"/>
          <p:cNvSpPr>
            <a:spLocks noGrp="1"/>
          </p:cNvSpPr>
          <p:nvPr>
            <p:ph type="body" sz="quarter" idx="13"/>
          </p:nvPr>
        </p:nvSpPr>
        <p:spPr>
          <a:xfrm>
            <a:off x="711127" y="4664314"/>
            <a:ext cx="2020824" cy="1178562"/>
          </a:xfrm>
          <a:prstGeom prst="rect">
            <a:avLst/>
          </a:prstGeom>
        </p:spPr>
        <p:txBody>
          <a:bodyPr/>
          <a:lstStyle/>
          <a:p>
            <a:endParaRPr/>
          </a:p>
        </p:txBody>
      </p:sp>
      <p:sp>
        <p:nvSpPr>
          <p:cNvPr id="283" name="Text Placeholder 11"/>
          <p:cNvSpPr>
            <a:spLocks noGrp="1"/>
          </p:cNvSpPr>
          <p:nvPr>
            <p:ph type="body" sz="quarter" idx="14"/>
          </p:nvPr>
        </p:nvSpPr>
        <p:spPr>
          <a:xfrm>
            <a:off x="836612" y="1392449"/>
            <a:ext cx="10515601" cy="935432"/>
          </a:xfrm>
          <a:prstGeom prst="rect">
            <a:avLst/>
          </a:prstGeom>
        </p:spPr>
        <p:txBody>
          <a:bodyPr/>
          <a:lstStyle/>
          <a:p>
            <a:endParaRPr/>
          </a:p>
        </p:txBody>
      </p:sp>
      <p:sp>
        <p:nvSpPr>
          <p:cNvPr id="284" name="Oval 7"/>
          <p:cNvSpPr/>
          <p:nvPr/>
        </p:nvSpPr>
        <p:spPr>
          <a:xfrm>
            <a:off x="1053451" y="2763478"/>
            <a:ext cx="1335026" cy="1335029"/>
          </a:xfrm>
          <a:prstGeom prst="ellipse">
            <a:avLst/>
          </a:prstGeom>
          <a:solidFill>
            <a:srgbClr val="000000"/>
          </a:solidFill>
          <a:ln w="12700">
            <a:solidFill>
              <a:srgbClr val="FFAA27"/>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85" name="Oval 16"/>
          <p:cNvSpPr/>
          <p:nvPr/>
        </p:nvSpPr>
        <p:spPr>
          <a:xfrm>
            <a:off x="9803524" y="2763478"/>
            <a:ext cx="1335029" cy="1335029"/>
          </a:xfrm>
          <a:prstGeom prst="ellipse">
            <a:avLst/>
          </a:prstGeom>
          <a:solidFill>
            <a:srgbClr val="000000"/>
          </a:solidFill>
          <a:ln w="12700">
            <a:solidFill>
              <a:srgbClr val="FFAA27"/>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86" name="Oval 17"/>
          <p:cNvSpPr/>
          <p:nvPr/>
        </p:nvSpPr>
        <p:spPr>
          <a:xfrm>
            <a:off x="3240970" y="2763478"/>
            <a:ext cx="1335026" cy="1335029"/>
          </a:xfrm>
          <a:prstGeom prst="ellipse">
            <a:avLst/>
          </a:prstGeom>
          <a:solidFill>
            <a:srgbClr val="000000"/>
          </a:solidFill>
          <a:ln w="12700">
            <a:solidFill>
              <a:srgbClr val="FFAA27"/>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87" name="Oval 19"/>
          <p:cNvSpPr/>
          <p:nvPr/>
        </p:nvSpPr>
        <p:spPr>
          <a:xfrm>
            <a:off x="5428488" y="2763478"/>
            <a:ext cx="1335029" cy="1335029"/>
          </a:xfrm>
          <a:prstGeom prst="ellipse">
            <a:avLst/>
          </a:prstGeom>
          <a:solidFill>
            <a:srgbClr val="000000"/>
          </a:solidFill>
          <a:ln w="12700">
            <a:solidFill>
              <a:srgbClr val="FFAA27"/>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88" name="Oval 20"/>
          <p:cNvSpPr/>
          <p:nvPr/>
        </p:nvSpPr>
        <p:spPr>
          <a:xfrm>
            <a:off x="7616004" y="2763478"/>
            <a:ext cx="1335029" cy="1335029"/>
          </a:xfrm>
          <a:prstGeom prst="ellipse">
            <a:avLst/>
          </a:prstGeom>
          <a:solidFill>
            <a:srgbClr val="000000"/>
          </a:solidFill>
          <a:ln w="12700">
            <a:solidFill>
              <a:srgbClr val="FFAA27"/>
            </a:solidFill>
            <a:miter/>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289" name="Text Placeholder 2"/>
          <p:cNvSpPr>
            <a:spLocks noGrp="1"/>
          </p:cNvSpPr>
          <p:nvPr>
            <p:ph type="body" sz="quarter" idx="15"/>
          </p:nvPr>
        </p:nvSpPr>
        <p:spPr>
          <a:xfrm>
            <a:off x="9452932" y="4231099"/>
            <a:ext cx="2020825" cy="334921"/>
          </a:xfrm>
          <a:prstGeom prst="rect">
            <a:avLst/>
          </a:prstGeom>
        </p:spPr>
        <p:txBody>
          <a:bodyPr anchor="b"/>
          <a:lstStyle/>
          <a:p>
            <a:endParaRPr/>
          </a:p>
        </p:txBody>
      </p:sp>
      <p:sp>
        <p:nvSpPr>
          <p:cNvPr id="290" name="Text Placeholder 11"/>
          <p:cNvSpPr>
            <a:spLocks noGrp="1"/>
          </p:cNvSpPr>
          <p:nvPr>
            <p:ph type="body" sz="quarter" idx="16"/>
          </p:nvPr>
        </p:nvSpPr>
        <p:spPr>
          <a:xfrm>
            <a:off x="9452933" y="4664314"/>
            <a:ext cx="2020825" cy="1178562"/>
          </a:xfrm>
          <a:prstGeom prst="rect">
            <a:avLst/>
          </a:prstGeom>
        </p:spPr>
        <p:txBody>
          <a:bodyPr/>
          <a:lstStyle/>
          <a:p>
            <a:endParaRPr/>
          </a:p>
        </p:txBody>
      </p:sp>
      <p:sp>
        <p:nvSpPr>
          <p:cNvPr id="291" name="Text Placeholder 2"/>
          <p:cNvSpPr>
            <a:spLocks noGrp="1"/>
          </p:cNvSpPr>
          <p:nvPr>
            <p:ph type="body" sz="quarter" idx="17"/>
          </p:nvPr>
        </p:nvSpPr>
        <p:spPr>
          <a:xfrm>
            <a:off x="2896577" y="4231099"/>
            <a:ext cx="2020825" cy="334921"/>
          </a:xfrm>
          <a:prstGeom prst="rect">
            <a:avLst/>
          </a:prstGeom>
        </p:spPr>
        <p:txBody>
          <a:bodyPr anchor="b"/>
          <a:lstStyle/>
          <a:p>
            <a:endParaRPr/>
          </a:p>
        </p:txBody>
      </p:sp>
      <p:sp>
        <p:nvSpPr>
          <p:cNvPr id="292" name="Text Placeholder 11"/>
          <p:cNvSpPr>
            <a:spLocks noGrp="1"/>
          </p:cNvSpPr>
          <p:nvPr>
            <p:ph type="body" sz="quarter" idx="18"/>
          </p:nvPr>
        </p:nvSpPr>
        <p:spPr>
          <a:xfrm>
            <a:off x="2896578" y="4664314"/>
            <a:ext cx="2020824" cy="1178562"/>
          </a:xfrm>
          <a:prstGeom prst="rect">
            <a:avLst/>
          </a:prstGeom>
        </p:spPr>
        <p:txBody>
          <a:bodyPr/>
          <a:lstStyle/>
          <a:p>
            <a:endParaRPr/>
          </a:p>
        </p:txBody>
      </p:sp>
      <p:sp>
        <p:nvSpPr>
          <p:cNvPr id="293" name="Text Placeholder 2"/>
          <p:cNvSpPr>
            <a:spLocks noGrp="1"/>
          </p:cNvSpPr>
          <p:nvPr>
            <p:ph type="body" sz="quarter" idx="19"/>
          </p:nvPr>
        </p:nvSpPr>
        <p:spPr>
          <a:xfrm>
            <a:off x="5082028" y="4231099"/>
            <a:ext cx="2020825" cy="334921"/>
          </a:xfrm>
          <a:prstGeom prst="rect">
            <a:avLst/>
          </a:prstGeom>
        </p:spPr>
        <p:txBody>
          <a:bodyPr anchor="b"/>
          <a:lstStyle/>
          <a:p>
            <a:endParaRPr/>
          </a:p>
        </p:txBody>
      </p:sp>
      <p:sp>
        <p:nvSpPr>
          <p:cNvPr id="294" name="Text Placeholder 11"/>
          <p:cNvSpPr>
            <a:spLocks noGrp="1"/>
          </p:cNvSpPr>
          <p:nvPr>
            <p:ph type="body" sz="quarter" idx="20"/>
          </p:nvPr>
        </p:nvSpPr>
        <p:spPr>
          <a:xfrm>
            <a:off x="5082028" y="4664314"/>
            <a:ext cx="2020825" cy="1178562"/>
          </a:xfrm>
          <a:prstGeom prst="rect">
            <a:avLst/>
          </a:prstGeom>
        </p:spPr>
        <p:txBody>
          <a:bodyPr/>
          <a:lstStyle/>
          <a:p>
            <a:endParaRPr/>
          </a:p>
        </p:txBody>
      </p:sp>
      <p:sp>
        <p:nvSpPr>
          <p:cNvPr id="295" name="Text Placeholder 2"/>
          <p:cNvSpPr>
            <a:spLocks noGrp="1"/>
          </p:cNvSpPr>
          <p:nvPr>
            <p:ph type="body" sz="quarter" idx="21"/>
          </p:nvPr>
        </p:nvSpPr>
        <p:spPr>
          <a:xfrm>
            <a:off x="7267478" y="4231099"/>
            <a:ext cx="2020825" cy="334921"/>
          </a:xfrm>
          <a:prstGeom prst="rect">
            <a:avLst/>
          </a:prstGeom>
        </p:spPr>
        <p:txBody>
          <a:bodyPr anchor="b"/>
          <a:lstStyle/>
          <a:p>
            <a:endParaRPr/>
          </a:p>
        </p:txBody>
      </p:sp>
      <p:sp>
        <p:nvSpPr>
          <p:cNvPr id="296" name="Text Placeholder 11"/>
          <p:cNvSpPr>
            <a:spLocks noGrp="1"/>
          </p:cNvSpPr>
          <p:nvPr>
            <p:ph type="body" sz="quarter" idx="22"/>
          </p:nvPr>
        </p:nvSpPr>
        <p:spPr>
          <a:xfrm>
            <a:off x="7267481" y="4664314"/>
            <a:ext cx="2020825" cy="1178562"/>
          </a:xfrm>
          <a:prstGeom prst="rect">
            <a:avLst/>
          </a:prstGeom>
        </p:spPr>
        <p:txBody>
          <a:bodyPr/>
          <a:lstStyle/>
          <a:p>
            <a:endParaRPr/>
          </a:p>
        </p:txBody>
      </p:sp>
      <p:sp>
        <p:nvSpPr>
          <p:cNvPr id="297" name="Text Placeholder 2"/>
          <p:cNvSpPr>
            <a:spLocks noGrp="1"/>
          </p:cNvSpPr>
          <p:nvPr>
            <p:ph type="body" sz="quarter" idx="23"/>
          </p:nvPr>
        </p:nvSpPr>
        <p:spPr>
          <a:xfrm>
            <a:off x="1053451" y="3074289"/>
            <a:ext cx="1335026" cy="462657"/>
          </a:xfrm>
          <a:prstGeom prst="rect">
            <a:avLst/>
          </a:prstGeom>
        </p:spPr>
        <p:txBody>
          <a:bodyPr anchor="b"/>
          <a:lstStyle/>
          <a:p>
            <a:endParaRPr/>
          </a:p>
        </p:txBody>
      </p:sp>
      <p:sp>
        <p:nvSpPr>
          <p:cNvPr id="298" name="Text Placeholder 2"/>
          <p:cNvSpPr>
            <a:spLocks noGrp="1"/>
          </p:cNvSpPr>
          <p:nvPr>
            <p:ph type="body" sz="quarter" idx="24"/>
          </p:nvPr>
        </p:nvSpPr>
        <p:spPr>
          <a:xfrm>
            <a:off x="1053451" y="3471538"/>
            <a:ext cx="1335026" cy="233858"/>
          </a:xfrm>
          <a:prstGeom prst="rect">
            <a:avLst/>
          </a:prstGeom>
        </p:spPr>
        <p:txBody>
          <a:bodyPr/>
          <a:lstStyle/>
          <a:p>
            <a:pPr defTabSz="822959">
              <a:spcBef>
                <a:spcPts val="500"/>
              </a:spcBef>
              <a:defRPr sz="1619"/>
            </a:pPr>
            <a:endParaRPr/>
          </a:p>
        </p:txBody>
      </p:sp>
      <p:sp>
        <p:nvSpPr>
          <p:cNvPr id="299" name="Text Placeholder 2"/>
          <p:cNvSpPr>
            <a:spLocks noGrp="1"/>
          </p:cNvSpPr>
          <p:nvPr>
            <p:ph type="body" sz="quarter" idx="25"/>
          </p:nvPr>
        </p:nvSpPr>
        <p:spPr>
          <a:xfrm>
            <a:off x="3240970" y="3068944"/>
            <a:ext cx="1335026" cy="462657"/>
          </a:xfrm>
          <a:prstGeom prst="rect">
            <a:avLst/>
          </a:prstGeom>
        </p:spPr>
        <p:txBody>
          <a:bodyPr anchor="b"/>
          <a:lstStyle/>
          <a:p>
            <a:endParaRPr/>
          </a:p>
        </p:txBody>
      </p:sp>
      <p:sp>
        <p:nvSpPr>
          <p:cNvPr id="300" name="Text Placeholder 2"/>
          <p:cNvSpPr>
            <a:spLocks noGrp="1"/>
          </p:cNvSpPr>
          <p:nvPr>
            <p:ph type="body" sz="quarter" idx="26"/>
          </p:nvPr>
        </p:nvSpPr>
        <p:spPr>
          <a:xfrm>
            <a:off x="3240970" y="3466193"/>
            <a:ext cx="1335026" cy="233858"/>
          </a:xfrm>
          <a:prstGeom prst="rect">
            <a:avLst/>
          </a:prstGeom>
        </p:spPr>
        <p:txBody>
          <a:bodyPr/>
          <a:lstStyle/>
          <a:p>
            <a:pPr defTabSz="822959">
              <a:spcBef>
                <a:spcPts val="500"/>
              </a:spcBef>
              <a:defRPr sz="1619"/>
            </a:pPr>
            <a:endParaRPr/>
          </a:p>
        </p:txBody>
      </p:sp>
      <p:sp>
        <p:nvSpPr>
          <p:cNvPr id="301" name="Text Placeholder 2"/>
          <p:cNvSpPr>
            <a:spLocks noGrp="1"/>
          </p:cNvSpPr>
          <p:nvPr>
            <p:ph type="body" sz="quarter" idx="27"/>
          </p:nvPr>
        </p:nvSpPr>
        <p:spPr>
          <a:xfrm>
            <a:off x="5428488" y="3077096"/>
            <a:ext cx="1335027" cy="462657"/>
          </a:xfrm>
          <a:prstGeom prst="rect">
            <a:avLst/>
          </a:prstGeom>
        </p:spPr>
        <p:txBody>
          <a:bodyPr anchor="b"/>
          <a:lstStyle/>
          <a:p>
            <a:endParaRPr/>
          </a:p>
        </p:txBody>
      </p:sp>
      <p:sp>
        <p:nvSpPr>
          <p:cNvPr id="302" name="Text Placeholder 2"/>
          <p:cNvSpPr>
            <a:spLocks noGrp="1"/>
          </p:cNvSpPr>
          <p:nvPr>
            <p:ph type="body" sz="quarter" idx="28"/>
          </p:nvPr>
        </p:nvSpPr>
        <p:spPr>
          <a:xfrm>
            <a:off x="5428488" y="3474346"/>
            <a:ext cx="1335027" cy="233858"/>
          </a:xfrm>
          <a:prstGeom prst="rect">
            <a:avLst/>
          </a:prstGeom>
        </p:spPr>
        <p:txBody>
          <a:bodyPr/>
          <a:lstStyle/>
          <a:p>
            <a:pPr defTabSz="822959">
              <a:spcBef>
                <a:spcPts val="500"/>
              </a:spcBef>
              <a:defRPr sz="1619"/>
            </a:pPr>
            <a:endParaRPr/>
          </a:p>
        </p:txBody>
      </p:sp>
      <p:sp>
        <p:nvSpPr>
          <p:cNvPr id="303" name="Text Placeholder 2"/>
          <p:cNvSpPr>
            <a:spLocks noGrp="1"/>
          </p:cNvSpPr>
          <p:nvPr>
            <p:ph type="body" sz="quarter" idx="29"/>
          </p:nvPr>
        </p:nvSpPr>
        <p:spPr>
          <a:xfrm>
            <a:off x="7616004" y="3082825"/>
            <a:ext cx="1335027" cy="462657"/>
          </a:xfrm>
          <a:prstGeom prst="rect">
            <a:avLst/>
          </a:prstGeom>
        </p:spPr>
        <p:txBody>
          <a:bodyPr anchor="b"/>
          <a:lstStyle/>
          <a:p>
            <a:endParaRPr/>
          </a:p>
        </p:txBody>
      </p:sp>
      <p:sp>
        <p:nvSpPr>
          <p:cNvPr id="304" name="Text Placeholder 2"/>
          <p:cNvSpPr>
            <a:spLocks noGrp="1"/>
          </p:cNvSpPr>
          <p:nvPr>
            <p:ph type="body" sz="quarter" idx="30"/>
          </p:nvPr>
        </p:nvSpPr>
        <p:spPr>
          <a:xfrm>
            <a:off x="7616004" y="3480075"/>
            <a:ext cx="1335027" cy="233858"/>
          </a:xfrm>
          <a:prstGeom prst="rect">
            <a:avLst/>
          </a:prstGeom>
        </p:spPr>
        <p:txBody>
          <a:bodyPr/>
          <a:lstStyle/>
          <a:p>
            <a:pPr defTabSz="822959">
              <a:spcBef>
                <a:spcPts val="500"/>
              </a:spcBef>
              <a:defRPr sz="1619"/>
            </a:pPr>
            <a:endParaRPr/>
          </a:p>
        </p:txBody>
      </p:sp>
      <p:sp>
        <p:nvSpPr>
          <p:cNvPr id="305" name="Text Placeholder 2"/>
          <p:cNvSpPr>
            <a:spLocks noGrp="1"/>
          </p:cNvSpPr>
          <p:nvPr>
            <p:ph type="body" sz="quarter" idx="31"/>
          </p:nvPr>
        </p:nvSpPr>
        <p:spPr>
          <a:xfrm>
            <a:off x="9803524" y="3079749"/>
            <a:ext cx="1335027" cy="462657"/>
          </a:xfrm>
          <a:prstGeom prst="rect">
            <a:avLst/>
          </a:prstGeom>
        </p:spPr>
        <p:txBody>
          <a:bodyPr anchor="b"/>
          <a:lstStyle/>
          <a:p>
            <a:endParaRPr/>
          </a:p>
        </p:txBody>
      </p:sp>
      <p:sp>
        <p:nvSpPr>
          <p:cNvPr id="306" name="Text Placeholder 2"/>
          <p:cNvSpPr>
            <a:spLocks noGrp="1"/>
          </p:cNvSpPr>
          <p:nvPr>
            <p:ph type="body" sz="quarter" idx="32"/>
          </p:nvPr>
        </p:nvSpPr>
        <p:spPr>
          <a:xfrm>
            <a:off x="9803524" y="3476999"/>
            <a:ext cx="1335027" cy="233858"/>
          </a:xfrm>
          <a:prstGeom prst="rect">
            <a:avLst/>
          </a:prstGeom>
        </p:spPr>
        <p:txBody>
          <a:bodyPr/>
          <a:lstStyle/>
          <a:p>
            <a:pPr defTabSz="822959">
              <a:spcBef>
                <a:spcPts val="500"/>
              </a:spcBef>
              <a:defRPr sz="1619"/>
            </a:pPr>
            <a:endParaRPr/>
          </a:p>
        </p:txBody>
      </p:sp>
      <p:sp>
        <p:nvSpPr>
          <p:cNvPr id="307" name="Picture Placeholder 11"/>
          <p:cNvSpPr>
            <a:spLocks noGrp="1"/>
          </p:cNvSpPr>
          <p:nvPr>
            <p:ph type="pic" sz="quarter" idx="33"/>
          </p:nvPr>
        </p:nvSpPr>
        <p:spPr>
          <a:xfrm>
            <a:off x="9409913" y="851601"/>
            <a:ext cx="1938531" cy="393195"/>
          </a:xfrm>
          <a:prstGeom prst="rect">
            <a:avLst/>
          </a:prstGeom>
        </p:spPr>
        <p:txBody>
          <a:bodyPr lIns="91439" tIns="45719" rIns="91439" bIns="45719">
            <a:noAutofit/>
          </a:bodyPr>
          <a:lstStyle/>
          <a:p>
            <a:endParaRPr/>
          </a:p>
        </p:txBody>
      </p:sp>
      <p:sp>
        <p:nvSpPr>
          <p:cNvPr id="30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Content, and Logo2">
    <p:spTree>
      <p:nvGrpSpPr>
        <p:cNvPr id="1" name=""/>
        <p:cNvGrpSpPr/>
        <p:nvPr/>
      </p:nvGrpSpPr>
      <p:grpSpPr>
        <a:xfrm>
          <a:off x="0" y="0"/>
          <a:ext cx="0" cy="0"/>
          <a:chOff x="0" y="0"/>
          <a:chExt cx="0" cy="0"/>
        </a:xfrm>
      </p:grpSpPr>
      <p:sp>
        <p:nvSpPr>
          <p:cNvPr id="315"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16" name="Rectangle 13"/>
          <p:cNvSpPr/>
          <p:nvPr/>
        </p:nvSpPr>
        <p:spPr>
          <a:xfrm>
            <a:off x="7452" y="-2"/>
            <a:ext cx="12192005"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17" name="Rectangle 5"/>
          <p:cNvSpPr/>
          <p:nvPr/>
        </p:nvSpPr>
        <p:spPr>
          <a:xfrm>
            <a:off x="0" y="1965960"/>
            <a:ext cx="12192000" cy="489204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18"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319" name="Body Level One…"/>
          <p:cNvSpPr>
            <a:spLocks noGrp="1"/>
          </p:cNvSpPr>
          <p:nvPr>
            <p:ph type="body" idx="1"/>
          </p:nvPr>
        </p:nvSpPr>
        <p:spPr>
          <a:xfrm>
            <a:off x="839787" y="1943100"/>
            <a:ext cx="10512426" cy="3686334"/>
          </a:xfrm>
          <a:prstGeom prst="rect">
            <a:avLst/>
          </a:prstGeom>
        </p:spPr>
        <p:txBody>
          <a:bodyPr lIns="45718" tIns="45718" rIns="45718" bIns="45718"/>
          <a:lstStyle>
            <a:lvl1pPr marL="228600" indent="-228600">
              <a:spcBef>
                <a:spcPts val="1000"/>
              </a:spcBef>
              <a:buSzPct val="100000"/>
              <a:buFont typeface="Arial"/>
              <a:buChar char="•"/>
              <a:defRPr sz="2000">
                <a:solidFill>
                  <a:srgbClr val="FFFFFF"/>
                </a:solidFill>
              </a:defRPr>
            </a:lvl1pPr>
            <a:lvl2pPr marL="711200" indent="-254000">
              <a:spcBef>
                <a:spcPts val="1000"/>
              </a:spcBef>
              <a:buSzPct val="100000"/>
              <a:buFont typeface="Arial"/>
              <a:buChar char="•"/>
              <a:defRPr sz="2000">
                <a:solidFill>
                  <a:srgbClr val="FFFFFF"/>
                </a:solidFill>
              </a:defRPr>
            </a:lvl2pPr>
            <a:lvl3pPr marL="1200150" indent="-285750">
              <a:spcBef>
                <a:spcPts val="1000"/>
              </a:spcBef>
              <a:buSzPct val="100000"/>
              <a:buFont typeface="Arial"/>
              <a:buChar char="•"/>
              <a:defRPr sz="2000">
                <a:solidFill>
                  <a:srgbClr val="FFFFFF"/>
                </a:solidFill>
              </a:defRPr>
            </a:lvl3pPr>
            <a:lvl4pPr marL="1698169" indent="-326569">
              <a:spcBef>
                <a:spcPts val="1000"/>
              </a:spcBef>
              <a:buSzPct val="100000"/>
              <a:buFont typeface="Arial"/>
              <a:buChar char="•"/>
              <a:defRPr sz="2000">
                <a:solidFill>
                  <a:srgbClr val="FFFFFF"/>
                </a:solidFill>
              </a:defRPr>
            </a:lvl4pPr>
            <a:lvl5pPr marL="2155369" indent="-326569">
              <a:spcBef>
                <a:spcPts val="1000"/>
              </a:spcBef>
              <a:buSzPct val="100000"/>
              <a:buFont typeface="Arial"/>
              <a:buChar char="•"/>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320" name="Picture Placeholder 11"/>
          <p:cNvSpPr>
            <a:spLocks noGrp="1"/>
          </p:cNvSpPr>
          <p:nvPr>
            <p:ph type="pic" sz="quarter" idx="13"/>
          </p:nvPr>
        </p:nvSpPr>
        <p:spPr>
          <a:xfrm>
            <a:off x="9409913" y="851601"/>
            <a:ext cx="1938531" cy="393195"/>
          </a:xfrm>
          <a:prstGeom prst="rect">
            <a:avLst/>
          </a:prstGeom>
        </p:spPr>
        <p:txBody>
          <a:bodyPr lIns="91439" tIns="45719" rIns="91439" bIns="45719">
            <a:noAutofit/>
          </a:bodyPr>
          <a:lstStyle/>
          <a:p>
            <a:endParaRPr/>
          </a:p>
        </p:txBody>
      </p:sp>
      <p:sp>
        <p:nvSpPr>
          <p:cNvPr id="3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eam Content Layout">
    <p:spTree>
      <p:nvGrpSpPr>
        <p:cNvPr id="1" name=""/>
        <p:cNvGrpSpPr/>
        <p:nvPr/>
      </p:nvGrpSpPr>
      <p:grpSpPr>
        <a:xfrm>
          <a:off x="0" y="0"/>
          <a:ext cx="0" cy="0"/>
          <a:chOff x="0" y="0"/>
          <a:chExt cx="0" cy="0"/>
        </a:xfrm>
      </p:grpSpPr>
      <p:sp>
        <p:nvSpPr>
          <p:cNvPr id="328"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29" name="Rectangle 34"/>
          <p:cNvSpPr/>
          <p:nvPr/>
        </p:nvSpPr>
        <p:spPr>
          <a:xfrm>
            <a:off x="-1590" y="6407"/>
            <a:ext cx="12192005" cy="6851592"/>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30" name="Rectangle 5"/>
          <p:cNvSpPr/>
          <p:nvPr/>
        </p:nvSpPr>
        <p:spPr>
          <a:xfrm>
            <a:off x="0" y="3154677"/>
            <a:ext cx="12192000" cy="3703323"/>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31"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332" name="Body Level One…"/>
          <p:cNvSpPr>
            <a:spLocks noGrp="1"/>
          </p:cNvSpPr>
          <p:nvPr>
            <p:ph type="body" sz="quarter" idx="1"/>
          </p:nvPr>
        </p:nvSpPr>
        <p:spPr>
          <a:xfrm>
            <a:off x="836612" y="1392449"/>
            <a:ext cx="10515601" cy="588737"/>
          </a:xfrm>
          <a:prstGeom prst="rect">
            <a:avLst/>
          </a:prstGeom>
        </p:spPr>
        <p:txBody>
          <a:bodyPr/>
          <a:lstStyle>
            <a:lvl1pPr>
              <a:spcBef>
                <a:spcPts val="1000"/>
              </a:spcBef>
              <a:defRPr>
                <a:solidFill>
                  <a:srgbClr val="FFAA27"/>
                </a:solidFill>
              </a:defRPr>
            </a:lvl1pPr>
            <a:lvl2pPr>
              <a:spcBef>
                <a:spcPts val="1000"/>
              </a:spcBef>
              <a:defRPr>
                <a:solidFill>
                  <a:srgbClr val="FFAA27"/>
                </a:solidFill>
              </a:defRPr>
            </a:lvl2pPr>
            <a:lvl3pPr marL="1120138" indent="-205738">
              <a:spcBef>
                <a:spcPts val="1000"/>
              </a:spcBef>
              <a:buSzPct val="100000"/>
              <a:buChar char="•"/>
              <a:defRPr>
                <a:solidFill>
                  <a:srgbClr val="FFAA27"/>
                </a:solidFill>
              </a:defRPr>
            </a:lvl3pPr>
            <a:lvl4pPr marL="1600200" indent="-228600">
              <a:spcBef>
                <a:spcPts val="1000"/>
              </a:spcBef>
              <a:buSzPct val="100000"/>
              <a:buChar char="•"/>
              <a:defRPr>
                <a:solidFill>
                  <a:srgbClr val="FFAA27"/>
                </a:solidFill>
              </a:defRPr>
            </a:lvl4pPr>
            <a:lvl5pPr marL="2057400" indent="-228600">
              <a:spcBef>
                <a:spcPts val="1000"/>
              </a:spcBef>
              <a:buSzPct val="100000"/>
              <a:buChar char="•"/>
              <a:defRPr>
                <a:solidFill>
                  <a:srgbClr val="FFAA27"/>
                </a:solidFill>
              </a:defRPr>
            </a:lvl5pPr>
          </a:lstStyle>
          <a:p>
            <a:r>
              <a:t>Body Level One</a:t>
            </a:r>
          </a:p>
          <a:p>
            <a:pPr lvl="1"/>
            <a:r>
              <a:t>Body Level Two</a:t>
            </a:r>
          </a:p>
          <a:p>
            <a:pPr lvl="2"/>
            <a:r>
              <a:t>Body Level Three</a:t>
            </a:r>
          </a:p>
          <a:p>
            <a:pPr lvl="3"/>
            <a:r>
              <a:t>Body Level Four</a:t>
            </a:r>
          </a:p>
          <a:p>
            <a:pPr lvl="4"/>
            <a:r>
              <a:t>Body Level Five</a:t>
            </a:r>
          </a:p>
        </p:txBody>
      </p:sp>
      <p:sp>
        <p:nvSpPr>
          <p:cNvPr id="333" name="Text Placeholder 2"/>
          <p:cNvSpPr>
            <a:spLocks noGrp="1"/>
          </p:cNvSpPr>
          <p:nvPr>
            <p:ph type="body" sz="quarter" idx="13"/>
          </p:nvPr>
        </p:nvSpPr>
        <p:spPr>
          <a:xfrm>
            <a:off x="4711048" y="4355955"/>
            <a:ext cx="2769905" cy="334921"/>
          </a:xfrm>
          <a:prstGeom prst="rect">
            <a:avLst/>
          </a:prstGeom>
        </p:spPr>
        <p:txBody>
          <a:bodyPr anchor="b"/>
          <a:lstStyle/>
          <a:p>
            <a:endParaRPr/>
          </a:p>
        </p:txBody>
      </p:sp>
      <p:sp>
        <p:nvSpPr>
          <p:cNvPr id="334" name="Text Placeholder 11"/>
          <p:cNvSpPr>
            <a:spLocks noGrp="1"/>
          </p:cNvSpPr>
          <p:nvPr>
            <p:ph type="body" sz="quarter" idx="14"/>
          </p:nvPr>
        </p:nvSpPr>
        <p:spPr>
          <a:xfrm>
            <a:off x="4711048" y="4736848"/>
            <a:ext cx="2769905" cy="214089"/>
          </a:xfrm>
          <a:prstGeom prst="rect">
            <a:avLst/>
          </a:prstGeom>
        </p:spPr>
        <p:txBody>
          <a:bodyPr/>
          <a:lstStyle/>
          <a:p>
            <a:pPr defTabSz="768095">
              <a:spcBef>
                <a:spcPts val="500"/>
              </a:spcBef>
              <a:defRPr sz="1512"/>
            </a:pPr>
            <a:endParaRPr/>
          </a:p>
        </p:txBody>
      </p:sp>
      <p:sp>
        <p:nvSpPr>
          <p:cNvPr id="335" name="Text Placeholder 11"/>
          <p:cNvSpPr>
            <a:spLocks noGrp="1"/>
          </p:cNvSpPr>
          <p:nvPr>
            <p:ph type="body" sz="quarter" idx="15"/>
          </p:nvPr>
        </p:nvSpPr>
        <p:spPr>
          <a:xfrm>
            <a:off x="4711048" y="5004863"/>
            <a:ext cx="2769905" cy="824020"/>
          </a:xfrm>
          <a:prstGeom prst="rect">
            <a:avLst/>
          </a:prstGeom>
        </p:spPr>
        <p:txBody>
          <a:bodyPr/>
          <a:lstStyle/>
          <a:p>
            <a:endParaRPr/>
          </a:p>
        </p:txBody>
      </p:sp>
      <p:sp>
        <p:nvSpPr>
          <p:cNvPr id="336" name="Picture Placeholder 10"/>
          <p:cNvSpPr>
            <a:spLocks noGrp="1"/>
          </p:cNvSpPr>
          <p:nvPr>
            <p:ph type="pic" sz="quarter" idx="16"/>
          </p:nvPr>
        </p:nvSpPr>
        <p:spPr>
          <a:xfrm>
            <a:off x="5145170" y="2212906"/>
            <a:ext cx="1901955" cy="1901957"/>
          </a:xfrm>
          <a:prstGeom prst="rect">
            <a:avLst/>
          </a:prstGeom>
          <a:ln w="9525">
            <a:solidFill>
              <a:srgbClr val="FFAA27"/>
            </a:solidFill>
            <a:round/>
          </a:ln>
        </p:spPr>
        <p:txBody>
          <a:bodyPr lIns="91439" tIns="45719" rIns="91439" bIns="45719">
            <a:noAutofit/>
          </a:bodyPr>
          <a:lstStyle/>
          <a:p>
            <a:endParaRPr/>
          </a:p>
        </p:txBody>
      </p:sp>
      <p:sp>
        <p:nvSpPr>
          <p:cNvPr id="337" name="Text Placeholder 2"/>
          <p:cNvSpPr>
            <a:spLocks noGrp="1"/>
          </p:cNvSpPr>
          <p:nvPr>
            <p:ph type="body" sz="quarter" idx="17"/>
          </p:nvPr>
        </p:nvSpPr>
        <p:spPr>
          <a:xfrm>
            <a:off x="8147243" y="4357951"/>
            <a:ext cx="2769905" cy="334921"/>
          </a:xfrm>
          <a:prstGeom prst="rect">
            <a:avLst/>
          </a:prstGeom>
        </p:spPr>
        <p:txBody>
          <a:bodyPr anchor="b"/>
          <a:lstStyle/>
          <a:p>
            <a:endParaRPr/>
          </a:p>
        </p:txBody>
      </p:sp>
      <p:sp>
        <p:nvSpPr>
          <p:cNvPr id="338" name="Text Placeholder 11"/>
          <p:cNvSpPr>
            <a:spLocks noGrp="1"/>
          </p:cNvSpPr>
          <p:nvPr>
            <p:ph type="body" sz="quarter" idx="18"/>
          </p:nvPr>
        </p:nvSpPr>
        <p:spPr>
          <a:xfrm>
            <a:off x="8147243" y="4738844"/>
            <a:ext cx="2769905" cy="214089"/>
          </a:xfrm>
          <a:prstGeom prst="rect">
            <a:avLst/>
          </a:prstGeom>
        </p:spPr>
        <p:txBody>
          <a:bodyPr/>
          <a:lstStyle/>
          <a:p>
            <a:pPr defTabSz="768095">
              <a:spcBef>
                <a:spcPts val="500"/>
              </a:spcBef>
              <a:defRPr sz="1512"/>
            </a:pPr>
            <a:endParaRPr/>
          </a:p>
        </p:txBody>
      </p:sp>
      <p:sp>
        <p:nvSpPr>
          <p:cNvPr id="339" name="Text Placeholder 11"/>
          <p:cNvSpPr>
            <a:spLocks noGrp="1"/>
          </p:cNvSpPr>
          <p:nvPr>
            <p:ph type="body" sz="quarter" idx="19"/>
          </p:nvPr>
        </p:nvSpPr>
        <p:spPr>
          <a:xfrm>
            <a:off x="8147243" y="5006859"/>
            <a:ext cx="2769905" cy="824020"/>
          </a:xfrm>
          <a:prstGeom prst="rect">
            <a:avLst/>
          </a:prstGeom>
        </p:spPr>
        <p:txBody>
          <a:bodyPr/>
          <a:lstStyle/>
          <a:p>
            <a:endParaRPr/>
          </a:p>
        </p:txBody>
      </p:sp>
      <p:sp>
        <p:nvSpPr>
          <p:cNvPr id="340" name="Picture Placeholder 10"/>
          <p:cNvSpPr>
            <a:spLocks noGrp="1"/>
          </p:cNvSpPr>
          <p:nvPr>
            <p:ph type="pic" sz="quarter" idx="20"/>
          </p:nvPr>
        </p:nvSpPr>
        <p:spPr>
          <a:xfrm>
            <a:off x="8580060" y="2212906"/>
            <a:ext cx="1901955" cy="1901957"/>
          </a:xfrm>
          <a:prstGeom prst="rect">
            <a:avLst/>
          </a:prstGeom>
          <a:ln w="9525">
            <a:solidFill>
              <a:srgbClr val="FFAA27"/>
            </a:solidFill>
            <a:round/>
          </a:ln>
        </p:spPr>
        <p:txBody>
          <a:bodyPr lIns="91439" tIns="45719" rIns="91439" bIns="45719">
            <a:noAutofit/>
          </a:bodyPr>
          <a:lstStyle/>
          <a:p>
            <a:endParaRPr/>
          </a:p>
        </p:txBody>
      </p:sp>
      <p:sp>
        <p:nvSpPr>
          <p:cNvPr id="341" name="Text Placeholder 2"/>
          <p:cNvSpPr>
            <a:spLocks noGrp="1"/>
          </p:cNvSpPr>
          <p:nvPr>
            <p:ph type="body" sz="quarter" idx="21"/>
          </p:nvPr>
        </p:nvSpPr>
        <p:spPr>
          <a:xfrm>
            <a:off x="1272438" y="4372423"/>
            <a:ext cx="2769905" cy="334920"/>
          </a:xfrm>
          <a:prstGeom prst="rect">
            <a:avLst/>
          </a:prstGeom>
        </p:spPr>
        <p:txBody>
          <a:bodyPr anchor="b"/>
          <a:lstStyle/>
          <a:p>
            <a:endParaRPr/>
          </a:p>
        </p:txBody>
      </p:sp>
      <p:sp>
        <p:nvSpPr>
          <p:cNvPr id="342" name="Text Placeholder 11"/>
          <p:cNvSpPr>
            <a:spLocks noGrp="1"/>
          </p:cNvSpPr>
          <p:nvPr>
            <p:ph type="body" sz="quarter" idx="22"/>
          </p:nvPr>
        </p:nvSpPr>
        <p:spPr>
          <a:xfrm>
            <a:off x="1272438" y="4753316"/>
            <a:ext cx="2769905" cy="214089"/>
          </a:xfrm>
          <a:prstGeom prst="rect">
            <a:avLst/>
          </a:prstGeom>
        </p:spPr>
        <p:txBody>
          <a:bodyPr/>
          <a:lstStyle/>
          <a:p>
            <a:pPr defTabSz="768095">
              <a:spcBef>
                <a:spcPts val="500"/>
              </a:spcBef>
              <a:defRPr sz="1512"/>
            </a:pPr>
            <a:endParaRPr/>
          </a:p>
        </p:txBody>
      </p:sp>
      <p:sp>
        <p:nvSpPr>
          <p:cNvPr id="343" name="Text Placeholder 11"/>
          <p:cNvSpPr>
            <a:spLocks noGrp="1"/>
          </p:cNvSpPr>
          <p:nvPr>
            <p:ph type="body" sz="quarter" idx="23"/>
          </p:nvPr>
        </p:nvSpPr>
        <p:spPr>
          <a:xfrm>
            <a:off x="1272438" y="5021331"/>
            <a:ext cx="2769905" cy="824020"/>
          </a:xfrm>
          <a:prstGeom prst="rect">
            <a:avLst/>
          </a:prstGeom>
        </p:spPr>
        <p:txBody>
          <a:bodyPr/>
          <a:lstStyle/>
          <a:p>
            <a:endParaRPr/>
          </a:p>
        </p:txBody>
      </p:sp>
      <p:sp>
        <p:nvSpPr>
          <p:cNvPr id="344" name="Picture Placeholder 10"/>
          <p:cNvSpPr>
            <a:spLocks noGrp="1"/>
          </p:cNvSpPr>
          <p:nvPr>
            <p:ph type="pic" sz="quarter" idx="24"/>
          </p:nvPr>
        </p:nvSpPr>
        <p:spPr>
          <a:xfrm>
            <a:off x="1710277" y="2212906"/>
            <a:ext cx="1901957" cy="1901957"/>
          </a:xfrm>
          <a:prstGeom prst="rect">
            <a:avLst/>
          </a:prstGeom>
          <a:ln w="9525">
            <a:solidFill>
              <a:srgbClr val="FFAA27"/>
            </a:solidFill>
            <a:round/>
          </a:ln>
        </p:spPr>
        <p:txBody>
          <a:bodyPr lIns="91439" tIns="45719" rIns="91439" bIns="45719">
            <a:noAutofit/>
          </a:bodyPr>
          <a:lstStyle/>
          <a:p>
            <a:endParaRPr/>
          </a:p>
        </p:txBody>
      </p:sp>
      <p:sp>
        <p:nvSpPr>
          <p:cNvPr id="345" name="Picture Placeholder 11"/>
          <p:cNvSpPr>
            <a:spLocks noGrp="1"/>
          </p:cNvSpPr>
          <p:nvPr>
            <p:ph type="pic" sz="quarter" idx="25"/>
          </p:nvPr>
        </p:nvSpPr>
        <p:spPr>
          <a:xfrm>
            <a:off x="9409913" y="851601"/>
            <a:ext cx="1938531" cy="393195"/>
          </a:xfrm>
          <a:prstGeom prst="rect">
            <a:avLst/>
          </a:prstGeom>
        </p:spPr>
        <p:txBody>
          <a:bodyPr lIns="91439" tIns="45719" rIns="91439" bIns="45719">
            <a:noAutofit/>
          </a:bodyPr>
          <a:lstStyle/>
          <a:p>
            <a:endParaRPr/>
          </a:p>
        </p:txBody>
      </p:sp>
      <p:sp>
        <p:nvSpPr>
          <p:cNvPr id="34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eam Content and Caption Layout">
    <p:spTree>
      <p:nvGrpSpPr>
        <p:cNvPr id="1" name=""/>
        <p:cNvGrpSpPr/>
        <p:nvPr/>
      </p:nvGrpSpPr>
      <p:grpSpPr>
        <a:xfrm>
          <a:off x="0" y="0"/>
          <a:ext cx="0" cy="0"/>
          <a:chOff x="0" y="0"/>
          <a:chExt cx="0" cy="0"/>
        </a:xfrm>
      </p:grpSpPr>
      <p:sp>
        <p:nvSpPr>
          <p:cNvPr id="353"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54" name="Rectangle 79"/>
          <p:cNvSpPr/>
          <p:nvPr/>
        </p:nvSpPr>
        <p:spPr>
          <a:xfrm>
            <a:off x="0" y="4749"/>
            <a:ext cx="12192000"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55" name="Rectangle 5"/>
          <p:cNvSpPr/>
          <p:nvPr/>
        </p:nvSpPr>
        <p:spPr>
          <a:xfrm>
            <a:off x="0" y="2368294"/>
            <a:ext cx="12192000" cy="4489707"/>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56"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357" name="Body Level One…"/>
          <p:cNvSpPr>
            <a:spLocks noGrp="1"/>
          </p:cNvSpPr>
          <p:nvPr>
            <p:ph type="body" sz="quarter" idx="1"/>
          </p:nvPr>
        </p:nvSpPr>
        <p:spPr>
          <a:xfrm>
            <a:off x="836612" y="1392449"/>
            <a:ext cx="10515601" cy="552851"/>
          </a:xfrm>
          <a:prstGeom prst="rect">
            <a:avLst/>
          </a:prstGeom>
        </p:spPr>
        <p:txBody>
          <a:bodyPr/>
          <a:lstStyle>
            <a:lvl1pPr>
              <a:spcBef>
                <a:spcPts val="1000"/>
              </a:spcBef>
            </a:lvl1pPr>
            <a:lvl2pPr>
              <a:spcBef>
                <a:spcPts val="1000"/>
              </a:spcBef>
            </a:lvl2pPr>
            <a:lvl3pPr marL="1120138" indent="-205738">
              <a:spcBef>
                <a:spcPts val="1000"/>
              </a:spcBef>
              <a:buSzPct val="100000"/>
              <a:buChar char="•"/>
            </a:lvl3pPr>
            <a:lvl4pPr marL="1600200" indent="-228600">
              <a:spcBef>
                <a:spcPts val="1000"/>
              </a:spcBef>
              <a:buSzPct val="100000"/>
              <a:buChar char="•"/>
            </a:lvl4pPr>
            <a:lvl5pPr marL="2057400" indent="-228600">
              <a:spcBef>
                <a:spcPts val="1000"/>
              </a:spcBef>
              <a:buSzPct val="100000"/>
              <a:buChar char="•"/>
            </a:lvl5pPr>
          </a:lstStyle>
          <a:p>
            <a:r>
              <a:t>Body Level One</a:t>
            </a:r>
          </a:p>
          <a:p>
            <a:pPr lvl="1"/>
            <a:r>
              <a:t>Body Level Two</a:t>
            </a:r>
          </a:p>
          <a:p>
            <a:pPr lvl="2"/>
            <a:r>
              <a:t>Body Level Three</a:t>
            </a:r>
          </a:p>
          <a:p>
            <a:pPr lvl="3"/>
            <a:r>
              <a:t>Body Level Four</a:t>
            </a:r>
          </a:p>
          <a:p>
            <a:pPr lvl="4"/>
            <a:r>
              <a:t>Body Level Five</a:t>
            </a:r>
          </a:p>
        </p:txBody>
      </p:sp>
      <p:sp>
        <p:nvSpPr>
          <p:cNvPr id="358" name="Text Placeholder 2"/>
          <p:cNvSpPr>
            <a:spLocks noGrp="1"/>
          </p:cNvSpPr>
          <p:nvPr>
            <p:ph type="body" sz="quarter" idx="13"/>
          </p:nvPr>
        </p:nvSpPr>
        <p:spPr>
          <a:xfrm>
            <a:off x="2534173" y="3053489"/>
            <a:ext cx="1908002" cy="591262"/>
          </a:xfrm>
          <a:prstGeom prst="rect">
            <a:avLst/>
          </a:prstGeom>
        </p:spPr>
        <p:txBody>
          <a:bodyPr anchor="b"/>
          <a:lstStyle/>
          <a:p>
            <a:endParaRPr/>
          </a:p>
        </p:txBody>
      </p:sp>
      <p:sp>
        <p:nvSpPr>
          <p:cNvPr id="359" name="Text Placeholder 11"/>
          <p:cNvSpPr>
            <a:spLocks noGrp="1"/>
          </p:cNvSpPr>
          <p:nvPr>
            <p:ph type="body" sz="quarter" idx="14"/>
          </p:nvPr>
        </p:nvSpPr>
        <p:spPr>
          <a:xfrm>
            <a:off x="2534173" y="3690725"/>
            <a:ext cx="1908002" cy="214089"/>
          </a:xfrm>
          <a:prstGeom prst="rect">
            <a:avLst/>
          </a:prstGeom>
        </p:spPr>
        <p:txBody>
          <a:bodyPr/>
          <a:lstStyle/>
          <a:p>
            <a:pPr defTabSz="768095">
              <a:spcBef>
                <a:spcPts val="500"/>
              </a:spcBef>
              <a:defRPr sz="1512"/>
            </a:pPr>
            <a:endParaRPr/>
          </a:p>
        </p:txBody>
      </p:sp>
      <p:sp>
        <p:nvSpPr>
          <p:cNvPr id="360" name="Picture Placeholder 10"/>
          <p:cNvSpPr>
            <a:spLocks noGrp="1"/>
          </p:cNvSpPr>
          <p:nvPr>
            <p:ph type="pic" sz="quarter" idx="15"/>
          </p:nvPr>
        </p:nvSpPr>
        <p:spPr>
          <a:xfrm>
            <a:off x="1207008" y="2841244"/>
            <a:ext cx="1179579" cy="1179579"/>
          </a:xfrm>
          <a:prstGeom prst="rect">
            <a:avLst/>
          </a:prstGeom>
          <a:ln w="9525">
            <a:solidFill>
              <a:srgbClr val="00BBFF"/>
            </a:solidFill>
            <a:round/>
          </a:ln>
        </p:spPr>
        <p:txBody>
          <a:bodyPr lIns="91439" tIns="45719" rIns="91439" bIns="45719">
            <a:noAutofit/>
          </a:bodyPr>
          <a:lstStyle/>
          <a:p>
            <a:endParaRPr/>
          </a:p>
        </p:txBody>
      </p:sp>
      <p:sp>
        <p:nvSpPr>
          <p:cNvPr id="361" name="Text Placeholder 2"/>
          <p:cNvSpPr>
            <a:spLocks noGrp="1"/>
          </p:cNvSpPr>
          <p:nvPr>
            <p:ph type="body" sz="quarter" idx="16"/>
          </p:nvPr>
        </p:nvSpPr>
        <p:spPr>
          <a:xfrm>
            <a:off x="6072016" y="3053489"/>
            <a:ext cx="1908003" cy="591262"/>
          </a:xfrm>
          <a:prstGeom prst="rect">
            <a:avLst/>
          </a:prstGeom>
        </p:spPr>
        <p:txBody>
          <a:bodyPr anchor="b"/>
          <a:lstStyle/>
          <a:p>
            <a:endParaRPr/>
          </a:p>
        </p:txBody>
      </p:sp>
      <p:sp>
        <p:nvSpPr>
          <p:cNvPr id="362" name="Text Placeholder 11"/>
          <p:cNvSpPr>
            <a:spLocks noGrp="1"/>
          </p:cNvSpPr>
          <p:nvPr>
            <p:ph type="body" sz="quarter" idx="17"/>
          </p:nvPr>
        </p:nvSpPr>
        <p:spPr>
          <a:xfrm>
            <a:off x="6072016" y="3690725"/>
            <a:ext cx="1908003" cy="214089"/>
          </a:xfrm>
          <a:prstGeom prst="rect">
            <a:avLst/>
          </a:prstGeom>
        </p:spPr>
        <p:txBody>
          <a:bodyPr/>
          <a:lstStyle/>
          <a:p>
            <a:pPr defTabSz="768095">
              <a:spcBef>
                <a:spcPts val="500"/>
              </a:spcBef>
              <a:defRPr sz="1512"/>
            </a:pPr>
            <a:endParaRPr/>
          </a:p>
        </p:txBody>
      </p:sp>
      <p:sp>
        <p:nvSpPr>
          <p:cNvPr id="363" name="Picture Placeholder 10"/>
          <p:cNvSpPr>
            <a:spLocks noGrp="1"/>
          </p:cNvSpPr>
          <p:nvPr>
            <p:ph type="pic" sz="quarter" idx="18"/>
          </p:nvPr>
        </p:nvSpPr>
        <p:spPr>
          <a:xfrm>
            <a:off x="4744851" y="2841244"/>
            <a:ext cx="1179579" cy="1179579"/>
          </a:xfrm>
          <a:prstGeom prst="rect">
            <a:avLst/>
          </a:prstGeom>
          <a:ln w="9525">
            <a:solidFill>
              <a:srgbClr val="00BBFF"/>
            </a:solidFill>
            <a:round/>
          </a:ln>
        </p:spPr>
        <p:txBody>
          <a:bodyPr lIns="91439" tIns="45719" rIns="91439" bIns="45719">
            <a:noAutofit/>
          </a:bodyPr>
          <a:lstStyle/>
          <a:p>
            <a:endParaRPr/>
          </a:p>
        </p:txBody>
      </p:sp>
      <p:sp>
        <p:nvSpPr>
          <p:cNvPr id="364" name="Text Placeholder 2"/>
          <p:cNvSpPr>
            <a:spLocks noGrp="1"/>
          </p:cNvSpPr>
          <p:nvPr>
            <p:ph type="body" sz="quarter" idx="19"/>
          </p:nvPr>
        </p:nvSpPr>
        <p:spPr>
          <a:xfrm>
            <a:off x="9516223" y="3053489"/>
            <a:ext cx="1908001" cy="591262"/>
          </a:xfrm>
          <a:prstGeom prst="rect">
            <a:avLst/>
          </a:prstGeom>
        </p:spPr>
        <p:txBody>
          <a:bodyPr anchor="b"/>
          <a:lstStyle/>
          <a:p>
            <a:endParaRPr/>
          </a:p>
        </p:txBody>
      </p:sp>
      <p:sp>
        <p:nvSpPr>
          <p:cNvPr id="365" name="Text Placeholder 11"/>
          <p:cNvSpPr>
            <a:spLocks noGrp="1"/>
          </p:cNvSpPr>
          <p:nvPr>
            <p:ph type="body" sz="quarter" idx="20"/>
          </p:nvPr>
        </p:nvSpPr>
        <p:spPr>
          <a:xfrm>
            <a:off x="9516223" y="3690725"/>
            <a:ext cx="1908001" cy="214089"/>
          </a:xfrm>
          <a:prstGeom prst="rect">
            <a:avLst/>
          </a:prstGeom>
        </p:spPr>
        <p:txBody>
          <a:bodyPr/>
          <a:lstStyle/>
          <a:p>
            <a:pPr defTabSz="768095">
              <a:spcBef>
                <a:spcPts val="500"/>
              </a:spcBef>
              <a:defRPr sz="1512"/>
            </a:pPr>
            <a:endParaRPr/>
          </a:p>
        </p:txBody>
      </p:sp>
      <p:sp>
        <p:nvSpPr>
          <p:cNvPr id="366" name="Picture Placeholder 10"/>
          <p:cNvSpPr>
            <a:spLocks noGrp="1"/>
          </p:cNvSpPr>
          <p:nvPr>
            <p:ph type="pic" sz="quarter" idx="21"/>
          </p:nvPr>
        </p:nvSpPr>
        <p:spPr>
          <a:xfrm>
            <a:off x="8189058" y="2841244"/>
            <a:ext cx="1179579" cy="1179579"/>
          </a:xfrm>
          <a:prstGeom prst="rect">
            <a:avLst/>
          </a:prstGeom>
          <a:ln w="9525">
            <a:solidFill>
              <a:srgbClr val="00BBFF"/>
            </a:solidFill>
            <a:round/>
          </a:ln>
        </p:spPr>
        <p:txBody>
          <a:bodyPr lIns="91439" tIns="45719" rIns="91439" bIns="45719">
            <a:noAutofit/>
          </a:bodyPr>
          <a:lstStyle/>
          <a:p>
            <a:endParaRPr/>
          </a:p>
        </p:txBody>
      </p:sp>
      <p:sp>
        <p:nvSpPr>
          <p:cNvPr id="367" name="Text Placeholder 2"/>
          <p:cNvSpPr>
            <a:spLocks noGrp="1"/>
          </p:cNvSpPr>
          <p:nvPr>
            <p:ph type="body" sz="quarter" idx="22"/>
          </p:nvPr>
        </p:nvSpPr>
        <p:spPr>
          <a:xfrm>
            <a:off x="2534173" y="4675444"/>
            <a:ext cx="1908002" cy="612441"/>
          </a:xfrm>
          <a:prstGeom prst="rect">
            <a:avLst/>
          </a:prstGeom>
        </p:spPr>
        <p:txBody>
          <a:bodyPr anchor="b"/>
          <a:lstStyle/>
          <a:p>
            <a:endParaRPr/>
          </a:p>
        </p:txBody>
      </p:sp>
      <p:sp>
        <p:nvSpPr>
          <p:cNvPr id="368" name="Text Placeholder 11"/>
          <p:cNvSpPr>
            <a:spLocks noGrp="1"/>
          </p:cNvSpPr>
          <p:nvPr>
            <p:ph type="body" sz="quarter" idx="23"/>
          </p:nvPr>
        </p:nvSpPr>
        <p:spPr>
          <a:xfrm>
            <a:off x="2534173" y="5333855"/>
            <a:ext cx="1908002" cy="214089"/>
          </a:xfrm>
          <a:prstGeom prst="rect">
            <a:avLst/>
          </a:prstGeom>
        </p:spPr>
        <p:txBody>
          <a:bodyPr/>
          <a:lstStyle/>
          <a:p>
            <a:pPr defTabSz="768095">
              <a:spcBef>
                <a:spcPts val="500"/>
              </a:spcBef>
              <a:defRPr sz="1512"/>
            </a:pPr>
            <a:endParaRPr/>
          </a:p>
        </p:txBody>
      </p:sp>
      <p:sp>
        <p:nvSpPr>
          <p:cNvPr id="369" name="Picture Placeholder 10"/>
          <p:cNvSpPr>
            <a:spLocks noGrp="1"/>
          </p:cNvSpPr>
          <p:nvPr>
            <p:ph type="pic" sz="quarter" idx="24"/>
          </p:nvPr>
        </p:nvSpPr>
        <p:spPr>
          <a:xfrm>
            <a:off x="1207008" y="4484375"/>
            <a:ext cx="1179579" cy="1179579"/>
          </a:xfrm>
          <a:prstGeom prst="rect">
            <a:avLst/>
          </a:prstGeom>
          <a:ln w="9525">
            <a:solidFill>
              <a:srgbClr val="00BBFF"/>
            </a:solidFill>
            <a:round/>
          </a:ln>
        </p:spPr>
        <p:txBody>
          <a:bodyPr lIns="91439" tIns="45719" rIns="91439" bIns="45719">
            <a:noAutofit/>
          </a:bodyPr>
          <a:lstStyle/>
          <a:p>
            <a:endParaRPr/>
          </a:p>
        </p:txBody>
      </p:sp>
      <p:sp>
        <p:nvSpPr>
          <p:cNvPr id="370" name="Text Placeholder 2"/>
          <p:cNvSpPr>
            <a:spLocks noGrp="1"/>
          </p:cNvSpPr>
          <p:nvPr>
            <p:ph type="body" sz="quarter" idx="25"/>
          </p:nvPr>
        </p:nvSpPr>
        <p:spPr>
          <a:xfrm>
            <a:off x="6072016" y="4675444"/>
            <a:ext cx="1908003" cy="612441"/>
          </a:xfrm>
          <a:prstGeom prst="rect">
            <a:avLst/>
          </a:prstGeom>
        </p:spPr>
        <p:txBody>
          <a:bodyPr anchor="b"/>
          <a:lstStyle/>
          <a:p>
            <a:endParaRPr/>
          </a:p>
        </p:txBody>
      </p:sp>
      <p:sp>
        <p:nvSpPr>
          <p:cNvPr id="371" name="Text Placeholder 11"/>
          <p:cNvSpPr>
            <a:spLocks noGrp="1"/>
          </p:cNvSpPr>
          <p:nvPr>
            <p:ph type="body" sz="quarter" idx="26"/>
          </p:nvPr>
        </p:nvSpPr>
        <p:spPr>
          <a:xfrm>
            <a:off x="6072016" y="5333855"/>
            <a:ext cx="1908003" cy="214089"/>
          </a:xfrm>
          <a:prstGeom prst="rect">
            <a:avLst/>
          </a:prstGeom>
        </p:spPr>
        <p:txBody>
          <a:bodyPr/>
          <a:lstStyle/>
          <a:p>
            <a:pPr defTabSz="768095">
              <a:spcBef>
                <a:spcPts val="500"/>
              </a:spcBef>
              <a:defRPr sz="1512"/>
            </a:pPr>
            <a:endParaRPr/>
          </a:p>
        </p:txBody>
      </p:sp>
      <p:sp>
        <p:nvSpPr>
          <p:cNvPr id="372" name="Picture Placeholder 10"/>
          <p:cNvSpPr>
            <a:spLocks noGrp="1"/>
          </p:cNvSpPr>
          <p:nvPr>
            <p:ph type="pic" sz="quarter" idx="27"/>
          </p:nvPr>
        </p:nvSpPr>
        <p:spPr>
          <a:xfrm>
            <a:off x="4744851" y="4484375"/>
            <a:ext cx="1179579" cy="1179579"/>
          </a:xfrm>
          <a:prstGeom prst="rect">
            <a:avLst/>
          </a:prstGeom>
          <a:ln w="9525">
            <a:solidFill>
              <a:srgbClr val="00BBFF"/>
            </a:solidFill>
            <a:round/>
          </a:ln>
        </p:spPr>
        <p:txBody>
          <a:bodyPr lIns="91439" tIns="45719" rIns="91439" bIns="45719">
            <a:noAutofit/>
          </a:bodyPr>
          <a:lstStyle/>
          <a:p>
            <a:endParaRPr/>
          </a:p>
        </p:txBody>
      </p:sp>
      <p:sp>
        <p:nvSpPr>
          <p:cNvPr id="373" name="Text Placeholder 2"/>
          <p:cNvSpPr>
            <a:spLocks noGrp="1"/>
          </p:cNvSpPr>
          <p:nvPr>
            <p:ph type="body" sz="quarter" idx="28"/>
          </p:nvPr>
        </p:nvSpPr>
        <p:spPr>
          <a:xfrm>
            <a:off x="9516223" y="4675444"/>
            <a:ext cx="1908001" cy="612441"/>
          </a:xfrm>
          <a:prstGeom prst="rect">
            <a:avLst/>
          </a:prstGeom>
        </p:spPr>
        <p:txBody>
          <a:bodyPr anchor="b"/>
          <a:lstStyle/>
          <a:p>
            <a:endParaRPr/>
          </a:p>
        </p:txBody>
      </p:sp>
      <p:sp>
        <p:nvSpPr>
          <p:cNvPr id="374" name="Text Placeholder 11"/>
          <p:cNvSpPr>
            <a:spLocks noGrp="1"/>
          </p:cNvSpPr>
          <p:nvPr>
            <p:ph type="body" sz="quarter" idx="29"/>
          </p:nvPr>
        </p:nvSpPr>
        <p:spPr>
          <a:xfrm>
            <a:off x="9516223" y="5333855"/>
            <a:ext cx="1908001" cy="214089"/>
          </a:xfrm>
          <a:prstGeom prst="rect">
            <a:avLst/>
          </a:prstGeom>
        </p:spPr>
        <p:txBody>
          <a:bodyPr/>
          <a:lstStyle/>
          <a:p>
            <a:pPr defTabSz="768095">
              <a:spcBef>
                <a:spcPts val="500"/>
              </a:spcBef>
              <a:defRPr sz="1512"/>
            </a:pPr>
            <a:endParaRPr/>
          </a:p>
        </p:txBody>
      </p:sp>
      <p:sp>
        <p:nvSpPr>
          <p:cNvPr id="375" name="Picture Placeholder 10"/>
          <p:cNvSpPr>
            <a:spLocks noGrp="1"/>
          </p:cNvSpPr>
          <p:nvPr>
            <p:ph type="pic" sz="quarter" idx="30"/>
          </p:nvPr>
        </p:nvSpPr>
        <p:spPr>
          <a:xfrm>
            <a:off x="8189058" y="4484375"/>
            <a:ext cx="1179579" cy="1179579"/>
          </a:xfrm>
          <a:prstGeom prst="rect">
            <a:avLst/>
          </a:prstGeom>
          <a:ln w="9525">
            <a:solidFill>
              <a:srgbClr val="00BBFF"/>
            </a:solidFill>
            <a:round/>
          </a:ln>
        </p:spPr>
        <p:txBody>
          <a:bodyPr lIns="91439" tIns="45719" rIns="91439" bIns="45719">
            <a:noAutofit/>
          </a:bodyPr>
          <a:lstStyle/>
          <a:p>
            <a:endParaRPr/>
          </a:p>
        </p:txBody>
      </p:sp>
      <p:sp>
        <p:nvSpPr>
          <p:cNvPr id="376" name="Picture Placeholder 11"/>
          <p:cNvSpPr>
            <a:spLocks noGrp="1"/>
          </p:cNvSpPr>
          <p:nvPr>
            <p:ph type="pic" sz="quarter" idx="31"/>
          </p:nvPr>
        </p:nvSpPr>
        <p:spPr>
          <a:xfrm>
            <a:off x="9409913" y="851601"/>
            <a:ext cx="1938531" cy="393195"/>
          </a:xfrm>
          <a:prstGeom prst="rect">
            <a:avLst/>
          </a:prstGeom>
        </p:spPr>
        <p:txBody>
          <a:bodyPr lIns="91439" tIns="45719" rIns="91439" bIns="45719">
            <a:noAutofit/>
          </a:bodyPr>
          <a:lstStyle/>
          <a:p>
            <a:endParaRPr/>
          </a:p>
        </p:txBody>
      </p:sp>
      <p:sp>
        <p:nvSpPr>
          <p:cNvPr id="37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Chart Caption Layout">
    <p:spTree>
      <p:nvGrpSpPr>
        <p:cNvPr id="1" name=""/>
        <p:cNvGrpSpPr/>
        <p:nvPr/>
      </p:nvGrpSpPr>
      <p:grpSpPr>
        <a:xfrm>
          <a:off x="0" y="0"/>
          <a:ext cx="0" cy="0"/>
          <a:chOff x="0" y="0"/>
          <a:chExt cx="0" cy="0"/>
        </a:xfrm>
      </p:grpSpPr>
      <p:sp>
        <p:nvSpPr>
          <p:cNvPr id="384"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85" name="Rectangle 42"/>
          <p:cNvSpPr/>
          <p:nvPr/>
        </p:nvSpPr>
        <p:spPr>
          <a:xfrm>
            <a:off x="0" y="-24972"/>
            <a:ext cx="12192000" cy="6858001"/>
          </a:xfrm>
          <a:prstGeom prst="rect">
            <a:avLst/>
          </a:prstGeom>
          <a:solidFill>
            <a:srgbClr val="000000">
              <a:alpha val="6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86" name="Rectangle 5"/>
          <p:cNvSpPr/>
          <p:nvPr/>
        </p:nvSpPr>
        <p:spPr>
          <a:xfrm>
            <a:off x="0" y="2660904"/>
            <a:ext cx="12192000" cy="4197097"/>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87"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388" name="Body Level One…"/>
          <p:cNvSpPr>
            <a:spLocks noGrp="1"/>
          </p:cNvSpPr>
          <p:nvPr>
            <p:ph type="body" sz="quarter" idx="1"/>
          </p:nvPr>
        </p:nvSpPr>
        <p:spPr>
          <a:xfrm>
            <a:off x="5389917" y="3744378"/>
            <a:ext cx="1908003" cy="280203"/>
          </a:xfrm>
          <a:prstGeom prst="rect">
            <a:avLst/>
          </a:prstGeom>
        </p:spPr>
        <p:txBody>
          <a:bodyPr anchor="b"/>
          <a:lstStyle>
            <a:lvl1pPr>
              <a:spcBef>
                <a:spcPts val="1000"/>
              </a:spcBef>
              <a:defRPr sz="2200" b="1">
                <a:solidFill>
                  <a:srgbClr val="FFFFFF"/>
                </a:solidFill>
                <a:latin typeface="Book Antiqua"/>
                <a:ea typeface="Book Antiqua"/>
                <a:cs typeface="Book Antiqua"/>
                <a:sym typeface="Book Antiqua"/>
              </a:defRPr>
            </a:lvl1pPr>
            <a:lvl2pPr>
              <a:spcBef>
                <a:spcPts val="1000"/>
              </a:spcBef>
              <a:defRPr sz="2200" b="1">
                <a:solidFill>
                  <a:srgbClr val="FFFFFF"/>
                </a:solidFill>
                <a:latin typeface="Book Antiqua"/>
                <a:ea typeface="Book Antiqua"/>
                <a:cs typeface="Book Antiqua"/>
                <a:sym typeface="Book Antiqua"/>
              </a:defRPr>
            </a:lvl2pPr>
            <a:lvl3pPr>
              <a:spcBef>
                <a:spcPts val="1000"/>
              </a:spcBef>
              <a:defRPr sz="2200" b="1">
                <a:solidFill>
                  <a:srgbClr val="FFFFFF"/>
                </a:solidFill>
                <a:latin typeface="Book Antiqua"/>
                <a:ea typeface="Book Antiqua"/>
                <a:cs typeface="Book Antiqua"/>
                <a:sym typeface="Book Antiqua"/>
              </a:defRPr>
            </a:lvl3pPr>
            <a:lvl4pPr>
              <a:spcBef>
                <a:spcPts val="1000"/>
              </a:spcBef>
              <a:defRPr sz="2200" b="1">
                <a:solidFill>
                  <a:srgbClr val="FFFFFF"/>
                </a:solidFill>
                <a:latin typeface="Book Antiqua"/>
                <a:ea typeface="Book Antiqua"/>
                <a:cs typeface="Book Antiqua"/>
                <a:sym typeface="Book Antiqua"/>
              </a:defRPr>
            </a:lvl4pPr>
            <a:lvl5pPr>
              <a:spcBef>
                <a:spcPts val="1000"/>
              </a:spcBef>
              <a:defRPr sz="2200" b="1">
                <a:solidFill>
                  <a:srgbClr val="FFFFFF"/>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389" name="Text Placeholder 11"/>
          <p:cNvSpPr>
            <a:spLocks noGrp="1"/>
          </p:cNvSpPr>
          <p:nvPr>
            <p:ph type="body" sz="quarter" idx="13"/>
          </p:nvPr>
        </p:nvSpPr>
        <p:spPr>
          <a:xfrm>
            <a:off x="5389917" y="4070551"/>
            <a:ext cx="1908003" cy="214089"/>
          </a:xfrm>
          <a:prstGeom prst="rect">
            <a:avLst/>
          </a:prstGeom>
        </p:spPr>
        <p:txBody>
          <a:bodyPr/>
          <a:lstStyle/>
          <a:p>
            <a:pPr defTabSz="768095">
              <a:spcBef>
                <a:spcPts val="500"/>
              </a:spcBef>
              <a:defRPr sz="1512"/>
            </a:pPr>
            <a:endParaRPr/>
          </a:p>
        </p:txBody>
      </p:sp>
      <p:sp>
        <p:nvSpPr>
          <p:cNvPr id="390" name="Text Placeholder 2"/>
          <p:cNvSpPr>
            <a:spLocks noGrp="1"/>
          </p:cNvSpPr>
          <p:nvPr>
            <p:ph type="body" sz="quarter" idx="14"/>
          </p:nvPr>
        </p:nvSpPr>
        <p:spPr>
          <a:xfrm>
            <a:off x="7424934" y="3744378"/>
            <a:ext cx="1908003" cy="280203"/>
          </a:xfrm>
          <a:prstGeom prst="rect">
            <a:avLst/>
          </a:prstGeom>
        </p:spPr>
        <p:txBody>
          <a:bodyPr anchor="b"/>
          <a:lstStyle/>
          <a:p>
            <a:endParaRPr/>
          </a:p>
        </p:txBody>
      </p:sp>
      <p:sp>
        <p:nvSpPr>
          <p:cNvPr id="391" name="Text Placeholder 11"/>
          <p:cNvSpPr>
            <a:spLocks noGrp="1"/>
          </p:cNvSpPr>
          <p:nvPr>
            <p:ph type="body" sz="quarter" idx="15"/>
          </p:nvPr>
        </p:nvSpPr>
        <p:spPr>
          <a:xfrm>
            <a:off x="7424934" y="4070551"/>
            <a:ext cx="1908003" cy="214089"/>
          </a:xfrm>
          <a:prstGeom prst="rect">
            <a:avLst/>
          </a:prstGeom>
        </p:spPr>
        <p:txBody>
          <a:bodyPr/>
          <a:lstStyle/>
          <a:p>
            <a:pPr defTabSz="768095">
              <a:spcBef>
                <a:spcPts val="500"/>
              </a:spcBef>
              <a:defRPr sz="1512"/>
            </a:pPr>
            <a:endParaRPr/>
          </a:p>
        </p:txBody>
      </p:sp>
      <p:sp>
        <p:nvSpPr>
          <p:cNvPr id="392" name="Text Placeholder 2"/>
          <p:cNvSpPr>
            <a:spLocks noGrp="1"/>
          </p:cNvSpPr>
          <p:nvPr>
            <p:ph type="body" sz="quarter" idx="16"/>
          </p:nvPr>
        </p:nvSpPr>
        <p:spPr>
          <a:xfrm>
            <a:off x="9459951" y="3744378"/>
            <a:ext cx="1908003" cy="280203"/>
          </a:xfrm>
          <a:prstGeom prst="rect">
            <a:avLst/>
          </a:prstGeom>
        </p:spPr>
        <p:txBody>
          <a:bodyPr anchor="b"/>
          <a:lstStyle/>
          <a:p>
            <a:endParaRPr/>
          </a:p>
        </p:txBody>
      </p:sp>
      <p:sp>
        <p:nvSpPr>
          <p:cNvPr id="393" name="Text Placeholder 11"/>
          <p:cNvSpPr>
            <a:spLocks noGrp="1"/>
          </p:cNvSpPr>
          <p:nvPr>
            <p:ph type="body" sz="quarter" idx="17"/>
          </p:nvPr>
        </p:nvSpPr>
        <p:spPr>
          <a:xfrm>
            <a:off x="9459951" y="4070551"/>
            <a:ext cx="1908003" cy="214089"/>
          </a:xfrm>
          <a:prstGeom prst="rect">
            <a:avLst/>
          </a:prstGeom>
        </p:spPr>
        <p:txBody>
          <a:bodyPr/>
          <a:lstStyle/>
          <a:p>
            <a:pPr defTabSz="768095">
              <a:spcBef>
                <a:spcPts val="500"/>
              </a:spcBef>
              <a:defRPr sz="1512"/>
            </a:pPr>
            <a:endParaRPr/>
          </a:p>
        </p:txBody>
      </p:sp>
      <p:sp>
        <p:nvSpPr>
          <p:cNvPr id="394" name="Text Placeholder 2"/>
          <p:cNvSpPr>
            <a:spLocks noGrp="1"/>
          </p:cNvSpPr>
          <p:nvPr>
            <p:ph type="body" sz="quarter" idx="18"/>
          </p:nvPr>
        </p:nvSpPr>
        <p:spPr>
          <a:xfrm>
            <a:off x="5389917" y="4784421"/>
            <a:ext cx="1908003" cy="280203"/>
          </a:xfrm>
          <a:prstGeom prst="rect">
            <a:avLst/>
          </a:prstGeom>
        </p:spPr>
        <p:txBody>
          <a:bodyPr anchor="b"/>
          <a:lstStyle/>
          <a:p>
            <a:endParaRPr/>
          </a:p>
        </p:txBody>
      </p:sp>
      <p:sp>
        <p:nvSpPr>
          <p:cNvPr id="395" name="Text Placeholder 11"/>
          <p:cNvSpPr>
            <a:spLocks noGrp="1"/>
          </p:cNvSpPr>
          <p:nvPr>
            <p:ph type="body" sz="quarter" idx="19"/>
          </p:nvPr>
        </p:nvSpPr>
        <p:spPr>
          <a:xfrm>
            <a:off x="5389917" y="5110595"/>
            <a:ext cx="1908003" cy="214089"/>
          </a:xfrm>
          <a:prstGeom prst="rect">
            <a:avLst/>
          </a:prstGeom>
        </p:spPr>
        <p:txBody>
          <a:bodyPr/>
          <a:lstStyle/>
          <a:p>
            <a:pPr defTabSz="768095">
              <a:spcBef>
                <a:spcPts val="500"/>
              </a:spcBef>
              <a:defRPr sz="1512"/>
            </a:pPr>
            <a:endParaRPr/>
          </a:p>
        </p:txBody>
      </p:sp>
      <p:sp>
        <p:nvSpPr>
          <p:cNvPr id="396" name="Text Placeholder 2"/>
          <p:cNvSpPr>
            <a:spLocks noGrp="1"/>
          </p:cNvSpPr>
          <p:nvPr>
            <p:ph type="body" sz="quarter" idx="20"/>
          </p:nvPr>
        </p:nvSpPr>
        <p:spPr>
          <a:xfrm>
            <a:off x="7424934" y="4784421"/>
            <a:ext cx="1908003" cy="280203"/>
          </a:xfrm>
          <a:prstGeom prst="rect">
            <a:avLst/>
          </a:prstGeom>
        </p:spPr>
        <p:txBody>
          <a:bodyPr anchor="b"/>
          <a:lstStyle/>
          <a:p>
            <a:endParaRPr/>
          </a:p>
        </p:txBody>
      </p:sp>
      <p:sp>
        <p:nvSpPr>
          <p:cNvPr id="397" name="Text Placeholder 11"/>
          <p:cNvSpPr>
            <a:spLocks noGrp="1"/>
          </p:cNvSpPr>
          <p:nvPr>
            <p:ph type="body" sz="quarter" idx="21"/>
          </p:nvPr>
        </p:nvSpPr>
        <p:spPr>
          <a:xfrm>
            <a:off x="7424934" y="5110595"/>
            <a:ext cx="1908003" cy="214089"/>
          </a:xfrm>
          <a:prstGeom prst="rect">
            <a:avLst/>
          </a:prstGeom>
        </p:spPr>
        <p:txBody>
          <a:bodyPr/>
          <a:lstStyle/>
          <a:p>
            <a:pPr defTabSz="768095">
              <a:spcBef>
                <a:spcPts val="500"/>
              </a:spcBef>
              <a:defRPr sz="1512"/>
            </a:pPr>
            <a:endParaRPr/>
          </a:p>
        </p:txBody>
      </p:sp>
      <p:sp>
        <p:nvSpPr>
          <p:cNvPr id="398" name="Text Placeholder 2"/>
          <p:cNvSpPr>
            <a:spLocks noGrp="1"/>
          </p:cNvSpPr>
          <p:nvPr>
            <p:ph type="body" sz="quarter" idx="22"/>
          </p:nvPr>
        </p:nvSpPr>
        <p:spPr>
          <a:xfrm>
            <a:off x="9459951" y="4784421"/>
            <a:ext cx="1908003" cy="280203"/>
          </a:xfrm>
          <a:prstGeom prst="rect">
            <a:avLst/>
          </a:prstGeom>
        </p:spPr>
        <p:txBody>
          <a:bodyPr anchor="b"/>
          <a:lstStyle/>
          <a:p>
            <a:endParaRPr/>
          </a:p>
        </p:txBody>
      </p:sp>
      <p:sp>
        <p:nvSpPr>
          <p:cNvPr id="399" name="Text Placeholder 11"/>
          <p:cNvSpPr>
            <a:spLocks noGrp="1"/>
          </p:cNvSpPr>
          <p:nvPr>
            <p:ph type="body" sz="quarter" idx="23"/>
          </p:nvPr>
        </p:nvSpPr>
        <p:spPr>
          <a:xfrm>
            <a:off x="9459951" y="5110595"/>
            <a:ext cx="1908003" cy="214089"/>
          </a:xfrm>
          <a:prstGeom prst="rect">
            <a:avLst/>
          </a:prstGeom>
        </p:spPr>
        <p:txBody>
          <a:bodyPr/>
          <a:lstStyle/>
          <a:p>
            <a:pPr defTabSz="768095">
              <a:spcBef>
                <a:spcPts val="500"/>
              </a:spcBef>
              <a:defRPr sz="1512"/>
            </a:pPr>
            <a:endParaRPr/>
          </a:p>
        </p:txBody>
      </p:sp>
      <p:sp>
        <p:nvSpPr>
          <p:cNvPr id="400" name="Rectangle 8"/>
          <p:cNvSpPr/>
          <p:nvPr/>
        </p:nvSpPr>
        <p:spPr>
          <a:xfrm>
            <a:off x="5381032" y="3305997"/>
            <a:ext cx="265179" cy="266403"/>
          </a:xfrm>
          <a:prstGeom prst="rect">
            <a:avLst/>
          </a:prstGeom>
          <a:solidFill>
            <a:srgbClr val="21468C"/>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1" name="Rectangle 37"/>
          <p:cNvSpPr/>
          <p:nvPr/>
        </p:nvSpPr>
        <p:spPr>
          <a:xfrm>
            <a:off x="7416048" y="3305997"/>
            <a:ext cx="265179" cy="266403"/>
          </a:xfrm>
          <a:prstGeom prst="rect">
            <a:avLst/>
          </a:prstGeom>
          <a:solidFill>
            <a:srgbClr val="FFAA27"/>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2" name="Rectangle 38"/>
          <p:cNvSpPr/>
          <p:nvPr/>
        </p:nvSpPr>
        <p:spPr>
          <a:xfrm>
            <a:off x="9451064" y="3305997"/>
            <a:ext cx="265179" cy="266403"/>
          </a:xfrm>
          <a:prstGeom prst="rect">
            <a:avLst/>
          </a:prstGeom>
          <a:solidFill>
            <a:srgbClr val="00BBFF"/>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3" name="Rectangle 39"/>
          <p:cNvSpPr/>
          <p:nvPr/>
        </p:nvSpPr>
        <p:spPr>
          <a:xfrm>
            <a:off x="5381032" y="4401622"/>
            <a:ext cx="265179" cy="266403"/>
          </a:xfrm>
          <a:prstGeom prst="rect">
            <a:avLst/>
          </a:prstGeom>
          <a:solidFill>
            <a:schemeClr val="accent2"/>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4" name="Rectangle 40"/>
          <p:cNvSpPr/>
          <p:nvPr/>
        </p:nvSpPr>
        <p:spPr>
          <a:xfrm>
            <a:off x="7416048" y="4401622"/>
            <a:ext cx="265179" cy="266403"/>
          </a:xfrm>
          <a:prstGeom prst="rect">
            <a:avLst/>
          </a:prstGeom>
          <a:solidFill>
            <a:schemeClr val="accent6"/>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5" name="Rectangle 41"/>
          <p:cNvSpPr/>
          <p:nvPr/>
        </p:nvSpPr>
        <p:spPr>
          <a:xfrm>
            <a:off x="9451064" y="4401622"/>
            <a:ext cx="265179" cy="266403"/>
          </a:xfrm>
          <a:prstGeom prst="rect">
            <a:avLst/>
          </a:prstGeom>
          <a:solidFill>
            <a:schemeClr val="accent3"/>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06" name="Picture Placeholder 11"/>
          <p:cNvSpPr>
            <a:spLocks noGrp="1"/>
          </p:cNvSpPr>
          <p:nvPr>
            <p:ph type="pic" sz="quarter" idx="24"/>
          </p:nvPr>
        </p:nvSpPr>
        <p:spPr>
          <a:xfrm>
            <a:off x="9409913" y="851601"/>
            <a:ext cx="1938531" cy="393195"/>
          </a:xfrm>
          <a:prstGeom prst="rect">
            <a:avLst/>
          </a:prstGeom>
        </p:spPr>
        <p:txBody>
          <a:bodyPr lIns="91439" tIns="45719" rIns="91439" bIns="45719">
            <a:noAutofit/>
          </a:bodyPr>
          <a:lstStyle/>
          <a:p>
            <a:endParaRPr/>
          </a:p>
        </p:txBody>
      </p:sp>
      <p:sp>
        <p:nvSpPr>
          <p:cNvPr id="40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Header Section Content">
    <p:spTree>
      <p:nvGrpSpPr>
        <p:cNvPr id="1" name=""/>
        <p:cNvGrpSpPr/>
        <p:nvPr/>
      </p:nvGrpSpPr>
      <p:grpSpPr>
        <a:xfrm>
          <a:off x="0" y="0"/>
          <a:ext cx="0" cy="0"/>
          <a:chOff x="0" y="0"/>
          <a:chExt cx="0" cy="0"/>
        </a:xfrm>
      </p:grpSpPr>
      <p:sp>
        <p:nvSpPr>
          <p:cNvPr id="37" name="Body Level One…"/>
          <p:cNvSpPr>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Title Text"/>
          <p:cNvSpPr>
            <a:spLocks noGrp="1"/>
          </p:cNvSpPr>
          <p:nvPr>
            <p:ph type="title"/>
          </p:nvPr>
        </p:nvSpPr>
        <p:spPr>
          <a:prstGeom prst="rect">
            <a:avLst/>
          </a:prstGeom>
        </p:spPr>
        <p:txBody>
          <a:bodyPr/>
          <a:lstStyle/>
          <a:p>
            <a:r>
              <a:t>Title Text</a:t>
            </a:r>
          </a:p>
        </p:txBody>
      </p:sp>
      <p:sp>
        <p:nvSpPr>
          <p:cNvPr id="39" name="Picture Placeholder 11"/>
          <p:cNvSpPr>
            <a:spLocks noGrp="1"/>
          </p:cNvSpPr>
          <p:nvPr>
            <p:ph type="pic" sz="quarter" idx="13"/>
          </p:nvPr>
        </p:nvSpPr>
        <p:spPr>
          <a:xfrm>
            <a:off x="831850" y="851601"/>
            <a:ext cx="1938528" cy="393195"/>
          </a:xfrm>
          <a:prstGeom prst="rect">
            <a:avLst/>
          </a:prstGeom>
        </p:spPr>
        <p:txBody>
          <a:bodyPr lIns="91439" tIns="45719" rIns="91439" bIns="45719">
            <a:noAutofit/>
          </a:bodyPr>
          <a:lstStyle/>
          <a:p>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wo Content Text Layout">
    <p:spTree>
      <p:nvGrpSpPr>
        <p:cNvPr id="1" name=""/>
        <p:cNvGrpSpPr/>
        <p:nvPr/>
      </p:nvGrpSpPr>
      <p:grpSpPr>
        <a:xfrm>
          <a:off x="0" y="0"/>
          <a:ext cx="0" cy="0"/>
          <a:chOff x="0" y="0"/>
          <a:chExt cx="0" cy="0"/>
        </a:xfrm>
      </p:grpSpPr>
      <p:sp>
        <p:nvSpPr>
          <p:cNvPr id="414" name="Rectangle 7"/>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15" name="Rectangle 12"/>
          <p:cNvSpPr/>
          <p:nvPr/>
        </p:nvSpPr>
        <p:spPr>
          <a:xfrm>
            <a:off x="0" y="2807205"/>
            <a:ext cx="12192000" cy="4050795"/>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16" name="Body Level One…"/>
          <p:cNvSpPr>
            <a:spLocks noGrp="1"/>
          </p:cNvSpPr>
          <p:nvPr>
            <p:ph type="body" sz="quarter" idx="1"/>
          </p:nvPr>
        </p:nvSpPr>
        <p:spPr>
          <a:xfrm>
            <a:off x="831850" y="4096260"/>
            <a:ext cx="4927266" cy="1654053"/>
          </a:xfrm>
          <a:prstGeom prst="rect">
            <a:avLst/>
          </a:prstGeom>
        </p:spPr>
        <p:txBody>
          <a:bodyPr/>
          <a:lstStyle>
            <a:lvl1pPr marL="215999" indent="-215999">
              <a:buClr>
                <a:srgbClr val="808080"/>
              </a:buClr>
              <a:buSzPct val="100000"/>
              <a:buFont typeface="Arial"/>
              <a:buChar char="•"/>
              <a:defRPr sz="1700"/>
            </a:lvl1pPr>
            <a:lvl2pPr>
              <a:buClr>
                <a:srgbClr val="808080"/>
              </a:buClr>
              <a:buFont typeface="Arial"/>
              <a:defRPr sz="1700"/>
            </a:lvl2pPr>
            <a:lvl3pPr>
              <a:buClr>
                <a:srgbClr val="808080"/>
              </a:buClr>
              <a:buFont typeface="Arial"/>
              <a:defRPr sz="1700"/>
            </a:lvl3pPr>
            <a:lvl4pPr>
              <a:buClr>
                <a:srgbClr val="808080"/>
              </a:buClr>
              <a:buFont typeface="Arial"/>
              <a:defRPr sz="1700"/>
            </a:lvl4pPr>
            <a:lvl5pPr>
              <a:buClr>
                <a:srgbClr val="808080"/>
              </a:buClr>
              <a:buFont typeface="Arial"/>
              <a:defRPr sz="1700"/>
            </a:lvl5pPr>
          </a:lstStyle>
          <a:p>
            <a:r>
              <a:t>Body Level One</a:t>
            </a:r>
          </a:p>
          <a:p>
            <a:pPr lvl="1"/>
            <a:r>
              <a:t>Body Level Two</a:t>
            </a:r>
          </a:p>
          <a:p>
            <a:pPr lvl="2"/>
            <a:r>
              <a:t>Body Level Three</a:t>
            </a:r>
          </a:p>
          <a:p>
            <a:pPr lvl="3"/>
            <a:r>
              <a:t>Body Level Four</a:t>
            </a:r>
          </a:p>
          <a:p>
            <a:pPr lvl="4"/>
            <a:r>
              <a:t>Body Level Five</a:t>
            </a:r>
          </a:p>
        </p:txBody>
      </p:sp>
      <p:sp>
        <p:nvSpPr>
          <p:cNvPr id="417" name="Title Text"/>
          <p:cNvSpPr>
            <a:spLocks noGrp="1"/>
          </p:cNvSpPr>
          <p:nvPr>
            <p:ph type="title"/>
          </p:nvPr>
        </p:nvSpPr>
        <p:spPr>
          <a:xfrm>
            <a:off x="838200" y="3324399"/>
            <a:ext cx="10515600" cy="636343"/>
          </a:xfrm>
          <a:prstGeom prst="rect">
            <a:avLst/>
          </a:prstGeom>
        </p:spPr>
        <p:txBody>
          <a:bodyPr/>
          <a:lstStyle/>
          <a:p>
            <a:r>
              <a:t>Title Text</a:t>
            </a:r>
          </a:p>
        </p:txBody>
      </p:sp>
      <p:sp>
        <p:nvSpPr>
          <p:cNvPr id="418" name="Text Placeholder 2"/>
          <p:cNvSpPr>
            <a:spLocks noGrp="1"/>
          </p:cNvSpPr>
          <p:nvPr>
            <p:ph type="body" sz="quarter" idx="13"/>
          </p:nvPr>
        </p:nvSpPr>
        <p:spPr>
          <a:xfrm>
            <a:off x="6424945" y="4096260"/>
            <a:ext cx="4927269" cy="1654052"/>
          </a:xfrm>
          <a:prstGeom prst="rect">
            <a:avLst/>
          </a:prstGeom>
        </p:spPr>
        <p:txBody>
          <a:bodyPr/>
          <a:lstStyle/>
          <a:p>
            <a:endParaRPr/>
          </a:p>
        </p:txBody>
      </p:sp>
      <p:sp>
        <p:nvSpPr>
          <p:cNvPr id="419" name="Picture Placeholder 11"/>
          <p:cNvSpPr>
            <a:spLocks noGrp="1"/>
          </p:cNvSpPr>
          <p:nvPr>
            <p:ph type="pic" sz="quarter" idx="14"/>
          </p:nvPr>
        </p:nvSpPr>
        <p:spPr>
          <a:xfrm>
            <a:off x="831850" y="851601"/>
            <a:ext cx="1938528" cy="393195"/>
          </a:xfrm>
          <a:prstGeom prst="rect">
            <a:avLst/>
          </a:prstGeom>
        </p:spPr>
        <p:txBody>
          <a:bodyPr lIns="91439" tIns="45719" rIns="91439" bIns="45719">
            <a:noAutofit/>
          </a:bodyPr>
          <a:lstStyle/>
          <a:p>
            <a:endParaRPr/>
          </a:p>
        </p:txBody>
      </p:sp>
      <p:sp>
        <p:nvSpPr>
          <p:cNvPr id="42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hanks Content Layout">
    <p:spTree>
      <p:nvGrpSpPr>
        <p:cNvPr id="1" name=""/>
        <p:cNvGrpSpPr/>
        <p:nvPr/>
      </p:nvGrpSpPr>
      <p:grpSpPr>
        <a:xfrm>
          <a:off x="0" y="0"/>
          <a:ext cx="0" cy="0"/>
          <a:chOff x="0" y="0"/>
          <a:chExt cx="0" cy="0"/>
        </a:xfrm>
      </p:grpSpPr>
      <p:sp>
        <p:nvSpPr>
          <p:cNvPr id="42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28" name="Rectangle 10"/>
          <p:cNvSpPr/>
          <p:nvPr/>
        </p:nvSpPr>
        <p:spPr>
          <a:xfrm>
            <a:off x="-1" y="0"/>
            <a:ext cx="6583682"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29" name="Title Text"/>
          <p:cNvSpPr>
            <a:spLocks noGrp="1"/>
          </p:cNvSpPr>
          <p:nvPr>
            <p:ph type="title"/>
          </p:nvPr>
        </p:nvSpPr>
        <p:spPr>
          <a:xfrm>
            <a:off x="825458" y="1514007"/>
            <a:ext cx="4585781" cy="1091078"/>
          </a:xfrm>
          <a:prstGeom prst="rect">
            <a:avLst/>
          </a:prstGeom>
        </p:spPr>
        <p:txBody>
          <a:bodyPr anchor="b"/>
          <a:lstStyle>
            <a:lvl1pPr>
              <a:defRPr sz="5500"/>
            </a:lvl1pPr>
          </a:lstStyle>
          <a:p>
            <a:r>
              <a:t>Title Text</a:t>
            </a:r>
          </a:p>
        </p:txBody>
      </p:sp>
      <p:sp>
        <p:nvSpPr>
          <p:cNvPr id="430" name="Picture Placeholder 11"/>
          <p:cNvSpPr>
            <a:spLocks noGrp="1"/>
          </p:cNvSpPr>
          <p:nvPr>
            <p:ph type="pic" sz="quarter" idx="13"/>
          </p:nvPr>
        </p:nvSpPr>
        <p:spPr>
          <a:xfrm>
            <a:off x="831850" y="851601"/>
            <a:ext cx="2386802" cy="486003"/>
          </a:xfrm>
          <a:prstGeom prst="rect">
            <a:avLst/>
          </a:prstGeom>
        </p:spPr>
        <p:txBody>
          <a:bodyPr lIns="91439" tIns="45719" rIns="91439" bIns="45719">
            <a:noAutofit/>
          </a:bodyPr>
          <a:lstStyle/>
          <a:p>
            <a:endParaRPr/>
          </a:p>
        </p:txBody>
      </p:sp>
      <p:sp>
        <p:nvSpPr>
          <p:cNvPr id="431" name="Body Level One…"/>
          <p:cNvSpPr>
            <a:spLocks noGrp="1"/>
          </p:cNvSpPr>
          <p:nvPr>
            <p:ph type="body" sz="quarter" idx="1"/>
          </p:nvPr>
        </p:nvSpPr>
        <p:spPr>
          <a:xfrm>
            <a:off x="825334" y="3132084"/>
            <a:ext cx="4586290" cy="509476"/>
          </a:xfrm>
          <a:prstGeom prst="rect">
            <a:avLst/>
          </a:prstGeom>
        </p:spPr>
        <p:txBody>
          <a:bodyPr/>
          <a:lstStyle>
            <a:lvl1pPr>
              <a:spcBef>
                <a:spcPts val="1000"/>
              </a:spcBef>
              <a:defRPr sz="3600" b="1">
                <a:solidFill>
                  <a:srgbClr val="FFAA27"/>
                </a:solidFill>
                <a:latin typeface="Book Antiqua"/>
                <a:ea typeface="Book Antiqua"/>
                <a:cs typeface="Book Antiqua"/>
                <a:sym typeface="Book Antiqua"/>
              </a:defRPr>
            </a:lvl1pPr>
            <a:lvl2pPr>
              <a:spcBef>
                <a:spcPts val="1000"/>
              </a:spcBef>
              <a:defRPr sz="3600" b="1">
                <a:solidFill>
                  <a:srgbClr val="FFAA27"/>
                </a:solidFill>
                <a:latin typeface="Book Antiqua"/>
                <a:ea typeface="Book Antiqua"/>
                <a:cs typeface="Book Antiqua"/>
                <a:sym typeface="Book Antiqua"/>
              </a:defRPr>
            </a:lvl2pPr>
            <a:lvl3pPr>
              <a:spcBef>
                <a:spcPts val="1000"/>
              </a:spcBef>
              <a:defRPr sz="3600" b="1">
                <a:solidFill>
                  <a:srgbClr val="FFAA27"/>
                </a:solidFill>
                <a:latin typeface="Book Antiqua"/>
                <a:ea typeface="Book Antiqua"/>
                <a:cs typeface="Book Antiqua"/>
                <a:sym typeface="Book Antiqua"/>
              </a:defRPr>
            </a:lvl3pPr>
            <a:lvl4pPr>
              <a:spcBef>
                <a:spcPts val="1000"/>
              </a:spcBef>
              <a:defRPr sz="3600" b="1">
                <a:solidFill>
                  <a:srgbClr val="FFAA27"/>
                </a:solidFill>
                <a:latin typeface="Book Antiqua"/>
                <a:ea typeface="Book Antiqua"/>
                <a:cs typeface="Book Antiqua"/>
                <a:sym typeface="Book Antiqua"/>
              </a:defRPr>
            </a:lvl4pPr>
            <a:lvl5pPr>
              <a:spcBef>
                <a:spcPts val="1000"/>
              </a:spcBef>
              <a:defRPr sz="36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32" name="Text Placeholder 3"/>
          <p:cNvSpPr>
            <a:spLocks noGrp="1"/>
          </p:cNvSpPr>
          <p:nvPr>
            <p:ph type="body" sz="quarter" idx="14"/>
          </p:nvPr>
        </p:nvSpPr>
        <p:spPr>
          <a:xfrm>
            <a:off x="831850" y="3703832"/>
            <a:ext cx="4586288" cy="230941"/>
          </a:xfrm>
          <a:prstGeom prst="rect">
            <a:avLst/>
          </a:prstGeom>
        </p:spPr>
        <p:txBody>
          <a:bodyPr/>
          <a:lstStyle/>
          <a:p>
            <a:pPr defTabSz="822959">
              <a:spcBef>
                <a:spcPts val="500"/>
              </a:spcBef>
              <a:defRPr sz="1619"/>
            </a:pPr>
            <a:endParaRPr/>
          </a:p>
        </p:txBody>
      </p:sp>
      <p:sp>
        <p:nvSpPr>
          <p:cNvPr id="433" name="Text Placeholder 3"/>
          <p:cNvSpPr>
            <a:spLocks noGrp="1"/>
          </p:cNvSpPr>
          <p:nvPr>
            <p:ph type="body" sz="quarter" idx="15"/>
          </p:nvPr>
        </p:nvSpPr>
        <p:spPr>
          <a:xfrm>
            <a:off x="824950" y="3946707"/>
            <a:ext cx="4586290" cy="290170"/>
          </a:xfrm>
          <a:prstGeom prst="rect">
            <a:avLst/>
          </a:prstGeom>
        </p:spPr>
        <p:txBody>
          <a:bodyPr/>
          <a:lstStyle/>
          <a:p>
            <a:endParaRPr/>
          </a:p>
        </p:txBody>
      </p:sp>
      <p:sp>
        <p:nvSpPr>
          <p:cNvPr id="434" name="Text Placeholder 3"/>
          <p:cNvSpPr>
            <a:spLocks noGrp="1"/>
          </p:cNvSpPr>
          <p:nvPr>
            <p:ph type="body" sz="quarter" idx="16"/>
          </p:nvPr>
        </p:nvSpPr>
        <p:spPr>
          <a:xfrm>
            <a:off x="838750" y="4423952"/>
            <a:ext cx="4586288" cy="230941"/>
          </a:xfrm>
          <a:prstGeom prst="rect">
            <a:avLst/>
          </a:prstGeom>
        </p:spPr>
        <p:txBody>
          <a:bodyPr/>
          <a:lstStyle/>
          <a:p>
            <a:pPr defTabSz="822959">
              <a:spcBef>
                <a:spcPts val="500"/>
              </a:spcBef>
              <a:defRPr sz="1619"/>
            </a:pPr>
            <a:endParaRPr/>
          </a:p>
        </p:txBody>
      </p:sp>
      <p:sp>
        <p:nvSpPr>
          <p:cNvPr id="435" name="Text Placeholder 3"/>
          <p:cNvSpPr>
            <a:spLocks noGrp="1"/>
          </p:cNvSpPr>
          <p:nvPr>
            <p:ph type="body" sz="quarter" idx="17"/>
          </p:nvPr>
        </p:nvSpPr>
        <p:spPr>
          <a:xfrm>
            <a:off x="831850" y="4650785"/>
            <a:ext cx="4586288" cy="364482"/>
          </a:xfrm>
          <a:prstGeom prst="rect">
            <a:avLst/>
          </a:prstGeom>
        </p:spPr>
        <p:txBody>
          <a:bodyPr/>
          <a:lstStyle/>
          <a:p>
            <a:endParaRPr/>
          </a:p>
        </p:txBody>
      </p:sp>
      <p:sp>
        <p:nvSpPr>
          <p:cNvPr id="436" name="Text Placeholder 3"/>
          <p:cNvSpPr>
            <a:spLocks noGrp="1"/>
          </p:cNvSpPr>
          <p:nvPr>
            <p:ph type="body" sz="quarter" idx="18"/>
          </p:nvPr>
        </p:nvSpPr>
        <p:spPr>
          <a:xfrm>
            <a:off x="831850" y="5153025"/>
            <a:ext cx="4586288" cy="230940"/>
          </a:xfrm>
          <a:prstGeom prst="rect">
            <a:avLst/>
          </a:prstGeom>
        </p:spPr>
        <p:txBody>
          <a:bodyPr/>
          <a:lstStyle/>
          <a:p>
            <a:pPr defTabSz="822959">
              <a:spcBef>
                <a:spcPts val="500"/>
              </a:spcBef>
              <a:defRPr sz="1619"/>
            </a:pPr>
            <a:endParaRPr/>
          </a:p>
        </p:txBody>
      </p:sp>
      <p:sp>
        <p:nvSpPr>
          <p:cNvPr id="437" name="Text Placeholder 3"/>
          <p:cNvSpPr>
            <a:spLocks noGrp="1"/>
          </p:cNvSpPr>
          <p:nvPr>
            <p:ph type="body" sz="quarter" idx="19"/>
          </p:nvPr>
        </p:nvSpPr>
        <p:spPr>
          <a:xfrm>
            <a:off x="824950" y="5363814"/>
            <a:ext cx="4586290" cy="364482"/>
          </a:xfrm>
          <a:prstGeom prst="rect">
            <a:avLst/>
          </a:prstGeom>
        </p:spPr>
        <p:txBody>
          <a:bodyPr/>
          <a:lstStyle/>
          <a:p>
            <a:endParaRPr/>
          </a:p>
        </p:txBody>
      </p:sp>
      <p:sp>
        <p:nvSpPr>
          <p:cNvPr id="43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Appendix Section Content">
    <p:spTree>
      <p:nvGrpSpPr>
        <p:cNvPr id="1" name=""/>
        <p:cNvGrpSpPr/>
        <p:nvPr/>
      </p:nvGrpSpPr>
      <p:grpSpPr>
        <a:xfrm>
          <a:off x="0" y="0"/>
          <a:ext cx="0" cy="0"/>
          <a:chOff x="0" y="0"/>
          <a:chExt cx="0" cy="0"/>
        </a:xfrm>
      </p:grpSpPr>
      <p:sp>
        <p:nvSpPr>
          <p:cNvPr id="445" name="Rectangle 7"/>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46" name="Rectangle 14"/>
          <p:cNvSpPr/>
          <p:nvPr/>
        </p:nvSpPr>
        <p:spPr>
          <a:xfrm>
            <a:off x="0" y="0"/>
            <a:ext cx="12192000" cy="6858000"/>
          </a:xfrm>
          <a:prstGeom prst="rect">
            <a:avLst/>
          </a:prstGeom>
          <a:solidFill>
            <a:srgbClr val="000000">
              <a:alpha val="2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47" name="Rectangle 8"/>
          <p:cNvSpPr/>
          <p:nvPr/>
        </p:nvSpPr>
        <p:spPr>
          <a:xfrm>
            <a:off x="0" y="4498847"/>
            <a:ext cx="12192000" cy="2359155"/>
          </a:xfrm>
          <a:prstGeom prst="rect">
            <a:avLst/>
          </a:prstGeom>
          <a:solidFill>
            <a:srgbClr val="000000"/>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48" name="Title Text"/>
          <p:cNvSpPr>
            <a:spLocks noGrp="1"/>
          </p:cNvSpPr>
          <p:nvPr>
            <p:ph type="title"/>
          </p:nvPr>
        </p:nvSpPr>
        <p:spPr>
          <a:xfrm>
            <a:off x="838200" y="5291316"/>
            <a:ext cx="10515600" cy="636343"/>
          </a:xfrm>
          <a:prstGeom prst="rect">
            <a:avLst/>
          </a:prstGeom>
        </p:spPr>
        <p:txBody>
          <a:bodyPr/>
          <a:lstStyle>
            <a:lvl1pPr algn="ctr"/>
          </a:lstStyle>
          <a:p>
            <a:r>
              <a:t>Title Text</a:t>
            </a:r>
          </a:p>
        </p:txBody>
      </p:sp>
      <p:sp>
        <p:nvSpPr>
          <p:cNvPr id="449" name="Picture Placeholder 11"/>
          <p:cNvSpPr>
            <a:spLocks noGrp="1"/>
          </p:cNvSpPr>
          <p:nvPr>
            <p:ph type="pic" sz="quarter" idx="13"/>
          </p:nvPr>
        </p:nvSpPr>
        <p:spPr>
          <a:xfrm>
            <a:off x="5126735" y="851601"/>
            <a:ext cx="1938531" cy="393195"/>
          </a:xfrm>
          <a:prstGeom prst="rect">
            <a:avLst/>
          </a:prstGeom>
        </p:spPr>
        <p:txBody>
          <a:bodyPr lIns="91439" tIns="45719" rIns="91439" bIns="45719">
            <a:noAutofit/>
          </a:bodyPr>
          <a:lstStyle/>
          <a:p>
            <a:endParaRPr/>
          </a:p>
        </p:txBody>
      </p:sp>
      <p:sp>
        <p:nvSpPr>
          <p:cNvPr id="45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estimonials Content Layout">
    <p:spTree>
      <p:nvGrpSpPr>
        <p:cNvPr id="1" name=""/>
        <p:cNvGrpSpPr/>
        <p:nvPr/>
      </p:nvGrpSpPr>
      <p:grpSpPr>
        <a:xfrm>
          <a:off x="0" y="0"/>
          <a:ext cx="0" cy="0"/>
          <a:chOff x="0" y="0"/>
          <a:chExt cx="0" cy="0"/>
        </a:xfrm>
      </p:grpSpPr>
      <p:sp>
        <p:nvSpPr>
          <p:cNvPr id="45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58" name="Rectangle 32"/>
          <p:cNvSpPr/>
          <p:nvPr/>
        </p:nvSpPr>
        <p:spPr>
          <a:xfrm>
            <a:off x="0" y="-1"/>
            <a:ext cx="12192000"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59" name="Rectangle 5"/>
          <p:cNvSpPr/>
          <p:nvPr/>
        </p:nvSpPr>
        <p:spPr>
          <a:xfrm>
            <a:off x="0" y="3541262"/>
            <a:ext cx="12192000" cy="3316738"/>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60"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461" name="Body Level One…"/>
          <p:cNvSpPr>
            <a:spLocks noGrp="1"/>
          </p:cNvSpPr>
          <p:nvPr>
            <p:ph type="body" sz="quarter" idx="1"/>
          </p:nvPr>
        </p:nvSpPr>
        <p:spPr>
          <a:xfrm>
            <a:off x="2742719" y="2572230"/>
            <a:ext cx="1908002" cy="591262"/>
          </a:xfrm>
          <a:prstGeom prst="rect">
            <a:avLst/>
          </a:prstGeom>
        </p:spPr>
        <p:txBody>
          <a:bodyPr anchor="b"/>
          <a:lstStyle>
            <a:lvl1pPr>
              <a:spcBef>
                <a:spcPts val="1000"/>
              </a:spcBef>
              <a:defRPr sz="2000" b="1">
                <a:solidFill>
                  <a:srgbClr val="FFFFFF"/>
                </a:solidFill>
                <a:latin typeface="Book Antiqua"/>
                <a:ea typeface="Book Antiqua"/>
                <a:cs typeface="Book Antiqua"/>
                <a:sym typeface="Book Antiqua"/>
              </a:defRPr>
            </a:lvl1pPr>
            <a:lvl2pPr>
              <a:spcBef>
                <a:spcPts val="1000"/>
              </a:spcBef>
              <a:defRPr sz="2000" b="1">
                <a:solidFill>
                  <a:srgbClr val="FFFFFF"/>
                </a:solidFill>
                <a:latin typeface="Book Antiqua"/>
                <a:ea typeface="Book Antiqua"/>
                <a:cs typeface="Book Antiqua"/>
                <a:sym typeface="Book Antiqua"/>
              </a:defRPr>
            </a:lvl2pPr>
            <a:lvl3pPr>
              <a:spcBef>
                <a:spcPts val="1000"/>
              </a:spcBef>
              <a:defRPr sz="2000" b="1">
                <a:solidFill>
                  <a:srgbClr val="FFFFFF"/>
                </a:solidFill>
                <a:latin typeface="Book Antiqua"/>
                <a:ea typeface="Book Antiqua"/>
                <a:cs typeface="Book Antiqua"/>
                <a:sym typeface="Book Antiqua"/>
              </a:defRPr>
            </a:lvl3pPr>
            <a:lvl4pPr>
              <a:spcBef>
                <a:spcPts val="1000"/>
              </a:spcBef>
              <a:defRPr sz="2000" b="1">
                <a:solidFill>
                  <a:srgbClr val="FFFFFF"/>
                </a:solidFill>
                <a:latin typeface="Book Antiqua"/>
                <a:ea typeface="Book Antiqua"/>
                <a:cs typeface="Book Antiqua"/>
                <a:sym typeface="Book Antiqua"/>
              </a:defRPr>
            </a:lvl4pPr>
            <a:lvl5pPr>
              <a:spcBef>
                <a:spcPts val="1000"/>
              </a:spcBef>
              <a:defRPr sz="2000" b="1">
                <a:solidFill>
                  <a:srgbClr val="FFFFFF"/>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62" name="Text Placeholder 11"/>
          <p:cNvSpPr>
            <a:spLocks noGrp="1"/>
          </p:cNvSpPr>
          <p:nvPr>
            <p:ph type="body" sz="quarter" idx="13"/>
          </p:nvPr>
        </p:nvSpPr>
        <p:spPr>
          <a:xfrm>
            <a:off x="2742719" y="3209463"/>
            <a:ext cx="1908002" cy="214089"/>
          </a:xfrm>
          <a:prstGeom prst="rect">
            <a:avLst/>
          </a:prstGeom>
        </p:spPr>
        <p:txBody>
          <a:bodyPr/>
          <a:lstStyle/>
          <a:p>
            <a:pPr defTabSz="768095">
              <a:spcBef>
                <a:spcPts val="500"/>
              </a:spcBef>
              <a:defRPr sz="1512"/>
            </a:pPr>
            <a:endParaRPr/>
          </a:p>
        </p:txBody>
      </p:sp>
      <p:sp>
        <p:nvSpPr>
          <p:cNvPr id="463" name="Picture Placeholder 10"/>
          <p:cNvSpPr>
            <a:spLocks noGrp="1"/>
          </p:cNvSpPr>
          <p:nvPr>
            <p:ph type="pic" sz="quarter" idx="14"/>
          </p:nvPr>
        </p:nvSpPr>
        <p:spPr>
          <a:xfrm>
            <a:off x="1030546" y="2440194"/>
            <a:ext cx="1389890" cy="1389891"/>
          </a:xfrm>
          <a:prstGeom prst="rect">
            <a:avLst/>
          </a:prstGeom>
          <a:ln w="9525">
            <a:solidFill>
              <a:srgbClr val="FFAA27"/>
            </a:solidFill>
            <a:round/>
          </a:ln>
        </p:spPr>
        <p:txBody>
          <a:bodyPr lIns="91439" tIns="45719" rIns="91439" bIns="45719">
            <a:noAutofit/>
          </a:bodyPr>
          <a:lstStyle/>
          <a:p>
            <a:endParaRPr/>
          </a:p>
        </p:txBody>
      </p:sp>
      <p:sp>
        <p:nvSpPr>
          <p:cNvPr id="464" name="Text Placeholder 2"/>
          <p:cNvSpPr>
            <a:spLocks noGrp="1"/>
          </p:cNvSpPr>
          <p:nvPr>
            <p:ph type="body" sz="quarter" idx="15"/>
          </p:nvPr>
        </p:nvSpPr>
        <p:spPr>
          <a:xfrm>
            <a:off x="7916850" y="2572230"/>
            <a:ext cx="1908003" cy="591262"/>
          </a:xfrm>
          <a:prstGeom prst="rect">
            <a:avLst/>
          </a:prstGeom>
        </p:spPr>
        <p:txBody>
          <a:bodyPr anchor="b"/>
          <a:lstStyle/>
          <a:p>
            <a:endParaRPr/>
          </a:p>
        </p:txBody>
      </p:sp>
      <p:sp>
        <p:nvSpPr>
          <p:cNvPr id="465" name="Text Placeholder 11"/>
          <p:cNvSpPr>
            <a:spLocks noGrp="1"/>
          </p:cNvSpPr>
          <p:nvPr>
            <p:ph type="body" sz="quarter" idx="16"/>
          </p:nvPr>
        </p:nvSpPr>
        <p:spPr>
          <a:xfrm>
            <a:off x="7916850" y="3209463"/>
            <a:ext cx="1908003" cy="214089"/>
          </a:xfrm>
          <a:prstGeom prst="rect">
            <a:avLst/>
          </a:prstGeom>
        </p:spPr>
        <p:txBody>
          <a:bodyPr/>
          <a:lstStyle/>
          <a:p>
            <a:pPr defTabSz="768095">
              <a:spcBef>
                <a:spcPts val="500"/>
              </a:spcBef>
              <a:defRPr sz="1512"/>
            </a:pPr>
            <a:endParaRPr/>
          </a:p>
        </p:txBody>
      </p:sp>
      <p:sp>
        <p:nvSpPr>
          <p:cNvPr id="466" name="Picture Placeholder 10"/>
          <p:cNvSpPr>
            <a:spLocks noGrp="1"/>
          </p:cNvSpPr>
          <p:nvPr>
            <p:ph type="pic" sz="quarter" idx="17"/>
          </p:nvPr>
        </p:nvSpPr>
        <p:spPr>
          <a:xfrm>
            <a:off x="6252805" y="2440194"/>
            <a:ext cx="1389891" cy="1389891"/>
          </a:xfrm>
          <a:prstGeom prst="rect">
            <a:avLst/>
          </a:prstGeom>
          <a:ln w="9525">
            <a:solidFill>
              <a:srgbClr val="FFAA27"/>
            </a:solidFill>
            <a:round/>
          </a:ln>
        </p:spPr>
        <p:txBody>
          <a:bodyPr lIns="91439" tIns="45719" rIns="91439" bIns="45719">
            <a:noAutofit/>
          </a:bodyPr>
          <a:lstStyle/>
          <a:p>
            <a:endParaRPr/>
          </a:p>
        </p:txBody>
      </p:sp>
      <p:sp>
        <p:nvSpPr>
          <p:cNvPr id="467" name="Text Placeholder 11"/>
          <p:cNvSpPr>
            <a:spLocks noGrp="1"/>
          </p:cNvSpPr>
          <p:nvPr>
            <p:ph type="body" sz="quarter" idx="18"/>
          </p:nvPr>
        </p:nvSpPr>
        <p:spPr>
          <a:xfrm>
            <a:off x="2742719" y="3874620"/>
            <a:ext cx="3039909" cy="1874705"/>
          </a:xfrm>
          <a:prstGeom prst="rect">
            <a:avLst/>
          </a:prstGeom>
        </p:spPr>
        <p:txBody>
          <a:bodyPr/>
          <a:lstStyle/>
          <a:p>
            <a:endParaRPr/>
          </a:p>
        </p:txBody>
      </p:sp>
      <p:sp>
        <p:nvSpPr>
          <p:cNvPr id="468" name="Text Placeholder 11"/>
          <p:cNvSpPr>
            <a:spLocks noGrp="1"/>
          </p:cNvSpPr>
          <p:nvPr>
            <p:ph type="body" sz="quarter" idx="19"/>
          </p:nvPr>
        </p:nvSpPr>
        <p:spPr>
          <a:xfrm>
            <a:off x="7916850" y="3874620"/>
            <a:ext cx="3039909" cy="1874705"/>
          </a:xfrm>
          <a:prstGeom prst="rect">
            <a:avLst/>
          </a:prstGeom>
        </p:spPr>
        <p:txBody>
          <a:bodyPr/>
          <a:lstStyle/>
          <a:p>
            <a:endParaRPr/>
          </a:p>
        </p:txBody>
      </p:sp>
      <p:sp>
        <p:nvSpPr>
          <p:cNvPr id="469" name="Picture Placeholder 11"/>
          <p:cNvSpPr>
            <a:spLocks noGrp="1"/>
          </p:cNvSpPr>
          <p:nvPr>
            <p:ph type="pic" sz="quarter" idx="20"/>
          </p:nvPr>
        </p:nvSpPr>
        <p:spPr>
          <a:xfrm>
            <a:off x="9409913" y="851601"/>
            <a:ext cx="1938531" cy="393195"/>
          </a:xfrm>
          <a:prstGeom prst="rect">
            <a:avLst/>
          </a:prstGeom>
        </p:spPr>
        <p:txBody>
          <a:bodyPr lIns="91439" tIns="45719" rIns="91439" bIns="45719">
            <a:noAutofit/>
          </a:bodyPr>
          <a:lstStyle/>
          <a:p>
            <a:endParaRPr/>
          </a:p>
        </p:txBody>
      </p:sp>
      <p:sp>
        <p:nvSpPr>
          <p:cNvPr id="47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Content and Caption Layout">
    <p:spTree>
      <p:nvGrpSpPr>
        <p:cNvPr id="1" name=""/>
        <p:cNvGrpSpPr/>
        <p:nvPr/>
      </p:nvGrpSpPr>
      <p:grpSpPr>
        <a:xfrm>
          <a:off x="0" y="0"/>
          <a:ext cx="0" cy="0"/>
          <a:chOff x="0" y="0"/>
          <a:chExt cx="0" cy="0"/>
        </a:xfrm>
      </p:grpSpPr>
      <p:sp>
        <p:nvSpPr>
          <p:cNvPr id="47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78" name="Rectangle 17"/>
          <p:cNvSpPr/>
          <p:nvPr/>
        </p:nvSpPr>
        <p:spPr>
          <a:xfrm>
            <a:off x="0" y="-14228"/>
            <a:ext cx="12192000"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79" name="Rectangle 5"/>
          <p:cNvSpPr/>
          <p:nvPr/>
        </p:nvSpPr>
        <p:spPr>
          <a:xfrm>
            <a:off x="0" y="3541262"/>
            <a:ext cx="12192000" cy="3316738"/>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80"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481" name="Body Level One…"/>
          <p:cNvSpPr>
            <a:spLocks noGrp="1"/>
          </p:cNvSpPr>
          <p:nvPr>
            <p:ph type="body" sz="quarter" idx="1"/>
          </p:nvPr>
        </p:nvSpPr>
        <p:spPr>
          <a:xfrm>
            <a:off x="839787" y="3938787"/>
            <a:ext cx="4942841" cy="1874705"/>
          </a:xfrm>
          <a:prstGeom prst="rect">
            <a:avLst/>
          </a:prstGeom>
        </p:spPr>
        <p:txBody>
          <a:bodyPr/>
          <a:lstStyle>
            <a:lvl1pPr>
              <a:defRPr sz="1400">
                <a:solidFill>
                  <a:srgbClr val="FFFFFF"/>
                </a:solidFill>
              </a:defRPr>
            </a:lvl1pPr>
            <a:lvl2pPr>
              <a:defRPr sz="1400">
                <a:solidFill>
                  <a:srgbClr val="FFFFFF"/>
                </a:solidFill>
              </a:defRPr>
            </a:lvl2pPr>
            <a:lvl3pPr marL="1074419" indent="-160019">
              <a:buSzPct val="100000"/>
              <a:buChar char="•"/>
              <a:defRPr sz="1400">
                <a:solidFill>
                  <a:srgbClr val="FFFFFF"/>
                </a:solidFill>
              </a:defRPr>
            </a:lvl3pPr>
            <a:lvl4pPr marL="1549400" indent="-177800">
              <a:buSzPct val="100000"/>
              <a:buChar char="•"/>
              <a:defRPr sz="1400">
                <a:solidFill>
                  <a:srgbClr val="FFFFFF"/>
                </a:solidFill>
              </a:defRPr>
            </a:lvl4pPr>
            <a:lvl5pPr marL="2006600" indent="-177800">
              <a:buSzPct val="100000"/>
              <a:buChar char="•"/>
              <a:defRPr sz="1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82" name="Text Placeholder 11"/>
          <p:cNvSpPr>
            <a:spLocks noGrp="1"/>
          </p:cNvSpPr>
          <p:nvPr>
            <p:ph type="body" sz="quarter" idx="13"/>
          </p:nvPr>
        </p:nvSpPr>
        <p:spPr>
          <a:xfrm>
            <a:off x="6409375" y="3938787"/>
            <a:ext cx="4942838" cy="1874705"/>
          </a:xfrm>
          <a:prstGeom prst="rect">
            <a:avLst/>
          </a:prstGeom>
        </p:spPr>
        <p:txBody>
          <a:bodyPr/>
          <a:lstStyle/>
          <a:p>
            <a:endParaRPr/>
          </a:p>
        </p:txBody>
      </p:sp>
      <p:sp>
        <p:nvSpPr>
          <p:cNvPr id="483" name="Text Placeholder 11"/>
          <p:cNvSpPr>
            <a:spLocks noGrp="1"/>
          </p:cNvSpPr>
          <p:nvPr>
            <p:ph type="body" sz="quarter" idx="14"/>
          </p:nvPr>
        </p:nvSpPr>
        <p:spPr>
          <a:xfrm>
            <a:off x="836612" y="1392449"/>
            <a:ext cx="8128800" cy="870310"/>
          </a:xfrm>
          <a:prstGeom prst="rect">
            <a:avLst/>
          </a:prstGeom>
        </p:spPr>
        <p:txBody>
          <a:bodyPr/>
          <a:lstStyle/>
          <a:p>
            <a:endParaRPr/>
          </a:p>
        </p:txBody>
      </p:sp>
      <p:sp>
        <p:nvSpPr>
          <p:cNvPr id="484" name="Picture Placeholder 11"/>
          <p:cNvSpPr>
            <a:spLocks noGrp="1"/>
          </p:cNvSpPr>
          <p:nvPr>
            <p:ph type="pic" sz="quarter" idx="15"/>
          </p:nvPr>
        </p:nvSpPr>
        <p:spPr>
          <a:xfrm>
            <a:off x="9409913" y="851601"/>
            <a:ext cx="1938531" cy="393195"/>
          </a:xfrm>
          <a:prstGeom prst="rect">
            <a:avLst/>
          </a:prstGeom>
        </p:spPr>
        <p:txBody>
          <a:bodyPr lIns="91439" tIns="45719" rIns="91439" bIns="45719">
            <a:noAutofit/>
          </a:bodyPr>
          <a:lstStyle/>
          <a:p>
            <a:endParaRPr/>
          </a:p>
        </p:txBody>
      </p:sp>
      <p:sp>
        <p:nvSpPr>
          <p:cNvPr id="48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Mobile Content and Caption Layout">
    <p:spTree>
      <p:nvGrpSpPr>
        <p:cNvPr id="1" name=""/>
        <p:cNvGrpSpPr/>
        <p:nvPr/>
      </p:nvGrpSpPr>
      <p:grpSpPr>
        <a:xfrm>
          <a:off x="0" y="0"/>
          <a:ext cx="0" cy="0"/>
          <a:chOff x="0" y="0"/>
          <a:chExt cx="0" cy="0"/>
        </a:xfrm>
      </p:grpSpPr>
      <p:sp>
        <p:nvSpPr>
          <p:cNvPr id="492"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93" name="Rectangle 18"/>
          <p:cNvSpPr/>
          <p:nvPr/>
        </p:nvSpPr>
        <p:spPr>
          <a:xfrm>
            <a:off x="0" y="-337"/>
            <a:ext cx="12192000" cy="6858001"/>
          </a:xfrm>
          <a:prstGeom prst="rect">
            <a:avLst/>
          </a:prstGeom>
          <a:solidFill>
            <a:srgbClr val="000000">
              <a:alpha val="6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94" name="Rectangle 5"/>
          <p:cNvSpPr/>
          <p:nvPr/>
        </p:nvSpPr>
        <p:spPr>
          <a:xfrm>
            <a:off x="0" y="4050791"/>
            <a:ext cx="12192000" cy="280721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95" name="Title Text"/>
          <p:cNvSpPr>
            <a:spLocks noGrp="1"/>
          </p:cNvSpPr>
          <p:nvPr>
            <p:ph type="title"/>
          </p:nvPr>
        </p:nvSpPr>
        <p:spPr>
          <a:xfrm>
            <a:off x="838199" y="805472"/>
            <a:ext cx="6862013" cy="552848"/>
          </a:xfrm>
          <a:prstGeom prst="rect">
            <a:avLst/>
          </a:prstGeom>
        </p:spPr>
        <p:txBody>
          <a:bodyPr anchor="b"/>
          <a:lstStyle/>
          <a:p>
            <a:r>
              <a:t>Title Text</a:t>
            </a:r>
          </a:p>
        </p:txBody>
      </p:sp>
      <p:sp>
        <p:nvSpPr>
          <p:cNvPr id="496" name="Body Level One…"/>
          <p:cNvSpPr>
            <a:spLocks noGrp="1"/>
          </p:cNvSpPr>
          <p:nvPr>
            <p:ph type="body" sz="quarter" idx="1"/>
          </p:nvPr>
        </p:nvSpPr>
        <p:spPr>
          <a:xfrm>
            <a:off x="839787" y="4512195"/>
            <a:ext cx="2176273" cy="300440"/>
          </a:xfrm>
          <a:prstGeom prst="rect">
            <a:avLst/>
          </a:prstGeom>
        </p:spPr>
        <p:txBody>
          <a:bodyPr/>
          <a:lstStyle>
            <a:lvl1pPr>
              <a:defRPr sz="2200" b="1">
                <a:solidFill>
                  <a:srgbClr val="FFAA27"/>
                </a:solidFill>
                <a:latin typeface="Book Antiqua"/>
                <a:ea typeface="Book Antiqua"/>
                <a:cs typeface="Book Antiqua"/>
                <a:sym typeface="Book Antiqua"/>
              </a:defRPr>
            </a:lvl1pPr>
            <a:lvl2pPr>
              <a:defRPr sz="2200" b="1">
                <a:solidFill>
                  <a:srgbClr val="FFAA27"/>
                </a:solidFill>
                <a:latin typeface="Book Antiqua"/>
                <a:ea typeface="Book Antiqua"/>
                <a:cs typeface="Book Antiqua"/>
                <a:sym typeface="Book Antiqua"/>
              </a:defRPr>
            </a:lvl2pPr>
            <a:lvl3pPr marL="1165860" indent="-251460">
              <a:buSzPct val="100000"/>
              <a:buChar char="•"/>
              <a:defRPr sz="2200" b="1">
                <a:solidFill>
                  <a:srgbClr val="FFAA27"/>
                </a:solidFill>
                <a:latin typeface="Book Antiqua"/>
                <a:ea typeface="Book Antiqua"/>
                <a:cs typeface="Book Antiqua"/>
                <a:sym typeface="Book Antiqua"/>
              </a:defRPr>
            </a:lvl3pPr>
            <a:lvl4pPr marL="1651000" indent="-279400">
              <a:buSzPct val="100000"/>
              <a:buChar char="•"/>
              <a:defRPr sz="2200" b="1">
                <a:solidFill>
                  <a:srgbClr val="FFAA27"/>
                </a:solidFill>
                <a:latin typeface="Book Antiqua"/>
                <a:ea typeface="Book Antiqua"/>
                <a:cs typeface="Book Antiqua"/>
                <a:sym typeface="Book Antiqua"/>
              </a:defRPr>
            </a:lvl4pPr>
            <a:lvl5pPr marL="2108200" indent="-279400">
              <a:buSzPct val="100000"/>
              <a:buChar char="•"/>
              <a:defRPr sz="22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497" name="Text Placeholder 11"/>
          <p:cNvSpPr>
            <a:spLocks noGrp="1"/>
          </p:cNvSpPr>
          <p:nvPr>
            <p:ph type="body" sz="quarter" idx="13"/>
          </p:nvPr>
        </p:nvSpPr>
        <p:spPr>
          <a:xfrm>
            <a:off x="828568" y="4850265"/>
            <a:ext cx="2176274" cy="938014"/>
          </a:xfrm>
          <a:prstGeom prst="rect">
            <a:avLst/>
          </a:prstGeom>
        </p:spPr>
        <p:txBody>
          <a:bodyPr/>
          <a:lstStyle/>
          <a:p>
            <a:endParaRPr/>
          </a:p>
        </p:txBody>
      </p:sp>
      <p:sp>
        <p:nvSpPr>
          <p:cNvPr id="498" name="Text Placeholder 11"/>
          <p:cNvSpPr>
            <a:spLocks noGrp="1"/>
          </p:cNvSpPr>
          <p:nvPr>
            <p:ph type="body" sz="quarter" idx="14"/>
          </p:nvPr>
        </p:nvSpPr>
        <p:spPr>
          <a:xfrm>
            <a:off x="836612" y="1392449"/>
            <a:ext cx="8128800" cy="600252"/>
          </a:xfrm>
          <a:prstGeom prst="rect">
            <a:avLst/>
          </a:prstGeom>
        </p:spPr>
        <p:txBody>
          <a:bodyPr/>
          <a:lstStyle/>
          <a:p>
            <a:endParaRPr/>
          </a:p>
        </p:txBody>
      </p:sp>
      <p:sp>
        <p:nvSpPr>
          <p:cNvPr id="499" name="Picture Placeholder 20"/>
          <p:cNvSpPr>
            <a:spLocks noGrp="1"/>
          </p:cNvSpPr>
          <p:nvPr>
            <p:ph type="pic" sz="quarter" idx="15"/>
          </p:nvPr>
        </p:nvSpPr>
        <p:spPr>
          <a:xfrm>
            <a:off x="828568" y="2880086"/>
            <a:ext cx="1069852" cy="795531"/>
          </a:xfrm>
          <a:prstGeom prst="rect">
            <a:avLst/>
          </a:prstGeom>
        </p:spPr>
        <p:txBody>
          <a:bodyPr lIns="91439" tIns="45719" rIns="91439" bIns="45719">
            <a:noAutofit/>
          </a:bodyPr>
          <a:lstStyle/>
          <a:p>
            <a:endParaRPr/>
          </a:p>
        </p:txBody>
      </p:sp>
      <p:sp>
        <p:nvSpPr>
          <p:cNvPr id="500" name="Picture Placeholder 20"/>
          <p:cNvSpPr>
            <a:spLocks noGrp="1"/>
          </p:cNvSpPr>
          <p:nvPr>
            <p:ph type="pic" sz="quarter" idx="16"/>
          </p:nvPr>
        </p:nvSpPr>
        <p:spPr>
          <a:xfrm>
            <a:off x="3614287" y="2880086"/>
            <a:ext cx="1069851" cy="795531"/>
          </a:xfrm>
          <a:prstGeom prst="rect">
            <a:avLst/>
          </a:prstGeom>
        </p:spPr>
        <p:txBody>
          <a:bodyPr lIns="91439" tIns="45719" rIns="91439" bIns="45719">
            <a:noAutofit/>
          </a:bodyPr>
          <a:lstStyle/>
          <a:p>
            <a:endParaRPr/>
          </a:p>
        </p:txBody>
      </p:sp>
      <p:sp>
        <p:nvSpPr>
          <p:cNvPr id="501" name="Text Placeholder 11"/>
          <p:cNvSpPr>
            <a:spLocks noGrp="1"/>
          </p:cNvSpPr>
          <p:nvPr>
            <p:ph type="body" sz="quarter" idx="17"/>
          </p:nvPr>
        </p:nvSpPr>
        <p:spPr>
          <a:xfrm>
            <a:off x="3479372" y="4512195"/>
            <a:ext cx="2176275" cy="300440"/>
          </a:xfrm>
          <a:prstGeom prst="rect">
            <a:avLst/>
          </a:prstGeom>
        </p:spPr>
        <p:txBody>
          <a:bodyPr/>
          <a:lstStyle/>
          <a:p>
            <a:endParaRPr/>
          </a:p>
        </p:txBody>
      </p:sp>
      <p:sp>
        <p:nvSpPr>
          <p:cNvPr id="502" name="Text Placeholder 11"/>
          <p:cNvSpPr>
            <a:spLocks noGrp="1"/>
          </p:cNvSpPr>
          <p:nvPr>
            <p:ph type="body" sz="quarter" idx="18"/>
          </p:nvPr>
        </p:nvSpPr>
        <p:spPr>
          <a:xfrm>
            <a:off x="3468153" y="4850265"/>
            <a:ext cx="2176274" cy="938014"/>
          </a:xfrm>
          <a:prstGeom prst="rect">
            <a:avLst/>
          </a:prstGeom>
        </p:spPr>
        <p:txBody>
          <a:bodyPr/>
          <a:lstStyle/>
          <a:p>
            <a:endParaRPr/>
          </a:p>
        </p:txBody>
      </p:sp>
      <p:sp>
        <p:nvSpPr>
          <p:cNvPr id="503" name="Rectangle 8"/>
          <p:cNvSpPr/>
          <p:nvPr/>
        </p:nvSpPr>
        <p:spPr>
          <a:xfrm>
            <a:off x="6125936" y="2250550"/>
            <a:ext cx="2286003" cy="3657602"/>
          </a:xfrm>
          <a:prstGeom prst="rect">
            <a:avLst/>
          </a:prstGeom>
          <a:blipFill>
            <a:blip r:embed="rId3"/>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04" name="Rectangle 20"/>
          <p:cNvSpPr/>
          <p:nvPr/>
        </p:nvSpPr>
        <p:spPr>
          <a:xfrm rot="5400000">
            <a:off x="8598923" y="2762973"/>
            <a:ext cx="2286003" cy="2684360"/>
          </a:xfrm>
          <a:prstGeom prst="rect">
            <a:avLst/>
          </a:prstGeom>
          <a:blipFill>
            <a:blip r:embed="rId3"/>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05" name="Picture Placeholder 13"/>
          <p:cNvSpPr>
            <a:spLocks noGrp="1"/>
          </p:cNvSpPr>
          <p:nvPr>
            <p:ph type="pic" sz="quarter" idx="19"/>
          </p:nvPr>
        </p:nvSpPr>
        <p:spPr>
          <a:xfrm>
            <a:off x="6283325" y="2410392"/>
            <a:ext cx="1974850" cy="3047433"/>
          </a:xfrm>
          <a:prstGeom prst="rect">
            <a:avLst/>
          </a:prstGeom>
          <a:ln w="25400">
            <a:solidFill>
              <a:srgbClr val="FFAA27"/>
            </a:solidFill>
            <a:round/>
          </a:ln>
        </p:spPr>
        <p:txBody>
          <a:bodyPr lIns="91439" tIns="45719" rIns="91439" bIns="45719">
            <a:noAutofit/>
          </a:bodyPr>
          <a:lstStyle/>
          <a:p>
            <a:endParaRPr/>
          </a:p>
        </p:txBody>
      </p:sp>
      <p:sp>
        <p:nvSpPr>
          <p:cNvPr id="506" name="Picture Placeholder 22"/>
          <p:cNvSpPr>
            <a:spLocks noGrp="1"/>
          </p:cNvSpPr>
          <p:nvPr>
            <p:ph type="pic" sz="quarter" idx="20"/>
          </p:nvPr>
        </p:nvSpPr>
        <p:spPr>
          <a:xfrm>
            <a:off x="8412163" y="3124605"/>
            <a:ext cx="2511428" cy="1976403"/>
          </a:xfrm>
          <a:prstGeom prst="rect">
            <a:avLst/>
          </a:prstGeom>
          <a:ln w="25400">
            <a:solidFill>
              <a:srgbClr val="FFAA27"/>
            </a:solidFill>
            <a:round/>
          </a:ln>
        </p:spPr>
        <p:txBody>
          <a:bodyPr lIns="91439" tIns="45719" rIns="91439" bIns="45719">
            <a:noAutofit/>
          </a:bodyPr>
          <a:lstStyle/>
          <a:p>
            <a:endParaRPr/>
          </a:p>
        </p:txBody>
      </p:sp>
      <p:sp>
        <p:nvSpPr>
          <p:cNvPr id="507" name="Picture Placeholder 11"/>
          <p:cNvSpPr>
            <a:spLocks noGrp="1"/>
          </p:cNvSpPr>
          <p:nvPr>
            <p:ph type="pic" sz="quarter" idx="21"/>
          </p:nvPr>
        </p:nvSpPr>
        <p:spPr>
          <a:xfrm>
            <a:off x="9409913" y="851601"/>
            <a:ext cx="1938531" cy="393195"/>
          </a:xfrm>
          <a:prstGeom prst="rect">
            <a:avLst/>
          </a:prstGeom>
        </p:spPr>
        <p:txBody>
          <a:bodyPr lIns="91439" tIns="45719" rIns="91439" bIns="45719">
            <a:noAutofit/>
          </a:bodyPr>
          <a:lstStyle/>
          <a:p>
            <a:endParaRPr/>
          </a:p>
        </p:txBody>
      </p:sp>
      <p:sp>
        <p:nvSpPr>
          <p:cNvPr id="50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515" name="Rectangle 6"/>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16" name="Rectangle 7"/>
          <p:cNvSpPr/>
          <p:nvPr/>
        </p:nvSpPr>
        <p:spPr>
          <a:xfrm>
            <a:off x="3585971" y="0"/>
            <a:ext cx="5020058" cy="6858000"/>
          </a:xfrm>
          <a:prstGeom prst="rect">
            <a:avLst/>
          </a:prstGeom>
          <a:solidFill>
            <a:srgbClr val="000000">
              <a:alpha val="6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17" name="Title Text"/>
          <p:cNvSpPr>
            <a:spLocks noGrp="1"/>
          </p:cNvSpPr>
          <p:nvPr>
            <p:ph type="title"/>
          </p:nvPr>
        </p:nvSpPr>
        <p:spPr>
          <a:xfrm>
            <a:off x="3585971" y="2551427"/>
            <a:ext cx="5020058" cy="1633088"/>
          </a:xfrm>
          <a:prstGeom prst="rect">
            <a:avLst/>
          </a:prstGeom>
        </p:spPr>
        <p:txBody>
          <a:bodyPr lIns="45718" tIns="45718" rIns="45718" bIns="45718" anchor="b"/>
          <a:lstStyle>
            <a:lvl1pPr algn="ctr">
              <a:lnSpc>
                <a:spcPct val="85000"/>
              </a:lnSpc>
              <a:defRPr sz="5500"/>
            </a:lvl1pPr>
          </a:lstStyle>
          <a:p>
            <a:r>
              <a:t>Title Text</a:t>
            </a:r>
          </a:p>
        </p:txBody>
      </p:sp>
      <p:sp>
        <p:nvSpPr>
          <p:cNvPr id="518" name="Body Level One…"/>
          <p:cNvSpPr>
            <a:spLocks noGrp="1"/>
          </p:cNvSpPr>
          <p:nvPr>
            <p:ph type="body" sz="quarter" idx="1"/>
          </p:nvPr>
        </p:nvSpPr>
        <p:spPr>
          <a:xfrm>
            <a:off x="3581400" y="4653445"/>
            <a:ext cx="5027613" cy="827198"/>
          </a:xfrm>
          <a:prstGeom prst="rect">
            <a:avLst/>
          </a:prstGeom>
        </p:spPr>
        <p:txBody>
          <a:bodyPr lIns="45718" tIns="45718" rIns="45718" bIns="45718"/>
          <a:lstStyle>
            <a:lvl1pPr algn="ctr">
              <a:spcBef>
                <a:spcPts val="1000"/>
              </a:spcBef>
              <a:defRPr sz="2800"/>
            </a:lvl1pPr>
            <a:lvl2pPr algn="ctr">
              <a:spcBef>
                <a:spcPts val="1000"/>
              </a:spcBef>
              <a:defRPr sz="2800"/>
            </a:lvl2pPr>
            <a:lvl3pPr algn="ctr">
              <a:spcBef>
                <a:spcPts val="1000"/>
              </a:spcBef>
              <a:defRPr sz="2800"/>
            </a:lvl3pPr>
            <a:lvl4pPr algn="ctr">
              <a:spcBef>
                <a:spcPts val="1000"/>
              </a:spcBef>
              <a:defRPr sz="2800"/>
            </a:lvl4pPr>
            <a:lvl5pPr algn="ctr">
              <a:spcBef>
                <a:spcPts val="1000"/>
              </a:spcBef>
              <a:defRPr sz="2800"/>
            </a:lvl5pPr>
          </a:lstStyle>
          <a:p>
            <a:r>
              <a:t>Body Level One</a:t>
            </a:r>
          </a:p>
          <a:p>
            <a:pPr lvl="1"/>
            <a:r>
              <a:t>Body Level Two</a:t>
            </a:r>
          </a:p>
          <a:p>
            <a:pPr lvl="2"/>
            <a:r>
              <a:t>Body Level Three</a:t>
            </a:r>
          </a:p>
          <a:p>
            <a:pPr lvl="3"/>
            <a:r>
              <a:t>Body Level Four</a:t>
            </a:r>
          </a:p>
          <a:p>
            <a:pPr lvl="4"/>
            <a:r>
              <a:t>Body Level Five</a:t>
            </a:r>
          </a:p>
        </p:txBody>
      </p:sp>
      <p:sp>
        <p:nvSpPr>
          <p:cNvPr id="519" name="Slide Number"/>
          <p:cNvSpPr>
            <a:spLocks noGrp="1"/>
          </p:cNvSpPr>
          <p:nvPr>
            <p:ph type="sldNum" sz="quarter" idx="2"/>
          </p:nvPr>
        </p:nvSpPr>
        <p:spPr>
          <a:xfrm>
            <a:off x="8737600" y="6207508"/>
            <a:ext cx="153924" cy="14884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526" name="Rectangle 7"/>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27" name="Rectangle 8"/>
          <p:cNvSpPr/>
          <p:nvPr/>
        </p:nvSpPr>
        <p:spPr>
          <a:xfrm>
            <a:off x="6769606" y="0"/>
            <a:ext cx="5422394"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28" name="Title Text"/>
          <p:cNvSpPr>
            <a:spLocks noGrp="1"/>
          </p:cNvSpPr>
          <p:nvPr>
            <p:ph type="title"/>
          </p:nvPr>
        </p:nvSpPr>
        <p:spPr>
          <a:xfrm>
            <a:off x="7235825" y="3924939"/>
            <a:ext cx="4116388" cy="1740448"/>
          </a:xfrm>
          <a:prstGeom prst="rect">
            <a:avLst/>
          </a:prstGeom>
        </p:spPr>
        <p:txBody>
          <a:bodyPr anchor="b"/>
          <a:lstStyle>
            <a:lvl1pPr algn="r">
              <a:defRPr sz="5500"/>
            </a:lvl1pPr>
          </a:lstStyle>
          <a:p>
            <a:r>
              <a:t>Title Text</a:t>
            </a:r>
          </a:p>
        </p:txBody>
      </p:sp>
      <p:sp>
        <p:nvSpPr>
          <p:cNvPr id="529" name="Body Level One…"/>
          <p:cNvSpPr>
            <a:spLocks noGrp="1"/>
          </p:cNvSpPr>
          <p:nvPr>
            <p:ph type="body" sz="quarter" idx="1"/>
          </p:nvPr>
        </p:nvSpPr>
        <p:spPr>
          <a:xfrm>
            <a:off x="7235825" y="5681266"/>
            <a:ext cx="4116388" cy="400084"/>
          </a:xfrm>
          <a:prstGeom prst="rect">
            <a:avLst/>
          </a:prstGeom>
        </p:spPr>
        <p:txBody>
          <a:bodyPr anchor="b"/>
          <a:lstStyle>
            <a:lvl1pPr algn="r">
              <a:spcBef>
                <a:spcPts val="1000"/>
              </a:spcBef>
              <a:defRPr sz="2800">
                <a:solidFill>
                  <a:srgbClr val="FFAA27"/>
                </a:solidFill>
              </a:defRPr>
            </a:lvl1pPr>
            <a:lvl2pPr algn="r">
              <a:spcBef>
                <a:spcPts val="1000"/>
              </a:spcBef>
              <a:defRPr sz="2800">
                <a:solidFill>
                  <a:srgbClr val="FFAA27"/>
                </a:solidFill>
              </a:defRPr>
            </a:lvl2pPr>
            <a:lvl3pPr algn="r">
              <a:spcBef>
                <a:spcPts val="1000"/>
              </a:spcBef>
              <a:defRPr sz="2800">
                <a:solidFill>
                  <a:srgbClr val="FFAA27"/>
                </a:solidFill>
              </a:defRPr>
            </a:lvl3pPr>
            <a:lvl4pPr algn="r">
              <a:spcBef>
                <a:spcPts val="1000"/>
              </a:spcBef>
              <a:defRPr sz="2800">
                <a:solidFill>
                  <a:srgbClr val="FFAA27"/>
                </a:solidFill>
              </a:defRPr>
            </a:lvl4pPr>
            <a:lvl5pPr algn="r">
              <a:spcBef>
                <a:spcPts val="1000"/>
              </a:spcBef>
              <a:defRPr sz="2800">
                <a:solidFill>
                  <a:srgbClr val="FFAA27"/>
                </a:solidFill>
              </a:defRPr>
            </a:lvl5pPr>
          </a:lstStyle>
          <a:p>
            <a:r>
              <a:t>Body Level One</a:t>
            </a:r>
          </a:p>
          <a:p>
            <a:pPr lvl="1"/>
            <a:r>
              <a:t>Body Level Two</a:t>
            </a:r>
          </a:p>
          <a:p>
            <a:pPr lvl="2"/>
            <a:r>
              <a:t>Body Level Three</a:t>
            </a:r>
          </a:p>
          <a:p>
            <a:pPr lvl="3"/>
            <a:r>
              <a:t>Body Level Four</a:t>
            </a:r>
          </a:p>
          <a:p>
            <a:pPr lvl="4"/>
            <a:r>
              <a:t>Body Level Five</a:t>
            </a:r>
          </a:p>
        </p:txBody>
      </p:sp>
      <p:sp>
        <p:nvSpPr>
          <p:cNvPr id="530" name="Slide Number"/>
          <p:cNvSpPr>
            <a:spLocks noGrp="1"/>
          </p:cNvSpPr>
          <p:nvPr>
            <p:ph type="sldNum" sz="quarter" idx="2"/>
          </p:nvPr>
        </p:nvSpPr>
        <p:spPr>
          <a:xfrm>
            <a:off x="8737600" y="6207508"/>
            <a:ext cx="153924" cy="148845"/>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53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38" name="Rectangle 13"/>
          <p:cNvSpPr/>
          <p:nvPr/>
        </p:nvSpPr>
        <p:spPr>
          <a:xfrm>
            <a:off x="7452" y="-2"/>
            <a:ext cx="12192005"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39" name="Rectangle 5"/>
          <p:cNvSpPr/>
          <p:nvPr/>
        </p:nvSpPr>
        <p:spPr>
          <a:xfrm>
            <a:off x="0" y="1965960"/>
            <a:ext cx="12192000" cy="489204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40" name="Title Text"/>
          <p:cNvSpPr>
            <a:spLocks noGrp="1"/>
          </p:cNvSpPr>
          <p:nvPr>
            <p:ph type="title"/>
          </p:nvPr>
        </p:nvSpPr>
        <p:spPr>
          <a:xfrm>
            <a:off x="838199" y="805472"/>
            <a:ext cx="10512426" cy="552848"/>
          </a:xfrm>
          <a:prstGeom prst="rect">
            <a:avLst/>
          </a:prstGeom>
        </p:spPr>
        <p:txBody>
          <a:bodyPr anchor="b"/>
          <a:lstStyle/>
          <a:p>
            <a:r>
              <a:t>Title Text</a:t>
            </a:r>
          </a:p>
        </p:txBody>
      </p:sp>
      <p:sp>
        <p:nvSpPr>
          <p:cNvPr id="541" name="Body Level One…"/>
          <p:cNvSpPr>
            <a:spLocks noGrp="1"/>
          </p:cNvSpPr>
          <p:nvPr>
            <p:ph type="body" idx="1"/>
          </p:nvPr>
        </p:nvSpPr>
        <p:spPr>
          <a:xfrm>
            <a:off x="838200" y="2064467"/>
            <a:ext cx="10515600" cy="3604967"/>
          </a:xfrm>
          <a:prstGeom prst="rect">
            <a:avLst/>
          </a:prstGeom>
        </p:spPr>
        <p:txBody>
          <a:bodyPr lIns="45718" tIns="45718" rIns="45718" bIns="45718"/>
          <a:lstStyle>
            <a:lvl1pPr marL="228600" indent="-228600">
              <a:spcBef>
                <a:spcPts val="1000"/>
              </a:spcBef>
              <a:buSzPct val="100000"/>
              <a:buFont typeface="Arial"/>
              <a:buChar char="•"/>
              <a:defRPr sz="2400">
                <a:solidFill>
                  <a:srgbClr val="FFFFFF"/>
                </a:solidFill>
              </a:defRPr>
            </a:lvl1pPr>
            <a:lvl2pPr marL="731519" indent="-274319">
              <a:spcBef>
                <a:spcPts val="1000"/>
              </a:spcBef>
              <a:buSzPct val="100000"/>
              <a:buFont typeface="Arial"/>
              <a:buChar char="•"/>
              <a:defRPr sz="2400">
                <a:solidFill>
                  <a:srgbClr val="FFFFFF"/>
                </a:solidFill>
              </a:defRPr>
            </a:lvl2pPr>
            <a:lvl3pPr marL="1219200" indent="-304800">
              <a:spcBef>
                <a:spcPts val="1000"/>
              </a:spcBef>
              <a:buSzPct val="100000"/>
              <a:buFont typeface="Arial"/>
              <a:buChar char="•"/>
              <a:defRPr sz="2400">
                <a:solidFill>
                  <a:srgbClr val="FFFFFF"/>
                </a:solidFill>
              </a:defRPr>
            </a:lvl3pPr>
            <a:lvl4pPr marL="1714500" indent="-342900">
              <a:spcBef>
                <a:spcPts val="1000"/>
              </a:spcBef>
              <a:buSzPct val="100000"/>
              <a:buFont typeface="Arial"/>
              <a:buChar char="•"/>
              <a:defRPr sz="2400">
                <a:solidFill>
                  <a:srgbClr val="FFFFFF"/>
                </a:solidFill>
              </a:defRPr>
            </a:lvl4pPr>
            <a:lvl5pPr marL="2171700" indent="-342900">
              <a:spcBef>
                <a:spcPts val="1000"/>
              </a:spcBef>
              <a:buSzPct val="100000"/>
              <a:buFont typeface="Arial"/>
              <a:buChar char="•"/>
              <a:defRPr sz="2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4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49"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50" name="Rectangle 34"/>
          <p:cNvSpPr/>
          <p:nvPr/>
        </p:nvSpPr>
        <p:spPr>
          <a:xfrm>
            <a:off x="-1590" y="6407"/>
            <a:ext cx="12192005" cy="6851592"/>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51" name="Rectangle 26"/>
          <p:cNvSpPr/>
          <p:nvPr/>
        </p:nvSpPr>
        <p:spPr>
          <a:xfrm>
            <a:off x="0" y="1965960"/>
            <a:ext cx="12192000" cy="489204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52" name="Body Level One…"/>
          <p:cNvSpPr>
            <a:spLocks noGrp="1"/>
          </p:cNvSpPr>
          <p:nvPr>
            <p:ph type="body" sz="half" idx="1"/>
          </p:nvPr>
        </p:nvSpPr>
        <p:spPr>
          <a:xfrm>
            <a:off x="838200" y="2049403"/>
            <a:ext cx="5181600" cy="3588619"/>
          </a:xfrm>
          <a:prstGeom prst="rect">
            <a:avLst/>
          </a:prstGeom>
        </p:spPr>
        <p:txBody>
          <a:bodyPr lIns="45718" tIns="45718" rIns="45718" bIns="45718"/>
          <a:lstStyle>
            <a:lvl1pPr marL="228600" indent="-228600">
              <a:spcBef>
                <a:spcPts val="1000"/>
              </a:spcBef>
              <a:buSzPct val="100000"/>
              <a:buFont typeface="Arial"/>
              <a:buChar char="•"/>
              <a:defRPr sz="2000">
                <a:solidFill>
                  <a:srgbClr val="FFFFFF"/>
                </a:solidFill>
              </a:defRPr>
            </a:lvl1pPr>
            <a:lvl2pPr marL="711200" indent="-254000">
              <a:spcBef>
                <a:spcPts val="1000"/>
              </a:spcBef>
              <a:buSzPct val="100000"/>
              <a:buFont typeface="Arial"/>
              <a:buChar char="•"/>
              <a:defRPr sz="2000">
                <a:solidFill>
                  <a:srgbClr val="FFFFFF"/>
                </a:solidFill>
              </a:defRPr>
            </a:lvl2pPr>
            <a:lvl3pPr marL="1200150" indent="-285750">
              <a:spcBef>
                <a:spcPts val="1000"/>
              </a:spcBef>
              <a:buSzPct val="100000"/>
              <a:buFont typeface="Arial"/>
              <a:buChar char="•"/>
              <a:defRPr sz="2000">
                <a:solidFill>
                  <a:srgbClr val="FFFFFF"/>
                </a:solidFill>
              </a:defRPr>
            </a:lvl3pPr>
            <a:lvl4pPr marL="1698169" indent="-326569">
              <a:spcBef>
                <a:spcPts val="1000"/>
              </a:spcBef>
              <a:buSzPct val="100000"/>
              <a:buFont typeface="Arial"/>
              <a:buChar char="•"/>
              <a:defRPr sz="2000">
                <a:solidFill>
                  <a:srgbClr val="FFFFFF"/>
                </a:solidFill>
              </a:defRPr>
            </a:lvl4pPr>
            <a:lvl5pPr marL="2155369" indent="-326569">
              <a:spcBef>
                <a:spcPts val="1000"/>
              </a:spcBef>
              <a:buSzPct val="100000"/>
              <a:buFont typeface="Arial"/>
              <a:buChar char="•"/>
              <a:defRPr sz="2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53" name="Title Text"/>
          <p:cNvSpPr>
            <a:spLocks noGrp="1"/>
          </p:cNvSpPr>
          <p:nvPr>
            <p:ph type="title"/>
          </p:nvPr>
        </p:nvSpPr>
        <p:spPr>
          <a:xfrm>
            <a:off x="838199" y="805472"/>
            <a:ext cx="10512426" cy="552848"/>
          </a:xfrm>
          <a:prstGeom prst="rect">
            <a:avLst/>
          </a:prstGeom>
        </p:spPr>
        <p:txBody>
          <a:bodyPr anchor="b"/>
          <a:lstStyle/>
          <a:p>
            <a:r>
              <a:t>Title Text</a:t>
            </a:r>
          </a:p>
        </p:txBody>
      </p:sp>
      <p:sp>
        <p:nvSpPr>
          <p:cNvPr id="55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Content, and Logo">
    <p:spTree>
      <p:nvGrpSpPr>
        <p:cNvPr id="1" name=""/>
        <p:cNvGrpSpPr/>
        <p:nvPr/>
      </p:nvGrpSpPr>
      <p:grpSpPr>
        <a:xfrm>
          <a:off x="0" y="0"/>
          <a:ext cx="0" cy="0"/>
          <a:chOff x="0" y="0"/>
          <a:chExt cx="0" cy="0"/>
        </a:xfrm>
      </p:grpSpPr>
      <p:sp>
        <p:nvSpPr>
          <p:cNvPr id="4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8" name="Rectangle 10"/>
          <p:cNvSpPr/>
          <p:nvPr/>
        </p:nvSpPr>
        <p:spPr>
          <a:xfrm>
            <a:off x="5608320" y="0"/>
            <a:ext cx="6583682"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9" name="Title Text"/>
          <p:cNvSpPr>
            <a:spLocks noGrp="1"/>
          </p:cNvSpPr>
          <p:nvPr>
            <p:ph type="title"/>
          </p:nvPr>
        </p:nvSpPr>
        <p:spPr>
          <a:xfrm>
            <a:off x="6433777" y="1514007"/>
            <a:ext cx="4585781" cy="1091078"/>
          </a:xfrm>
          <a:prstGeom prst="rect">
            <a:avLst/>
          </a:prstGeom>
        </p:spPr>
        <p:txBody>
          <a:bodyPr anchor="b"/>
          <a:lstStyle/>
          <a:p>
            <a:r>
              <a:t>Title Text</a:t>
            </a:r>
          </a:p>
        </p:txBody>
      </p:sp>
      <p:sp>
        <p:nvSpPr>
          <p:cNvPr id="50" name="Body Level One…"/>
          <p:cNvSpPr>
            <a:spLocks noGrp="1"/>
          </p:cNvSpPr>
          <p:nvPr>
            <p:ph type="body" sz="quarter" idx="1"/>
          </p:nvPr>
        </p:nvSpPr>
        <p:spPr>
          <a:xfrm>
            <a:off x="6427532" y="2698955"/>
            <a:ext cx="4607017" cy="3136913"/>
          </a:xfrm>
          <a:prstGeom prst="rect">
            <a:avLst/>
          </a:prstGeom>
        </p:spPr>
        <p:txBody>
          <a:bodyPr/>
          <a:lstStyle>
            <a:lvl1pPr marL="228600" indent="-228600">
              <a:lnSpc>
                <a:spcPct val="85000"/>
              </a:lnSpc>
              <a:buClr>
                <a:srgbClr val="808080"/>
              </a:buClr>
              <a:buSzPct val="100000"/>
              <a:buFont typeface="Arial"/>
              <a:buChar char="•"/>
              <a:defRPr>
                <a:solidFill>
                  <a:srgbClr val="FFAA27"/>
                </a:solidFill>
              </a:defRPr>
            </a:lvl1pPr>
            <a:lvl2pPr marL="685800" indent="-228600">
              <a:lnSpc>
                <a:spcPct val="85000"/>
              </a:lnSpc>
              <a:buClr>
                <a:srgbClr val="808080"/>
              </a:buClr>
              <a:buSzPct val="100000"/>
              <a:buFont typeface="Arial"/>
              <a:buChar char="•"/>
              <a:defRPr>
                <a:solidFill>
                  <a:srgbClr val="FFAA27"/>
                </a:solidFill>
              </a:defRPr>
            </a:lvl2pPr>
            <a:lvl3pPr marL="1143000" indent="-228600">
              <a:lnSpc>
                <a:spcPct val="85000"/>
              </a:lnSpc>
              <a:buClr>
                <a:srgbClr val="808080"/>
              </a:buClr>
              <a:buSzPct val="100000"/>
              <a:buFont typeface="Arial"/>
              <a:buChar char="•"/>
              <a:defRPr>
                <a:solidFill>
                  <a:srgbClr val="FFAA27"/>
                </a:solidFill>
              </a:defRPr>
            </a:lvl3pPr>
            <a:lvl4pPr marL="1600200" indent="-228600">
              <a:lnSpc>
                <a:spcPct val="85000"/>
              </a:lnSpc>
              <a:buClr>
                <a:srgbClr val="808080"/>
              </a:buClr>
              <a:buSzPct val="100000"/>
              <a:buFont typeface="Arial"/>
              <a:buChar char="•"/>
              <a:defRPr>
                <a:solidFill>
                  <a:srgbClr val="FFAA27"/>
                </a:solidFill>
              </a:defRPr>
            </a:lvl4pPr>
            <a:lvl5pPr marL="2057400" indent="-228600">
              <a:lnSpc>
                <a:spcPct val="85000"/>
              </a:lnSpc>
              <a:buClr>
                <a:srgbClr val="808080"/>
              </a:buClr>
              <a:buSzPct val="100000"/>
              <a:buFont typeface="Arial"/>
              <a:buChar char="•"/>
              <a:defRPr>
                <a:solidFill>
                  <a:srgbClr val="FFAA27"/>
                </a:solidFill>
              </a:defRPr>
            </a:lvl5pPr>
          </a:lstStyle>
          <a:p>
            <a:r>
              <a:t>Body Level One</a:t>
            </a:r>
          </a:p>
          <a:p>
            <a:pPr lvl="1"/>
            <a:r>
              <a:t>Body Level Two</a:t>
            </a:r>
          </a:p>
          <a:p>
            <a:pPr lvl="2"/>
            <a:r>
              <a:t>Body Level Three</a:t>
            </a:r>
          </a:p>
          <a:p>
            <a:pPr lvl="3"/>
            <a:r>
              <a:t>Body Level Four</a:t>
            </a:r>
          </a:p>
          <a:p>
            <a:pPr lvl="4"/>
            <a:r>
              <a:t>Body Level Five</a:t>
            </a:r>
          </a:p>
        </p:txBody>
      </p:sp>
      <p:sp>
        <p:nvSpPr>
          <p:cNvPr id="51" name="Picture Placeholder 11"/>
          <p:cNvSpPr>
            <a:spLocks noGrp="1"/>
          </p:cNvSpPr>
          <p:nvPr>
            <p:ph type="pic" sz="quarter" idx="13"/>
          </p:nvPr>
        </p:nvSpPr>
        <p:spPr>
          <a:xfrm>
            <a:off x="9409913" y="851601"/>
            <a:ext cx="1938531" cy="393195"/>
          </a:xfrm>
          <a:prstGeom prst="rect">
            <a:avLst/>
          </a:prstGeom>
        </p:spPr>
        <p:txBody>
          <a:bodyPr lIns="91439" tIns="45719" rIns="91439" bIns="45719">
            <a:noAutofit/>
          </a:bodyPr>
          <a:lstStyle/>
          <a:p>
            <a:endParaRPr/>
          </a:p>
        </p:txBody>
      </p:sp>
      <p:sp>
        <p:nvSpPr>
          <p:cNvPr id="5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61"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62" name="Rectangle 13"/>
          <p:cNvSpPr/>
          <p:nvPr/>
        </p:nvSpPr>
        <p:spPr>
          <a:xfrm>
            <a:off x="7452" y="-2"/>
            <a:ext cx="12192005"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63" name="Rectangle 5"/>
          <p:cNvSpPr/>
          <p:nvPr/>
        </p:nvSpPr>
        <p:spPr>
          <a:xfrm>
            <a:off x="0" y="1965960"/>
            <a:ext cx="12192000" cy="489204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64" name="Title Text"/>
          <p:cNvSpPr>
            <a:spLocks noGrp="1"/>
          </p:cNvSpPr>
          <p:nvPr>
            <p:ph type="title"/>
          </p:nvPr>
        </p:nvSpPr>
        <p:spPr>
          <a:xfrm>
            <a:off x="838199" y="805472"/>
            <a:ext cx="10512426" cy="552848"/>
          </a:xfrm>
          <a:prstGeom prst="rect">
            <a:avLst/>
          </a:prstGeom>
        </p:spPr>
        <p:txBody>
          <a:bodyPr anchor="b"/>
          <a:lstStyle/>
          <a:p>
            <a:r>
              <a:t>Title Text</a:t>
            </a:r>
          </a:p>
        </p:txBody>
      </p:sp>
      <p:sp>
        <p:nvSpPr>
          <p:cNvPr id="565" name="Body Level One…"/>
          <p:cNvSpPr>
            <a:spLocks noGrp="1"/>
          </p:cNvSpPr>
          <p:nvPr>
            <p:ph type="body" sz="quarter" idx="1"/>
          </p:nvPr>
        </p:nvSpPr>
        <p:spPr>
          <a:xfrm>
            <a:off x="839787" y="2049403"/>
            <a:ext cx="5157790" cy="455672"/>
          </a:xfrm>
          <a:prstGeom prst="rect">
            <a:avLst/>
          </a:prstGeom>
        </p:spPr>
        <p:txBody>
          <a:bodyPr lIns="45718" tIns="45718" rIns="45718" bIns="45718" anchor="b"/>
          <a:lstStyle>
            <a:lvl1pPr>
              <a:spcBef>
                <a:spcPts val="1000"/>
              </a:spcBef>
              <a:defRPr sz="2400" b="1"/>
            </a:lvl1pPr>
            <a:lvl2pPr>
              <a:spcBef>
                <a:spcPts val="1000"/>
              </a:spcBef>
              <a:defRPr sz="2400" b="1"/>
            </a:lvl2pPr>
            <a:lvl3pPr>
              <a:spcBef>
                <a:spcPts val="1000"/>
              </a:spcBef>
              <a:defRPr sz="2400" b="1"/>
            </a:lvl3pPr>
            <a:lvl4pPr>
              <a:spcBef>
                <a:spcPts val="1000"/>
              </a:spcBef>
              <a:defRPr sz="2400" b="1"/>
            </a:lvl4pPr>
            <a:lvl5pPr>
              <a:spcBef>
                <a:spcPts val="1000"/>
              </a:spcBef>
              <a:defRPr sz="2400" b="1"/>
            </a:lvl5pPr>
          </a:lstStyle>
          <a:p>
            <a:r>
              <a:t>Body Level One</a:t>
            </a:r>
          </a:p>
          <a:p>
            <a:pPr lvl="1"/>
            <a:r>
              <a:t>Body Level Two</a:t>
            </a:r>
          </a:p>
          <a:p>
            <a:pPr lvl="2"/>
            <a:r>
              <a:t>Body Level Three</a:t>
            </a:r>
          </a:p>
          <a:p>
            <a:pPr lvl="3"/>
            <a:r>
              <a:t>Body Level Four</a:t>
            </a:r>
          </a:p>
          <a:p>
            <a:pPr lvl="4"/>
            <a:r>
              <a:t>Body Level Five</a:t>
            </a:r>
          </a:p>
        </p:txBody>
      </p:sp>
      <p:sp>
        <p:nvSpPr>
          <p:cNvPr id="566" name="Text Placeholder 4"/>
          <p:cNvSpPr>
            <a:spLocks noGrp="1"/>
          </p:cNvSpPr>
          <p:nvPr>
            <p:ph type="body" sz="quarter" idx="13"/>
          </p:nvPr>
        </p:nvSpPr>
        <p:spPr>
          <a:xfrm>
            <a:off x="6172200" y="2049401"/>
            <a:ext cx="5183188" cy="455674"/>
          </a:xfrm>
          <a:prstGeom prst="rect">
            <a:avLst/>
          </a:prstGeom>
        </p:spPr>
        <p:txBody>
          <a:bodyPr lIns="45718" tIns="45718" rIns="45718" bIns="45718" anchor="b"/>
          <a:lstStyle/>
          <a:p>
            <a:endParaRPr/>
          </a:p>
        </p:txBody>
      </p:sp>
      <p:sp>
        <p:nvSpPr>
          <p:cNvPr id="56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574"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75" name="Rectangle 10"/>
          <p:cNvSpPr/>
          <p:nvPr/>
        </p:nvSpPr>
        <p:spPr>
          <a:xfrm>
            <a:off x="0" y="0"/>
            <a:ext cx="12192000"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76" name="Title Text"/>
          <p:cNvSpPr>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577" name="Body Level One…"/>
          <p:cNvSpPr>
            <a:spLocks noGrp="1"/>
          </p:cNvSpPr>
          <p:nvPr>
            <p:ph type="body" sz="quarter" idx="1"/>
          </p:nvPr>
        </p:nvSpPr>
        <p:spPr>
          <a:xfrm>
            <a:off x="839787" y="2057400"/>
            <a:ext cx="3932240" cy="3811588"/>
          </a:xfrm>
          <a:prstGeom prst="rect">
            <a:avLst/>
          </a:prstGeom>
        </p:spPr>
        <p:txBody>
          <a:bodyPr lIns="45718" tIns="45718" rIns="45718" bIns="45718"/>
          <a:lstStyle>
            <a:lvl1pPr>
              <a:spcBef>
                <a:spcPts val="1000"/>
              </a:spcBef>
              <a:defRPr sz="1600">
                <a:solidFill>
                  <a:srgbClr val="FFAA27"/>
                </a:solidFill>
              </a:defRPr>
            </a:lvl1pPr>
            <a:lvl2pPr>
              <a:spcBef>
                <a:spcPts val="1000"/>
              </a:spcBef>
              <a:defRPr sz="1600">
                <a:solidFill>
                  <a:srgbClr val="FFAA27"/>
                </a:solidFill>
              </a:defRPr>
            </a:lvl2pPr>
            <a:lvl3pPr>
              <a:spcBef>
                <a:spcPts val="1000"/>
              </a:spcBef>
              <a:defRPr sz="1600">
                <a:solidFill>
                  <a:srgbClr val="FFAA27"/>
                </a:solidFill>
              </a:defRPr>
            </a:lvl3pPr>
            <a:lvl4pPr>
              <a:spcBef>
                <a:spcPts val="1000"/>
              </a:spcBef>
              <a:defRPr sz="1600">
                <a:solidFill>
                  <a:srgbClr val="FFAA27"/>
                </a:solidFill>
              </a:defRPr>
            </a:lvl4pPr>
            <a:lvl5pPr>
              <a:spcBef>
                <a:spcPts val="1000"/>
              </a:spcBef>
              <a:defRPr sz="1600">
                <a:solidFill>
                  <a:srgbClr val="FFAA27"/>
                </a:solidFill>
              </a:defRPr>
            </a:lvl5pPr>
          </a:lstStyle>
          <a:p>
            <a:r>
              <a:t>Body Level One</a:t>
            </a:r>
          </a:p>
          <a:p>
            <a:pPr lvl="1"/>
            <a:r>
              <a:t>Body Level Two</a:t>
            </a:r>
          </a:p>
          <a:p>
            <a:pPr lvl="2"/>
            <a:r>
              <a:t>Body Level Three</a:t>
            </a:r>
          </a:p>
          <a:p>
            <a:pPr lvl="3"/>
            <a:r>
              <a:t>Body Level Four</a:t>
            </a:r>
          </a:p>
          <a:p>
            <a:pPr lvl="4"/>
            <a:r>
              <a:t>Body Level Five</a:t>
            </a:r>
          </a:p>
        </p:txBody>
      </p:sp>
      <p:sp>
        <p:nvSpPr>
          <p:cNvPr id="57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585"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86" name="Rectangle 10"/>
          <p:cNvSpPr/>
          <p:nvPr/>
        </p:nvSpPr>
        <p:spPr>
          <a:xfrm>
            <a:off x="0" y="0"/>
            <a:ext cx="12192000"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87" name="Title Text"/>
          <p:cNvSpPr>
            <a:spLocks noGrp="1"/>
          </p:cNvSpPr>
          <p:nvPr>
            <p:ph type="title"/>
          </p:nvPr>
        </p:nvSpPr>
        <p:spPr>
          <a:xfrm>
            <a:off x="839787" y="457200"/>
            <a:ext cx="3932240" cy="1600200"/>
          </a:xfrm>
          <a:prstGeom prst="rect">
            <a:avLst/>
          </a:prstGeom>
        </p:spPr>
        <p:txBody>
          <a:bodyPr lIns="45718" tIns="45718" rIns="45718" bIns="45718" anchor="b"/>
          <a:lstStyle>
            <a:lvl1pPr>
              <a:defRPr sz="3200"/>
            </a:lvl1pPr>
          </a:lstStyle>
          <a:p>
            <a:r>
              <a:t>Title Text</a:t>
            </a:r>
          </a:p>
        </p:txBody>
      </p:sp>
      <p:sp>
        <p:nvSpPr>
          <p:cNvPr id="588" name="Body Level One…"/>
          <p:cNvSpPr>
            <a:spLocks noGrp="1"/>
          </p:cNvSpPr>
          <p:nvPr>
            <p:ph type="body" sz="quarter" idx="1"/>
          </p:nvPr>
        </p:nvSpPr>
        <p:spPr>
          <a:xfrm>
            <a:off x="839787" y="2057400"/>
            <a:ext cx="3932240" cy="3811588"/>
          </a:xfrm>
          <a:prstGeom prst="rect">
            <a:avLst/>
          </a:prstGeom>
        </p:spPr>
        <p:txBody>
          <a:bodyPr lIns="45718" tIns="45718" rIns="45718" bIns="45718"/>
          <a:lstStyle>
            <a:lvl1pPr>
              <a:spcBef>
                <a:spcPts val="1000"/>
              </a:spcBef>
              <a:defRPr sz="1600">
                <a:solidFill>
                  <a:srgbClr val="FFAA27"/>
                </a:solidFill>
              </a:defRPr>
            </a:lvl1pPr>
            <a:lvl2pPr>
              <a:spcBef>
                <a:spcPts val="1000"/>
              </a:spcBef>
              <a:defRPr sz="1600">
                <a:solidFill>
                  <a:srgbClr val="FFAA27"/>
                </a:solidFill>
              </a:defRPr>
            </a:lvl2pPr>
            <a:lvl3pPr>
              <a:spcBef>
                <a:spcPts val="1000"/>
              </a:spcBef>
              <a:defRPr sz="1600">
                <a:solidFill>
                  <a:srgbClr val="FFAA27"/>
                </a:solidFill>
              </a:defRPr>
            </a:lvl3pPr>
            <a:lvl4pPr>
              <a:spcBef>
                <a:spcPts val="1000"/>
              </a:spcBef>
              <a:defRPr sz="1600">
                <a:solidFill>
                  <a:srgbClr val="FFAA27"/>
                </a:solidFill>
              </a:defRPr>
            </a:lvl4pPr>
            <a:lvl5pPr>
              <a:spcBef>
                <a:spcPts val="1000"/>
              </a:spcBef>
              <a:defRPr sz="1600">
                <a:solidFill>
                  <a:srgbClr val="FFAA27"/>
                </a:solidFill>
              </a:defRPr>
            </a:lvl5pPr>
          </a:lstStyle>
          <a:p>
            <a:r>
              <a:t>Body Level One</a:t>
            </a:r>
          </a:p>
          <a:p>
            <a:pPr lvl="1"/>
            <a:r>
              <a:t>Body Level Two</a:t>
            </a:r>
          </a:p>
          <a:p>
            <a:pPr lvl="2"/>
            <a:r>
              <a:t>Body Level Three</a:t>
            </a:r>
          </a:p>
          <a:p>
            <a:pPr lvl="3"/>
            <a:r>
              <a:t>Body Level Four</a:t>
            </a:r>
          </a:p>
          <a:p>
            <a:pPr lvl="4"/>
            <a:r>
              <a:t>Body Level Five</a:t>
            </a:r>
          </a:p>
        </p:txBody>
      </p:sp>
      <p:sp>
        <p:nvSpPr>
          <p:cNvPr id="589" name="Picture Placeholder 2"/>
          <p:cNvSpPr>
            <a:spLocks noGrp="1"/>
          </p:cNvSpPr>
          <p:nvPr>
            <p:ph type="pic" sz="half" idx="13"/>
          </p:nvPr>
        </p:nvSpPr>
        <p:spPr>
          <a:xfrm>
            <a:off x="5183187" y="457201"/>
            <a:ext cx="6172203" cy="5403852"/>
          </a:xfrm>
          <a:prstGeom prst="rect">
            <a:avLst/>
          </a:prstGeom>
        </p:spPr>
        <p:txBody>
          <a:bodyPr lIns="91439" tIns="45719" rIns="91439" bIns="45719">
            <a:noAutofit/>
          </a:bodyPr>
          <a:lstStyle/>
          <a:p>
            <a:endParaRPr/>
          </a:p>
        </p:txBody>
      </p:sp>
      <p:sp>
        <p:nvSpPr>
          <p:cNvPr id="59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59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98" name="Rectangle 34"/>
          <p:cNvSpPr/>
          <p:nvPr/>
        </p:nvSpPr>
        <p:spPr>
          <a:xfrm>
            <a:off x="-1590" y="6407"/>
            <a:ext cx="12192005" cy="6851592"/>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599" name="Title Text"/>
          <p:cNvSpPr>
            <a:spLocks noGrp="1"/>
          </p:cNvSpPr>
          <p:nvPr>
            <p:ph type="title"/>
          </p:nvPr>
        </p:nvSpPr>
        <p:spPr>
          <a:xfrm>
            <a:off x="838199" y="805472"/>
            <a:ext cx="10512426" cy="552848"/>
          </a:xfrm>
          <a:prstGeom prst="rect">
            <a:avLst/>
          </a:prstGeom>
        </p:spPr>
        <p:txBody>
          <a:bodyPr anchor="b"/>
          <a:lstStyle/>
          <a:p>
            <a:r>
              <a:t>Title Text</a:t>
            </a:r>
          </a:p>
        </p:txBody>
      </p:sp>
      <p:sp>
        <p:nvSpPr>
          <p:cNvPr id="6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0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608" name="Rectangle 13"/>
          <p:cNvSpPr/>
          <p:nvPr/>
        </p:nvSpPr>
        <p:spPr>
          <a:xfrm>
            <a:off x="7452" y="-2"/>
            <a:ext cx="12192005" cy="6858001"/>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60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Blank no Background">
    <p:spTree>
      <p:nvGrpSpPr>
        <p:cNvPr id="1" name=""/>
        <p:cNvGrpSpPr/>
        <p:nvPr/>
      </p:nvGrpSpPr>
      <p:grpSpPr>
        <a:xfrm>
          <a:off x="0" y="0"/>
          <a:ext cx="0" cy="0"/>
          <a:chOff x="0" y="0"/>
          <a:chExt cx="0" cy="0"/>
        </a:xfrm>
      </p:grpSpPr>
      <p:sp>
        <p:nvSpPr>
          <p:cNvPr id="61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Manual">
    <p:spTree>
      <p:nvGrpSpPr>
        <p:cNvPr id="1" name=""/>
        <p:cNvGrpSpPr/>
        <p:nvPr/>
      </p:nvGrpSpPr>
      <p:grpSpPr>
        <a:xfrm>
          <a:off x="0" y="0"/>
          <a:ext cx="0" cy="0"/>
          <a:chOff x="0" y="0"/>
          <a:chExt cx="0" cy="0"/>
        </a:xfrm>
      </p:grpSpPr>
      <p:sp>
        <p:nvSpPr>
          <p:cNvPr id="623" name="Rectangle 30"/>
          <p:cNvSpPr/>
          <p:nvPr/>
        </p:nvSpPr>
        <p:spPr>
          <a:xfrm>
            <a:off x="0" y="0"/>
            <a:ext cx="12192000" cy="6858000"/>
          </a:xfrm>
          <a:prstGeom prst="rect">
            <a:avLst/>
          </a:prstGeom>
          <a:solidFill>
            <a:srgbClr val="000000"/>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624" name="Body Level One…"/>
          <p:cNvSpPr>
            <a:spLocks noGrp="1"/>
          </p:cNvSpPr>
          <p:nvPr>
            <p:ph type="body" sz="quarter" idx="1"/>
          </p:nvPr>
        </p:nvSpPr>
        <p:spPr>
          <a:xfrm>
            <a:off x="883319" y="3054194"/>
            <a:ext cx="1645923" cy="519503"/>
          </a:xfrm>
          <a:prstGeom prst="rect">
            <a:avLst/>
          </a:prstGeom>
        </p:spPr>
        <p:txBody>
          <a:bodyPr/>
          <a:lstStyle>
            <a:lvl1pPr>
              <a:lnSpc>
                <a:spcPct val="100000"/>
              </a:lnSpc>
              <a:spcBef>
                <a:spcPts val="0"/>
              </a:spcBef>
              <a:defRPr sz="1700" i="1">
                <a:solidFill>
                  <a:srgbClr val="FFFFFF"/>
                </a:solidFill>
              </a:defRPr>
            </a:lvl1pPr>
            <a:lvl2pPr>
              <a:lnSpc>
                <a:spcPct val="100000"/>
              </a:lnSpc>
              <a:spcBef>
                <a:spcPts val="0"/>
              </a:spcBef>
              <a:defRPr sz="1700" i="1">
                <a:solidFill>
                  <a:srgbClr val="FFFFFF"/>
                </a:solidFill>
              </a:defRPr>
            </a:lvl2pPr>
            <a:lvl3pPr>
              <a:lnSpc>
                <a:spcPct val="100000"/>
              </a:lnSpc>
              <a:spcBef>
                <a:spcPts val="0"/>
              </a:spcBef>
              <a:defRPr sz="1700" i="1">
                <a:solidFill>
                  <a:srgbClr val="FFFFFF"/>
                </a:solidFill>
              </a:defRPr>
            </a:lvl3pPr>
            <a:lvl4pPr>
              <a:lnSpc>
                <a:spcPct val="100000"/>
              </a:lnSpc>
              <a:spcBef>
                <a:spcPts val="0"/>
              </a:spcBef>
              <a:defRPr sz="1700" i="1">
                <a:solidFill>
                  <a:srgbClr val="FFFFFF"/>
                </a:solidFill>
              </a:defRPr>
            </a:lvl4pPr>
            <a:lvl5pPr>
              <a:lnSpc>
                <a:spcPct val="100000"/>
              </a:lnSpc>
              <a:spcBef>
                <a:spcPts val="0"/>
              </a:spcBef>
              <a:defRPr sz="1700" i="1">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25" name="Text Placeholder 3"/>
          <p:cNvSpPr>
            <a:spLocks noGrp="1"/>
          </p:cNvSpPr>
          <p:nvPr>
            <p:ph type="body" sz="quarter" idx="13"/>
          </p:nvPr>
        </p:nvSpPr>
        <p:spPr>
          <a:xfrm>
            <a:off x="1384583" y="1996463"/>
            <a:ext cx="2469969" cy="982274"/>
          </a:xfrm>
          <a:prstGeom prst="rect">
            <a:avLst/>
          </a:prstGeom>
        </p:spPr>
        <p:txBody>
          <a:bodyPr anchor="ctr"/>
          <a:lstStyle/>
          <a:p>
            <a:endParaRPr/>
          </a:p>
        </p:txBody>
      </p:sp>
      <p:sp>
        <p:nvSpPr>
          <p:cNvPr id="626" name="Text Placeholder 3"/>
          <p:cNvSpPr>
            <a:spLocks noGrp="1"/>
          </p:cNvSpPr>
          <p:nvPr>
            <p:ph type="body" sz="quarter" idx="14"/>
          </p:nvPr>
        </p:nvSpPr>
        <p:spPr>
          <a:xfrm>
            <a:off x="2596444" y="3054194"/>
            <a:ext cx="1389891" cy="519503"/>
          </a:xfrm>
          <a:prstGeom prst="rect">
            <a:avLst/>
          </a:prstGeom>
        </p:spPr>
        <p:txBody>
          <a:bodyPr/>
          <a:lstStyle/>
          <a:p>
            <a:endParaRPr/>
          </a:p>
        </p:txBody>
      </p:sp>
      <p:sp>
        <p:nvSpPr>
          <p:cNvPr id="627" name="Picture Placeholder 12"/>
          <p:cNvSpPr>
            <a:spLocks noGrp="1"/>
          </p:cNvSpPr>
          <p:nvPr>
            <p:ph type="pic" sz="quarter" idx="15"/>
          </p:nvPr>
        </p:nvSpPr>
        <p:spPr>
          <a:xfrm>
            <a:off x="875850" y="3677189"/>
            <a:ext cx="1636779" cy="1618491"/>
          </a:xfrm>
          <a:prstGeom prst="rect">
            <a:avLst/>
          </a:prstGeom>
        </p:spPr>
        <p:txBody>
          <a:bodyPr lIns="91439" tIns="45719" rIns="91439" bIns="45719">
            <a:noAutofit/>
          </a:bodyPr>
          <a:lstStyle/>
          <a:p>
            <a:endParaRPr/>
          </a:p>
        </p:txBody>
      </p:sp>
      <p:sp>
        <p:nvSpPr>
          <p:cNvPr id="628" name="Picture Placeholder 12"/>
          <p:cNvSpPr>
            <a:spLocks noGrp="1"/>
          </p:cNvSpPr>
          <p:nvPr>
            <p:ph type="pic" sz="quarter" idx="16"/>
          </p:nvPr>
        </p:nvSpPr>
        <p:spPr>
          <a:xfrm>
            <a:off x="2499829" y="3677189"/>
            <a:ext cx="1636779" cy="1618491"/>
          </a:xfrm>
          <a:prstGeom prst="rect">
            <a:avLst/>
          </a:prstGeom>
        </p:spPr>
        <p:txBody>
          <a:bodyPr lIns="91439" tIns="45719" rIns="91439" bIns="45719">
            <a:noAutofit/>
          </a:bodyPr>
          <a:lstStyle/>
          <a:p>
            <a:endParaRPr/>
          </a:p>
        </p:txBody>
      </p:sp>
      <p:sp>
        <p:nvSpPr>
          <p:cNvPr id="629" name="Text Placeholder 3"/>
          <p:cNvSpPr>
            <a:spLocks noGrp="1"/>
          </p:cNvSpPr>
          <p:nvPr>
            <p:ph type="body" sz="quarter" idx="17"/>
          </p:nvPr>
        </p:nvSpPr>
        <p:spPr>
          <a:xfrm>
            <a:off x="4940427" y="3054194"/>
            <a:ext cx="2113511" cy="519503"/>
          </a:xfrm>
          <a:prstGeom prst="rect">
            <a:avLst/>
          </a:prstGeom>
        </p:spPr>
        <p:txBody>
          <a:bodyPr/>
          <a:lstStyle/>
          <a:p>
            <a:endParaRPr/>
          </a:p>
        </p:txBody>
      </p:sp>
      <p:sp>
        <p:nvSpPr>
          <p:cNvPr id="630" name="Text Placeholder 3"/>
          <p:cNvSpPr>
            <a:spLocks noGrp="1"/>
          </p:cNvSpPr>
          <p:nvPr>
            <p:ph type="body" sz="quarter" idx="18"/>
          </p:nvPr>
        </p:nvSpPr>
        <p:spPr>
          <a:xfrm>
            <a:off x="5494327" y="1996463"/>
            <a:ext cx="1622420" cy="982274"/>
          </a:xfrm>
          <a:prstGeom prst="rect">
            <a:avLst/>
          </a:prstGeom>
        </p:spPr>
        <p:txBody>
          <a:bodyPr anchor="ctr"/>
          <a:lstStyle/>
          <a:p>
            <a:endParaRPr/>
          </a:p>
        </p:txBody>
      </p:sp>
      <p:sp>
        <p:nvSpPr>
          <p:cNvPr id="631" name="Picture Placeholder 12"/>
          <p:cNvSpPr>
            <a:spLocks noGrp="1"/>
          </p:cNvSpPr>
          <p:nvPr>
            <p:ph type="pic" sz="quarter" idx="19"/>
          </p:nvPr>
        </p:nvSpPr>
        <p:spPr>
          <a:xfrm>
            <a:off x="4946405" y="3677189"/>
            <a:ext cx="2048258" cy="896115"/>
          </a:xfrm>
          <a:prstGeom prst="rect">
            <a:avLst/>
          </a:prstGeom>
        </p:spPr>
        <p:txBody>
          <a:bodyPr lIns="91439" tIns="45719" rIns="91439" bIns="45719">
            <a:noAutofit/>
          </a:bodyPr>
          <a:lstStyle/>
          <a:p>
            <a:endParaRPr/>
          </a:p>
        </p:txBody>
      </p:sp>
      <p:sp>
        <p:nvSpPr>
          <p:cNvPr id="632" name="Text Placeholder 3"/>
          <p:cNvSpPr>
            <a:spLocks noGrp="1"/>
          </p:cNvSpPr>
          <p:nvPr>
            <p:ph type="body" sz="quarter" idx="20"/>
          </p:nvPr>
        </p:nvSpPr>
        <p:spPr>
          <a:xfrm>
            <a:off x="7900319" y="3054194"/>
            <a:ext cx="2197048" cy="519503"/>
          </a:xfrm>
          <a:prstGeom prst="rect">
            <a:avLst/>
          </a:prstGeom>
        </p:spPr>
        <p:txBody>
          <a:bodyPr/>
          <a:lstStyle/>
          <a:p>
            <a:endParaRPr/>
          </a:p>
        </p:txBody>
      </p:sp>
      <p:sp>
        <p:nvSpPr>
          <p:cNvPr id="633" name="Text Placeholder 3"/>
          <p:cNvSpPr>
            <a:spLocks noGrp="1"/>
          </p:cNvSpPr>
          <p:nvPr>
            <p:ph type="body" sz="quarter" idx="21"/>
          </p:nvPr>
        </p:nvSpPr>
        <p:spPr>
          <a:xfrm>
            <a:off x="8454218" y="1996463"/>
            <a:ext cx="1622420" cy="982274"/>
          </a:xfrm>
          <a:prstGeom prst="rect">
            <a:avLst/>
          </a:prstGeom>
        </p:spPr>
        <p:txBody>
          <a:bodyPr anchor="ctr"/>
          <a:lstStyle/>
          <a:p>
            <a:endParaRPr/>
          </a:p>
        </p:txBody>
      </p:sp>
      <p:sp>
        <p:nvSpPr>
          <p:cNvPr id="634" name="Text Placeholder 3"/>
          <p:cNvSpPr>
            <a:spLocks noGrp="1"/>
          </p:cNvSpPr>
          <p:nvPr>
            <p:ph type="body" sz="quarter" idx="22"/>
          </p:nvPr>
        </p:nvSpPr>
        <p:spPr>
          <a:xfrm>
            <a:off x="7873424" y="4355258"/>
            <a:ext cx="2223942" cy="519503"/>
          </a:xfrm>
          <a:prstGeom prst="rect">
            <a:avLst/>
          </a:prstGeom>
        </p:spPr>
        <p:txBody>
          <a:bodyPr/>
          <a:lstStyle/>
          <a:p>
            <a:endParaRPr/>
          </a:p>
        </p:txBody>
      </p:sp>
      <p:sp>
        <p:nvSpPr>
          <p:cNvPr id="635" name="Text Placeholder 3"/>
          <p:cNvSpPr>
            <a:spLocks noGrp="1"/>
          </p:cNvSpPr>
          <p:nvPr>
            <p:ph type="body" sz="quarter" idx="23"/>
          </p:nvPr>
        </p:nvSpPr>
        <p:spPr>
          <a:xfrm>
            <a:off x="4940427" y="4776172"/>
            <a:ext cx="2048258" cy="519503"/>
          </a:xfrm>
          <a:prstGeom prst="rect">
            <a:avLst/>
          </a:prstGeom>
        </p:spPr>
        <p:txBody>
          <a:bodyPr/>
          <a:lstStyle/>
          <a:p>
            <a:endParaRPr/>
          </a:p>
        </p:txBody>
      </p:sp>
      <p:sp>
        <p:nvSpPr>
          <p:cNvPr id="636" name="Text Placeholder 7"/>
          <p:cNvSpPr>
            <a:spLocks noGrp="1"/>
          </p:cNvSpPr>
          <p:nvPr>
            <p:ph type="body" sz="quarter" idx="24"/>
          </p:nvPr>
        </p:nvSpPr>
        <p:spPr>
          <a:xfrm>
            <a:off x="823357" y="2023410"/>
            <a:ext cx="558403" cy="896115"/>
          </a:xfrm>
          <a:prstGeom prst="rect">
            <a:avLst/>
          </a:prstGeom>
        </p:spPr>
        <p:txBody>
          <a:bodyPr/>
          <a:lstStyle/>
          <a:p>
            <a:endParaRPr/>
          </a:p>
        </p:txBody>
      </p:sp>
      <p:sp>
        <p:nvSpPr>
          <p:cNvPr id="637" name="Text Placeholder 7"/>
          <p:cNvSpPr>
            <a:spLocks noGrp="1"/>
          </p:cNvSpPr>
          <p:nvPr>
            <p:ph type="body" sz="quarter" idx="25"/>
          </p:nvPr>
        </p:nvSpPr>
        <p:spPr>
          <a:xfrm>
            <a:off x="4912821" y="1999493"/>
            <a:ext cx="558406" cy="896115"/>
          </a:xfrm>
          <a:prstGeom prst="rect">
            <a:avLst/>
          </a:prstGeom>
        </p:spPr>
        <p:txBody>
          <a:bodyPr/>
          <a:lstStyle/>
          <a:p>
            <a:endParaRPr/>
          </a:p>
        </p:txBody>
      </p:sp>
      <p:sp>
        <p:nvSpPr>
          <p:cNvPr id="638" name="Text Placeholder 7"/>
          <p:cNvSpPr>
            <a:spLocks noGrp="1"/>
          </p:cNvSpPr>
          <p:nvPr>
            <p:ph type="body" sz="quarter" idx="26"/>
          </p:nvPr>
        </p:nvSpPr>
        <p:spPr>
          <a:xfrm>
            <a:off x="7873424" y="2002963"/>
            <a:ext cx="558405" cy="896115"/>
          </a:xfrm>
          <a:prstGeom prst="rect">
            <a:avLst/>
          </a:prstGeom>
        </p:spPr>
        <p:txBody>
          <a:bodyPr/>
          <a:lstStyle/>
          <a:p>
            <a:endParaRPr/>
          </a:p>
        </p:txBody>
      </p:sp>
      <p:sp>
        <p:nvSpPr>
          <p:cNvPr id="639" name="Picture Placeholder 13"/>
          <p:cNvSpPr>
            <a:spLocks noGrp="1"/>
          </p:cNvSpPr>
          <p:nvPr>
            <p:ph type="pic" sz="quarter" idx="27"/>
          </p:nvPr>
        </p:nvSpPr>
        <p:spPr>
          <a:xfrm>
            <a:off x="7900319" y="3725314"/>
            <a:ext cx="2386803" cy="486003"/>
          </a:xfrm>
          <a:prstGeom prst="rect">
            <a:avLst/>
          </a:prstGeom>
          <a:ln w="9525">
            <a:solidFill>
              <a:srgbClr val="000000">
                <a:alpha val="30196"/>
              </a:srgbClr>
            </a:solidFill>
            <a:round/>
          </a:ln>
        </p:spPr>
        <p:txBody>
          <a:bodyPr lIns="91439" tIns="45719" rIns="91439" bIns="45719">
            <a:noAutofit/>
          </a:bodyPr>
          <a:lstStyle/>
          <a:p>
            <a:endParaRPr/>
          </a:p>
        </p:txBody>
      </p:sp>
      <p:sp>
        <p:nvSpPr>
          <p:cNvPr id="640" name="Text Placeholder 3"/>
          <p:cNvSpPr>
            <a:spLocks noGrp="1"/>
          </p:cNvSpPr>
          <p:nvPr>
            <p:ph type="body" sz="quarter" idx="28"/>
          </p:nvPr>
        </p:nvSpPr>
        <p:spPr>
          <a:xfrm>
            <a:off x="2359124" y="5706528"/>
            <a:ext cx="8993090" cy="365125"/>
          </a:xfrm>
          <a:prstGeom prst="rect">
            <a:avLst/>
          </a:prstGeom>
        </p:spPr>
        <p:txBody>
          <a:bodyPr/>
          <a:lstStyle/>
          <a:p>
            <a:endParaRPr/>
          </a:p>
        </p:txBody>
      </p:sp>
      <p:sp>
        <p:nvSpPr>
          <p:cNvPr id="641" name="Title Text"/>
          <p:cNvSpPr>
            <a:spLocks noGrp="1"/>
          </p:cNvSpPr>
          <p:nvPr>
            <p:ph type="title"/>
          </p:nvPr>
        </p:nvSpPr>
        <p:spPr>
          <a:xfrm>
            <a:off x="839787" y="1012014"/>
            <a:ext cx="10512428" cy="606678"/>
          </a:xfrm>
          <a:prstGeom prst="rect">
            <a:avLst/>
          </a:prstGeom>
        </p:spPr>
        <p:txBody>
          <a:bodyPr anchor="t"/>
          <a:lstStyle/>
          <a:p>
            <a:r>
              <a:t>Title Text</a:t>
            </a:r>
          </a:p>
        </p:txBody>
      </p:sp>
      <p:sp>
        <p:nvSpPr>
          <p:cNvPr id="64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aption and Content Layout">
    <p:spTree>
      <p:nvGrpSpPr>
        <p:cNvPr id="1" name=""/>
        <p:cNvGrpSpPr/>
        <p:nvPr/>
      </p:nvGrpSpPr>
      <p:grpSpPr>
        <a:xfrm>
          <a:off x="0" y="0"/>
          <a:ext cx="0" cy="0"/>
          <a:chOff x="0" y="0"/>
          <a:chExt cx="0" cy="0"/>
        </a:xfrm>
      </p:grpSpPr>
      <p:sp>
        <p:nvSpPr>
          <p:cNvPr id="59"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60" name="Rectangle 10"/>
          <p:cNvSpPr/>
          <p:nvPr/>
        </p:nvSpPr>
        <p:spPr>
          <a:xfrm>
            <a:off x="-1" y="0"/>
            <a:ext cx="6583682" cy="6858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61" name="Title Text"/>
          <p:cNvSpPr>
            <a:spLocks noGrp="1"/>
          </p:cNvSpPr>
          <p:nvPr>
            <p:ph type="title"/>
          </p:nvPr>
        </p:nvSpPr>
        <p:spPr>
          <a:xfrm>
            <a:off x="841499" y="1514007"/>
            <a:ext cx="4585783" cy="1091078"/>
          </a:xfrm>
          <a:prstGeom prst="rect">
            <a:avLst/>
          </a:prstGeom>
        </p:spPr>
        <p:txBody>
          <a:bodyPr anchor="b"/>
          <a:lstStyle/>
          <a:p>
            <a:r>
              <a:t>Title Text</a:t>
            </a:r>
          </a:p>
        </p:txBody>
      </p:sp>
      <p:sp>
        <p:nvSpPr>
          <p:cNvPr id="62" name="Body Level One…"/>
          <p:cNvSpPr>
            <a:spLocks noGrp="1"/>
          </p:cNvSpPr>
          <p:nvPr>
            <p:ph type="body" sz="quarter" idx="1"/>
          </p:nvPr>
        </p:nvSpPr>
        <p:spPr>
          <a:xfrm>
            <a:off x="835252" y="2698955"/>
            <a:ext cx="4607019" cy="3136913"/>
          </a:xfrm>
          <a:prstGeom prst="rect">
            <a:avLst/>
          </a:prstGeom>
        </p:spPr>
        <p:txBody>
          <a:bodyPr/>
          <a:lstStyle>
            <a:lvl1pPr marL="228600" indent="-228600">
              <a:lnSpc>
                <a:spcPct val="85000"/>
              </a:lnSpc>
              <a:buClr>
                <a:srgbClr val="808080"/>
              </a:buClr>
              <a:buSzPct val="100000"/>
              <a:buFont typeface="Arial"/>
              <a:buChar char="•"/>
            </a:lvl1pPr>
            <a:lvl2pPr marL="685800" indent="-228600">
              <a:lnSpc>
                <a:spcPct val="85000"/>
              </a:lnSpc>
              <a:buClr>
                <a:srgbClr val="808080"/>
              </a:buClr>
              <a:buSzPct val="100000"/>
              <a:buFont typeface="Arial"/>
              <a:buChar char="•"/>
            </a:lvl2pPr>
            <a:lvl3pPr marL="1143000" indent="-228600">
              <a:lnSpc>
                <a:spcPct val="85000"/>
              </a:lnSpc>
              <a:buClr>
                <a:srgbClr val="808080"/>
              </a:buClr>
              <a:buSzPct val="100000"/>
              <a:buFont typeface="Arial"/>
              <a:buChar char="•"/>
            </a:lvl3pPr>
            <a:lvl4pPr marL="1600200" indent="-228600">
              <a:lnSpc>
                <a:spcPct val="85000"/>
              </a:lnSpc>
              <a:buClr>
                <a:srgbClr val="808080"/>
              </a:buClr>
              <a:buSzPct val="100000"/>
              <a:buFont typeface="Arial"/>
              <a:buChar char="•"/>
            </a:lvl4pPr>
            <a:lvl5pPr marL="2057400" indent="-228600">
              <a:lnSpc>
                <a:spcPct val="85000"/>
              </a:lnSpc>
              <a:buClr>
                <a:srgbClr val="808080"/>
              </a:buClr>
              <a:buSzPct val="100000"/>
              <a:buFont typeface="Arial"/>
              <a:buChar char="•"/>
            </a:lvl5pPr>
          </a:lstStyle>
          <a:p>
            <a:r>
              <a:t>Body Level One</a:t>
            </a:r>
          </a:p>
          <a:p>
            <a:pPr lvl="1"/>
            <a:r>
              <a:t>Body Level Two</a:t>
            </a:r>
          </a:p>
          <a:p>
            <a:pPr lvl="2"/>
            <a:r>
              <a:t>Body Level Three</a:t>
            </a:r>
          </a:p>
          <a:p>
            <a:pPr lvl="3"/>
            <a:r>
              <a:t>Body Level Four</a:t>
            </a:r>
          </a:p>
          <a:p>
            <a:pPr lvl="4"/>
            <a:r>
              <a:t>Body Level Five</a:t>
            </a:r>
          </a:p>
        </p:txBody>
      </p:sp>
      <p:sp>
        <p:nvSpPr>
          <p:cNvPr id="63" name="Picture Placeholder 11"/>
          <p:cNvSpPr>
            <a:spLocks noGrp="1"/>
          </p:cNvSpPr>
          <p:nvPr>
            <p:ph type="pic" sz="quarter" idx="13"/>
          </p:nvPr>
        </p:nvSpPr>
        <p:spPr>
          <a:xfrm>
            <a:off x="831850" y="851601"/>
            <a:ext cx="1938528" cy="393195"/>
          </a:xfrm>
          <a:prstGeom prst="rect">
            <a:avLst/>
          </a:prstGeom>
        </p:spPr>
        <p:txBody>
          <a:bodyPr lIns="91439" tIns="45719" rIns="91439" bIns="45719">
            <a:noAutofit/>
          </a:bodyPr>
          <a:lstStyle/>
          <a:p>
            <a:endParaRPr/>
          </a:p>
        </p:txBody>
      </p:sp>
      <p:sp>
        <p:nvSpPr>
          <p:cNvPr id="6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Icons and Content Layout">
    <p:spTree>
      <p:nvGrpSpPr>
        <p:cNvPr id="1" name=""/>
        <p:cNvGrpSpPr/>
        <p:nvPr/>
      </p:nvGrpSpPr>
      <p:grpSpPr>
        <a:xfrm>
          <a:off x="0" y="0"/>
          <a:ext cx="0" cy="0"/>
          <a:chOff x="0" y="0"/>
          <a:chExt cx="0" cy="0"/>
        </a:xfrm>
      </p:grpSpPr>
      <p:sp>
        <p:nvSpPr>
          <p:cNvPr id="71"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72" name="Rectangle 24"/>
          <p:cNvSpPr/>
          <p:nvPr/>
        </p:nvSpPr>
        <p:spPr>
          <a:xfrm>
            <a:off x="0" y="-2"/>
            <a:ext cx="12192000" cy="3566163"/>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73" name="Rectangle 5"/>
          <p:cNvSpPr/>
          <p:nvPr/>
        </p:nvSpPr>
        <p:spPr>
          <a:xfrm>
            <a:off x="0" y="3566159"/>
            <a:ext cx="12192000" cy="3291841"/>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74" name="Title Text"/>
          <p:cNvSpPr>
            <a:spLocks noGrp="1"/>
          </p:cNvSpPr>
          <p:nvPr>
            <p:ph type="title"/>
          </p:nvPr>
        </p:nvSpPr>
        <p:spPr>
          <a:xfrm>
            <a:off x="838200" y="805472"/>
            <a:ext cx="8127212" cy="554400"/>
          </a:xfrm>
          <a:prstGeom prst="rect">
            <a:avLst/>
          </a:prstGeom>
        </p:spPr>
        <p:txBody>
          <a:bodyPr anchor="b"/>
          <a:lstStyle/>
          <a:p>
            <a:r>
              <a:t>Title Text</a:t>
            </a:r>
          </a:p>
        </p:txBody>
      </p:sp>
      <p:sp>
        <p:nvSpPr>
          <p:cNvPr id="75" name="Body Level One…"/>
          <p:cNvSpPr>
            <a:spLocks noGrp="1"/>
          </p:cNvSpPr>
          <p:nvPr>
            <p:ph type="body" sz="quarter" idx="1"/>
          </p:nvPr>
        </p:nvSpPr>
        <p:spPr>
          <a:xfrm>
            <a:off x="836612" y="3986331"/>
            <a:ext cx="2286002" cy="334921"/>
          </a:xfrm>
          <a:prstGeom prst="rect">
            <a:avLst/>
          </a:prstGeom>
        </p:spPr>
        <p:txBody>
          <a:bodyPr anchor="b"/>
          <a:lstStyle>
            <a:lvl1pPr>
              <a:spcBef>
                <a:spcPts val="1000"/>
              </a:spcBef>
              <a:defRPr sz="2200" b="1">
                <a:solidFill>
                  <a:srgbClr val="FFAA27"/>
                </a:solidFill>
                <a:latin typeface="Book Antiqua"/>
                <a:ea typeface="Book Antiqua"/>
                <a:cs typeface="Book Antiqua"/>
                <a:sym typeface="Book Antiqua"/>
              </a:defRPr>
            </a:lvl1pPr>
            <a:lvl2pPr>
              <a:spcBef>
                <a:spcPts val="1000"/>
              </a:spcBef>
              <a:defRPr sz="2200" b="1">
                <a:solidFill>
                  <a:srgbClr val="FFAA27"/>
                </a:solidFill>
                <a:latin typeface="Book Antiqua"/>
                <a:ea typeface="Book Antiqua"/>
                <a:cs typeface="Book Antiqua"/>
                <a:sym typeface="Book Antiqua"/>
              </a:defRPr>
            </a:lvl2pPr>
            <a:lvl3pPr>
              <a:spcBef>
                <a:spcPts val="1000"/>
              </a:spcBef>
              <a:defRPr sz="2200" b="1">
                <a:solidFill>
                  <a:srgbClr val="FFAA27"/>
                </a:solidFill>
                <a:latin typeface="Book Antiqua"/>
                <a:ea typeface="Book Antiqua"/>
                <a:cs typeface="Book Antiqua"/>
                <a:sym typeface="Book Antiqua"/>
              </a:defRPr>
            </a:lvl3pPr>
            <a:lvl4pPr>
              <a:spcBef>
                <a:spcPts val="1000"/>
              </a:spcBef>
              <a:defRPr sz="2200" b="1">
                <a:solidFill>
                  <a:srgbClr val="FFAA27"/>
                </a:solidFill>
                <a:latin typeface="Book Antiqua"/>
                <a:ea typeface="Book Antiqua"/>
                <a:cs typeface="Book Antiqua"/>
                <a:sym typeface="Book Antiqua"/>
              </a:defRPr>
            </a:lvl4pPr>
            <a:lvl5pPr>
              <a:spcBef>
                <a:spcPts val="1000"/>
              </a:spcBef>
              <a:defRPr sz="22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76" name="Text Placeholder 11"/>
          <p:cNvSpPr>
            <a:spLocks noGrp="1"/>
          </p:cNvSpPr>
          <p:nvPr>
            <p:ph type="body" sz="quarter" idx="13"/>
          </p:nvPr>
        </p:nvSpPr>
        <p:spPr>
          <a:xfrm>
            <a:off x="836612" y="4419548"/>
            <a:ext cx="2286002" cy="1377540"/>
          </a:xfrm>
          <a:prstGeom prst="rect">
            <a:avLst/>
          </a:prstGeom>
        </p:spPr>
        <p:txBody>
          <a:bodyPr/>
          <a:lstStyle/>
          <a:p>
            <a:endParaRPr/>
          </a:p>
        </p:txBody>
      </p:sp>
      <p:sp>
        <p:nvSpPr>
          <p:cNvPr id="77" name="Text Placeholder 2"/>
          <p:cNvSpPr>
            <a:spLocks noGrp="1"/>
          </p:cNvSpPr>
          <p:nvPr>
            <p:ph type="body" sz="quarter" idx="14"/>
          </p:nvPr>
        </p:nvSpPr>
        <p:spPr>
          <a:xfrm>
            <a:off x="3623390" y="3986331"/>
            <a:ext cx="2286003" cy="334921"/>
          </a:xfrm>
          <a:prstGeom prst="rect">
            <a:avLst/>
          </a:prstGeom>
        </p:spPr>
        <p:txBody>
          <a:bodyPr anchor="b"/>
          <a:lstStyle/>
          <a:p>
            <a:endParaRPr/>
          </a:p>
        </p:txBody>
      </p:sp>
      <p:sp>
        <p:nvSpPr>
          <p:cNvPr id="78" name="Text Placeholder 11"/>
          <p:cNvSpPr>
            <a:spLocks noGrp="1"/>
          </p:cNvSpPr>
          <p:nvPr>
            <p:ph type="body" sz="quarter" idx="15"/>
          </p:nvPr>
        </p:nvSpPr>
        <p:spPr>
          <a:xfrm>
            <a:off x="3623390" y="4419548"/>
            <a:ext cx="2286003" cy="1377540"/>
          </a:xfrm>
          <a:prstGeom prst="rect">
            <a:avLst/>
          </a:prstGeom>
        </p:spPr>
        <p:txBody>
          <a:bodyPr/>
          <a:lstStyle/>
          <a:p>
            <a:endParaRPr/>
          </a:p>
        </p:txBody>
      </p:sp>
      <p:sp>
        <p:nvSpPr>
          <p:cNvPr id="79" name="Text Placeholder 2"/>
          <p:cNvSpPr>
            <a:spLocks noGrp="1"/>
          </p:cNvSpPr>
          <p:nvPr>
            <p:ph type="body" sz="quarter" idx="16"/>
          </p:nvPr>
        </p:nvSpPr>
        <p:spPr>
          <a:xfrm>
            <a:off x="6410166" y="3986331"/>
            <a:ext cx="2286003" cy="334921"/>
          </a:xfrm>
          <a:prstGeom prst="rect">
            <a:avLst/>
          </a:prstGeom>
        </p:spPr>
        <p:txBody>
          <a:bodyPr anchor="b"/>
          <a:lstStyle/>
          <a:p>
            <a:endParaRPr/>
          </a:p>
        </p:txBody>
      </p:sp>
      <p:sp>
        <p:nvSpPr>
          <p:cNvPr id="80" name="Text Placeholder 11"/>
          <p:cNvSpPr>
            <a:spLocks noGrp="1"/>
          </p:cNvSpPr>
          <p:nvPr>
            <p:ph type="body" sz="quarter" idx="17"/>
          </p:nvPr>
        </p:nvSpPr>
        <p:spPr>
          <a:xfrm>
            <a:off x="6410166" y="4419548"/>
            <a:ext cx="2286003" cy="1377540"/>
          </a:xfrm>
          <a:prstGeom prst="rect">
            <a:avLst/>
          </a:prstGeom>
        </p:spPr>
        <p:txBody>
          <a:bodyPr/>
          <a:lstStyle/>
          <a:p>
            <a:endParaRPr/>
          </a:p>
        </p:txBody>
      </p:sp>
      <p:sp>
        <p:nvSpPr>
          <p:cNvPr id="81" name="Text Placeholder 2"/>
          <p:cNvSpPr>
            <a:spLocks noGrp="1"/>
          </p:cNvSpPr>
          <p:nvPr>
            <p:ph type="body" sz="quarter" idx="18"/>
          </p:nvPr>
        </p:nvSpPr>
        <p:spPr>
          <a:xfrm>
            <a:off x="9196940" y="3986331"/>
            <a:ext cx="2286003" cy="334921"/>
          </a:xfrm>
          <a:prstGeom prst="rect">
            <a:avLst/>
          </a:prstGeom>
        </p:spPr>
        <p:txBody>
          <a:bodyPr anchor="b"/>
          <a:lstStyle/>
          <a:p>
            <a:endParaRPr/>
          </a:p>
        </p:txBody>
      </p:sp>
      <p:sp>
        <p:nvSpPr>
          <p:cNvPr id="82" name="Text Placeholder 11"/>
          <p:cNvSpPr>
            <a:spLocks noGrp="1"/>
          </p:cNvSpPr>
          <p:nvPr>
            <p:ph type="body" sz="quarter" idx="19"/>
          </p:nvPr>
        </p:nvSpPr>
        <p:spPr>
          <a:xfrm>
            <a:off x="9196940" y="4419548"/>
            <a:ext cx="2286003" cy="1377540"/>
          </a:xfrm>
          <a:prstGeom prst="rect">
            <a:avLst/>
          </a:prstGeom>
        </p:spPr>
        <p:txBody>
          <a:bodyPr/>
          <a:lstStyle/>
          <a:p>
            <a:endParaRPr/>
          </a:p>
        </p:txBody>
      </p:sp>
      <p:sp>
        <p:nvSpPr>
          <p:cNvPr id="83" name="Text Placeholder 11"/>
          <p:cNvSpPr>
            <a:spLocks noGrp="1"/>
          </p:cNvSpPr>
          <p:nvPr>
            <p:ph type="body" sz="quarter" idx="20"/>
          </p:nvPr>
        </p:nvSpPr>
        <p:spPr>
          <a:xfrm>
            <a:off x="836612" y="1392449"/>
            <a:ext cx="8128800" cy="333246"/>
          </a:xfrm>
          <a:prstGeom prst="rect">
            <a:avLst/>
          </a:prstGeom>
        </p:spPr>
        <p:txBody>
          <a:bodyPr/>
          <a:lstStyle/>
          <a:p>
            <a:endParaRPr/>
          </a:p>
        </p:txBody>
      </p:sp>
      <p:sp>
        <p:nvSpPr>
          <p:cNvPr id="84" name="Picture Placeholder 20"/>
          <p:cNvSpPr>
            <a:spLocks noGrp="1"/>
          </p:cNvSpPr>
          <p:nvPr>
            <p:ph type="pic" sz="quarter" idx="21"/>
          </p:nvPr>
        </p:nvSpPr>
        <p:spPr>
          <a:xfrm>
            <a:off x="839787" y="2446951"/>
            <a:ext cx="1069851" cy="795532"/>
          </a:xfrm>
          <a:prstGeom prst="rect">
            <a:avLst/>
          </a:prstGeom>
        </p:spPr>
        <p:txBody>
          <a:bodyPr lIns="91439" tIns="45719" rIns="91439" bIns="45719">
            <a:noAutofit/>
          </a:bodyPr>
          <a:lstStyle/>
          <a:p>
            <a:endParaRPr/>
          </a:p>
        </p:txBody>
      </p:sp>
      <p:sp>
        <p:nvSpPr>
          <p:cNvPr id="85" name="Picture Placeholder 20"/>
          <p:cNvSpPr>
            <a:spLocks noGrp="1"/>
          </p:cNvSpPr>
          <p:nvPr>
            <p:ph type="pic" sz="quarter" idx="22"/>
          </p:nvPr>
        </p:nvSpPr>
        <p:spPr>
          <a:xfrm>
            <a:off x="3625505" y="2446951"/>
            <a:ext cx="1069851" cy="795532"/>
          </a:xfrm>
          <a:prstGeom prst="rect">
            <a:avLst/>
          </a:prstGeom>
        </p:spPr>
        <p:txBody>
          <a:bodyPr lIns="91439" tIns="45719" rIns="91439" bIns="45719">
            <a:noAutofit/>
          </a:bodyPr>
          <a:lstStyle/>
          <a:p>
            <a:endParaRPr/>
          </a:p>
        </p:txBody>
      </p:sp>
      <p:sp>
        <p:nvSpPr>
          <p:cNvPr id="86" name="Picture Placeholder 20"/>
          <p:cNvSpPr>
            <a:spLocks noGrp="1"/>
          </p:cNvSpPr>
          <p:nvPr>
            <p:ph type="pic" sz="quarter" idx="23"/>
          </p:nvPr>
        </p:nvSpPr>
        <p:spPr>
          <a:xfrm>
            <a:off x="6411224" y="2446951"/>
            <a:ext cx="1069851" cy="795532"/>
          </a:xfrm>
          <a:prstGeom prst="rect">
            <a:avLst/>
          </a:prstGeom>
        </p:spPr>
        <p:txBody>
          <a:bodyPr lIns="91439" tIns="45719" rIns="91439" bIns="45719">
            <a:noAutofit/>
          </a:bodyPr>
          <a:lstStyle/>
          <a:p>
            <a:endParaRPr/>
          </a:p>
        </p:txBody>
      </p:sp>
      <p:sp>
        <p:nvSpPr>
          <p:cNvPr id="87" name="Picture Placeholder 20"/>
          <p:cNvSpPr>
            <a:spLocks noGrp="1"/>
          </p:cNvSpPr>
          <p:nvPr>
            <p:ph type="pic" sz="quarter" idx="24"/>
          </p:nvPr>
        </p:nvSpPr>
        <p:spPr>
          <a:xfrm>
            <a:off x="9196940" y="2446951"/>
            <a:ext cx="1069851" cy="795532"/>
          </a:xfrm>
          <a:prstGeom prst="rect">
            <a:avLst/>
          </a:prstGeom>
        </p:spPr>
        <p:txBody>
          <a:bodyPr lIns="91439" tIns="45719" rIns="91439" bIns="45719">
            <a:noAutofit/>
          </a:bodyPr>
          <a:lstStyle/>
          <a:p>
            <a:endParaRPr/>
          </a:p>
        </p:txBody>
      </p:sp>
      <p:sp>
        <p:nvSpPr>
          <p:cNvPr id="88" name="Picture Placeholder 11"/>
          <p:cNvSpPr>
            <a:spLocks noGrp="1"/>
          </p:cNvSpPr>
          <p:nvPr>
            <p:ph type="pic" sz="quarter" idx="25"/>
          </p:nvPr>
        </p:nvSpPr>
        <p:spPr>
          <a:xfrm>
            <a:off x="9409913" y="851601"/>
            <a:ext cx="1938531" cy="393195"/>
          </a:xfrm>
          <a:prstGeom prst="rect">
            <a:avLst/>
          </a:prstGeom>
        </p:spPr>
        <p:txBody>
          <a:bodyPr lIns="91439" tIns="45719" rIns="91439" bIns="45719">
            <a:noAutofit/>
          </a:bodyPr>
          <a:lstStyle/>
          <a:p>
            <a:endParaRPr/>
          </a:p>
        </p:txBody>
      </p:sp>
      <p:sp>
        <p:nvSpPr>
          <p:cNvPr id="8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Moniror and Content Layout">
    <p:spTree>
      <p:nvGrpSpPr>
        <p:cNvPr id="1" name=""/>
        <p:cNvGrpSpPr/>
        <p:nvPr/>
      </p:nvGrpSpPr>
      <p:grpSpPr>
        <a:xfrm>
          <a:off x="0" y="0"/>
          <a:ext cx="0" cy="0"/>
          <a:chOff x="0" y="0"/>
          <a:chExt cx="0" cy="0"/>
        </a:xfrm>
      </p:grpSpPr>
      <p:sp>
        <p:nvSpPr>
          <p:cNvPr id="96"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97" name="Rectangle 21"/>
          <p:cNvSpPr/>
          <p:nvPr/>
        </p:nvSpPr>
        <p:spPr>
          <a:xfrm>
            <a:off x="0" y="-2"/>
            <a:ext cx="12192000" cy="3794763"/>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98" name="Rectangle 5"/>
          <p:cNvSpPr/>
          <p:nvPr/>
        </p:nvSpPr>
        <p:spPr>
          <a:xfrm>
            <a:off x="0" y="3794759"/>
            <a:ext cx="12192000" cy="3063243"/>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99" name="Title Text"/>
          <p:cNvSpPr>
            <a:spLocks noGrp="1"/>
          </p:cNvSpPr>
          <p:nvPr>
            <p:ph type="title"/>
          </p:nvPr>
        </p:nvSpPr>
        <p:spPr>
          <a:xfrm>
            <a:off x="841247" y="805472"/>
            <a:ext cx="8127215" cy="552848"/>
          </a:xfrm>
          <a:prstGeom prst="rect">
            <a:avLst/>
          </a:prstGeom>
        </p:spPr>
        <p:txBody>
          <a:bodyPr anchor="b"/>
          <a:lstStyle/>
          <a:p>
            <a:r>
              <a:t>Title Text</a:t>
            </a:r>
          </a:p>
        </p:txBody>
      </p:sp>
      <p:sp>
        <p:nvSpPr>
          <p:cNvPr id="100" name="Body Level One…"/>
          <p:cNvSpPr>
            <a:spLocks noGrp="1"/>
          </p:cNvSpPr>
          <p:nvPr>
            <p:ph type="body" sz="quarter" idx="1"/>
          </p:nvPr>
        </p:nvSpPr>
        <p:spPr>
          <a:xfrm>
            <a:off x="6410166" y="4162792"/>
            <a:ext cx="2286003" cy="334921"/>
          </a:xfrm>
          <a:prstGeom prst="rect">
            <a:avLst/>
          </a:prstGeom>
        </p:spPr>
        <p:txBody>
          <a:bodyPr anchor="b"/>
          <a:lstStyle>
            <a:lvl1pPr>
              <a:spcBef>
                <a:spcPts val="1000"/>
              </a:spcBef>
              <a:defRPr sz="2200" b="1">
                <a:latin typeface="Book Antiqua"/>
                <a:ea typeface="Book Antiqua"/>
                <a:cs typeface="Book Antiqua"/>
                <a:sym typeface="Book Antiqua"/>
              </a:defRPr>
            </a:lvl1pPr>
            <a:lvl2pPr>
              <a:spcBef>
                <a:spcPts val="1000"/>
              </a:spcBef>
              <a:defRPr sz="2200" b="1">
                <a:latin typeface="Book Antiqua"/>
                <a:ea typeface="Book Antiqua"/>
                <a:cs typeface="Book Antiqua"/>
                <a:sym typeface="Book Antiqua"/>
              </a:defRPr>
            </a:lvl2pPr>
            <a:lvl3pPr>
              <a:spcBef>
                <a:spcPts val="1000"/>
              </a:spcBef>
              <a:defRPr sz="2200" b="1">
                <a:latin typeface="Book Antiqua"/>
                <a:ea typeface="Book Antiqua"/>
                <a:cs typeface="Book Antiqua"/>
                <a:sym typeface="Book Antiqua"/>
              </a:defRPr>
            </a:lvl3pPr>
            <a:lvl4pPr>
              <a:spcBef>
                <a:spcPts val="1000"/>
              </a:spcBef>
              <a:defRPr sz="2200" b="1">
                <a:latin typeface="Book Antiqua"/>
                <a:ea typeface="Book Antiqua"/>
                <a:cs typeface="Book Antiqua"/>
                <a:sym typeface="Book Antiqua"/>
              </a:defRPr>
            </a:lvl4pPr>
            <a:lvl5pPr>
              <a:spcBef>
                <a:spcPts val="1000"/>
              </a:spcBef>
              <a:defRPr sz="2200" b="1">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101" name="Text Placeholder 11"/>
          <p:cNvSpPr>
            <a:spLocks noGrp="1"/>
          </p:cNvSpPr>
          <p:nvPr>
            <p:ph type="body" sz="quarter" idx="13"/>
          </p:nvPr>
        </p:nvSpPr>
        <p:spPr>
          <a:xfrm>
            <a:off x="6410166" y="4596010"/>
            <a:ext cx="2286003" cy="1142014"/>
          </a:xfrm>
          <a:prstGeom prst="rect">
            <a:avLst/>
          </a:prstGeom>
        </p:spPr>
        <p:txBody>
          <a:bodyPr/>
          <a:lstStyle/>
          <a:p>
            <a:endParaRPr/>
          </a:p>
        </p:txBody>
      </p:sp>
      <p:sp>
        <p:nvSpPr>
          <p:cNvPr id="102" name="Text Placeholder 2"/>
          <p:cNvSpPr>
            <a:spLocks noGrp="1"/>
          </p:cNvSpPr>
          <p:nvPr>
            <p:ph type="body" sz="quarter" idx="14"/>
          </p:nvPr>
        </p:nvSpPr>
        <p:spPr>
          <a:xfrm>
            <a:off x="9196940" y="4162792"/>
            <a:ext cx="2286003" cy="334920"/>
          </a:xfrm>
          <a:prstGeom prst="rect">
            <a:avLst/>
          </a:prstGeom>
        </p:spPr>
        <p:txBody>
          <a:bodyPr anchor="b"/>
          <a:lstStyle/>
          <a:p>
            <a:endParaRPr/>
          </a:p>
        </p:txBody>
      </p:sp>
      <p:sp>
        <p:nvSpPr>
          <p:cNvPr id="103" name="Text Placeholder 11"/>
          <p:cNvSpPr>
            <a:spLocks noGrp="1"/>
          </p:cNvSpPr>
          <p:nvPr>
            <p:ph type="body" sz="quarter" idx="15"/>
          </p:nvPr>
        </p:nvSpPr>
        <p:spPr>
          <a:xfrm>
            <a:off x="9196940" y="4596010"/>
            <a:ext cx="2286003" cy="1142014"/>
          </a:xfrm>
          <a:prstGeom prst="rect">
            <a:avLst/>
          </a:prstGeom>
        </p:spPr>
        <p:txBody>
          <a:bodyPr/>
          <a:lstStyle/>
          <a:p>
            <a:endParaRPr/>
          </a:p>
        </p:txBody>
      </p:sp>
      <p:sp>
        <p:nvSpPr>
          <p:cNvPr id="104" name="Text Placeholder 11"/>
          <p:cNvSpPr>
            <a:spLocks noGrp="1"/>
          </p:cNvSpPr>
          <p:nvPr>
            <p:ph type="body" sz="quarter" idx="16"/>
          </p:nvPr>
        </p:nvSpPr>
        <p:spPr>
          <a:xfrm>
            <a:off x="836612" y="1392449"/>
            <a:ext cx="8128800" cy="333246"/>
          </a:xfrm>
          <a:prstGeom prst="rect">
            <a:avLst/>
          </a:prstGeom>
        </p:spPr>
        <p:txBody>
          <a:bodyPr/>
          <a:lstStyle/>
          <a:p>
            <a:endParaRPr/>
          </a:p>
        </p:txBody>
      </p:sp>
      <p:sp>
        <p:nvSpPr>
          <p:cNvPr id="105" name="Rectangle 7"/>
          <p:cNvSpPr/>
          <p:nvPr/>
        </p:nvSpPr>
        <p:spPr>
          <a:xfrm>
            <a:off x="839785" y="2174507"/>
            <a:ext cx="4946910" cy="4096517"/>
          </a:xfrm>
          <a:prstGeom prst="rect">
            <a:avLst/>
          </a:prstGeom>
          <a:blipFill>
            <a:blip r:embed="rId3"/>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06" name="Picture Placeholder 20"/>
          <p:cNvSpPr>
            <a:spLocks noGrp="1"/>
          </p:cNvSpPr>
          <p:nvPr>
            <p:ph type="pic" sz="quarter" idx="17"/>
          </p:nvPr>
        </p:nvSpPr>
        <p:spPr>
          <a:xfrm>
            <a:off x="6411224" y="2623415"/>
            <a:ext cx="1069851" cy="795531"/>
          </a:xfrm>
          <a:prstGeom prst="rect">
            <a:avLst/>
          </a:prstGeom>
        </p:spPr>
        <p:txBody>
          <a:bodyPr lIns="91439" tIns="45719" rIns="91439" bIns="45719">
            <a:noAutofit/>
          </a:bodyPr>
          <a:lstStyle/>
          <a:p>
            <a:endParaRPr/>
          </a:p>
        </p:txBody>
      </p:sp>
      <p:sp>
        <p:nvSpPr>
          <p:cNvPr id="107" name="Picture Placeholder 20"/>
          <p:cNvSpPr>
            <a:spLocks noGrp="1"/>
          </p:cNvSpPr>
          <p:nvPr>
            <p:ph type="pic" sz="quarter" idx="18"/>
          </p:nvPr>
        </p:nvSpPr>
        <p:spPr>
          <a:xfrm>
            <a:off x="9196940" y="2623415"/>
            <a:ext cx="1069851" cy="795531"/>
          </a:xfrm>
          <a:prstGeom prst="rect">
            <a:avLst/>
          </a:prstGeom>
        </p:spPr>
        <p:txBody>
          <a:bodyPr lIns="91439" tIns="45719" rIns="91439" bIns="45719">
            <a:noAutofit/>
          </a:bodyPr>
          <a:lstStyle/>
          <a:p>
            <a:endParaRPr/>
          </a:p>
        </p:txBody>
      </p:sp>
      <p:sp>
        <p:nvSpPr>
          <p:cNvPr id="108" name="Picture Placeholder 10"/>
          <p:cNvSpPr>
            <a:spLocks noGrp="1"/>
          </p:cNvSpPr>
          <p:nvPr>
            <p:ph type="pic" sz="quarter" idx="19"/>
          </p:nvPr>
        </p:nvSpPr>
        <p:spPr>
          <a:xfrm>
            <a:off x="976312" y="2359025"/>
            <a:ext cx="4648202" cy="2873375"/>
          </a:xfrm>
          <a:prstGeom prst="rect">
            <a:avLst/>
          </a:prstGeom>
          <a:ln w="25400">
            <a:solidFill>
              <a:srgbClr val="00BBFF"/>
            </a:solidFill>
            <a:round/>
          </a:ln>
        </p:spPr>
        <p:txBody>
          <a:bodyPr lIns="91439" tIns="45719" rIns="91439" bIns="45719">
            <a:noAutofit/>
          </a:bodyPr>
          <a:lstStyle/>
          <a:p>
            <a:endParaRPr/>
          </a:p>
        </p:txBody>
      </p:sp>
      <p:sp>
        <p:nvSpPr>
          <p:cNvPr id="109" name="Picture Placeholder 11"/>
          <p:cNvSpPr>
            <a:spLocks noGrp="1"/>
          </p:cNvSpPr>
          <p:nvPr>
            <p:ph type="pic" sz="quarter" idx="20"/>
          </p:nvPr>
        </p:nvSpPr>
        <p:spPr>
          <a:xfrm>
            <a:off x="9409913" y="851601"/>
            <a:ext cx="1938531" cy="393195"/>
          </a:xfrm>
          <a:prstGeom prst="rect">
            <a:avLst/>
          </a:prstGeom>
        </p:spPr>
        <p:txBody>
          <a:bodyPr lIns="91439" tIns="45719" rIns="91439" bIns="45719">
            <a:noAutofit/>
          </a:bodyPr>
          <a:lstStyle/>
          <a:p>
            <a:endParaRPr/>
          </a:p>
        </p:txBody>
      </p:sp>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Layout">
    <p:spTree>
      <p:nvGrpSpPr>
        <p:cNvPr id="1" name=""/>
        <p:cNvGrpSpPr/>
        <p:nvPr/>
      </p:nvGrpSpPr>
      <p:grpSpPr>
        <a:xfrm>
          <a:off x="0" y="0"/>
          <a:ext cx="0" cy="0"/>
          <a:chOff x="0" y="0"/>
          <a:chExt cx="0" cy="0"/>
        </a:xfrm>
      </p:grpSpPr>
      <p:sp>
        <p:nvSpPr>
          <p:cNvPr id="117"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18" name="Rectangle 8"/>
          <p:cNvSpPr/>
          <p:nvPr/>
        </p:nvSpPr>
        <p:spPr>
          <a:xfrm>
            <a:off x="0" y="0"/>
            <a:ext cx="12192000" cy="6858000"/>
          </a:xfrm>
          <a:prstGeom prst="rect">
            <a:avLst/>
          </a:prstGeom>
          <a:solidFill>
            <a:srgbClr val="000000">
              <a:alpha val="2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19" name="Rectangle 5"/>
          <p:cNvSpPr/>
          <p:nvPr/>
        </p:nvSpPr>
        <p:spPr>
          <a:xfrm>
            <a:off x="0" y="4498847"/>
            <a:ext cx="12192000" cy="2359155"/>
          </a:xfrm>
          <a:prstGeom prst="rect">
            <a:avLst/>
          </a:prstGeom>
          <a:solidFill>
            <a:srgbClr val="000000"/>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20" name="Title Text"/>
          <p:cNvSpPr>
            <a:spLocks noGrp="1"/>
          </p:cNvSpPr>
          <p:nvPr>
            <p:ph type="title"/>
          </p:nvPr>
        </p:nvSpPr>
        <p:spPr>
          <a:xfrm>
            <a:off x="3467100" y="5349047"/>
            <a:ext cx="5257800" cy="552851"/>
          </a:xfrm>
          <a:prstGeom prst="rect">
            <a:avLst/>
          </a:prstGeom>
        </p:spPr>
        <p:txBody>
          <a:bodyPr anchor="b"/>
          <a:lstStyle>
            <a:lvl1pPr algn="ctr"/>
          </a:lstStyle>
          <a:p>
            <a:r>
              <a:t>Title Text</a:t>
            </a:r>
          </a:p>
        </p:txBody>
      </p:sp>
      <p:sp>
        <p:nvSpPr>
          <p:cNvPr id="121" name="Picture Placeholder 11"/>
          <p:cNvSpPr>
            <a:spLocks noGrp="1"/>
          </p:cNvSpPr>
          <p:nvPr>
            <p:ph type="pic" sz="quarter" idx="13"/>
          </p:nvPr>
        </p:nvSpPr>
        <p:spPr>
          <a:xfrm>
            <a:off x="4902598" y="868645"/>
            <a:ext cx="2386803" cy="486003"/>
          </a:xfrm>
          <a:prstGeom prst="rect">
            <a:avLst/>
          </a:prstGeom>
        </p:spPr>
        <p:txBody>
          <a:bodyPr lIns="91439" tIns="45719" rIns="91439" bIns="45719">
            <a:noAutofit/>
          </a:bodyPr>
          <a:lstStyle/>
          <a:p>
            <a:endParaRPr/>
          </a:p>
        </p:txBody>
      </p:sp>
      <p:sp>
        <p:nvSpPr>
          <p:cNvPr id="122"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hree Content Layout">
    <p:spTree>
      <p:nvGrpSpPr>
        <p:cNvPr id="1" name=""/>
        <p:cNvGrpSpPr/>
        <p:nvPr/>
      </p:nvGrpSpPr>
      <p:grpSpPr>
        <a:xfrm>
          <a:off x="0" y="0"/>
          <a:ext cx="0" cy="0"/>
          <a:chOff x="0" y="0"/>
          <a:chExt cx="0" cy="0"/>
        </a:xfrm>
      </p:grpSpPr>
      <p:sp>
        <p:nvSpPr>
          <p:cNvPr id="129"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30" name="Rectangle 19"/>
          <p:cNvSpPr/>
          <p:nvPr/>
        </p:nvSpPr>
        <p:spPr>
          <a:xfrm>
            <a:off x="0" y="0"/>
            <a:ext cx="12192000" cy="3172968"/>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31" name="Rectangle 5"/>
          <p:cNvSpPr/>
          <p:nvPr/>
        </p:nvSpPr>
        <p:spPr>
          <a:xfrm>
            <a:off x="0" y="3172966"/>
            <a:ext cx="12192000" cy="3685034"/>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32" name="Title Text"/>
          <p:cNvSpPr>
            <a:spLocks noGrp="1"/>
          </p:cNvSpPr>
          <p:nvPr>
            <p:ph type="title"/>
          </p:nvPr>
        </p:nvSpPr>
        <p:spPr>
          <a:xfrm>
            <a:off x="838200" y="805472"/>
            <a:ext cx="7599792" cy="552848"/>
          </a:xfrm>
          <a:prstGeom prst="rect">
            <a:avLst/>
          </a:prstGeom>
        </p:spPr>
        <p:txBody>
          <a:bodyPr anchor="b"/>
          <a:lstStyle/>
          <a:p>
            <a:r>
              <a:t>Title Text</a:t>
            </a:r>
          </a:p>
        </p:txBody>
      </p:sp>
      <p:sp>
        <p:nvSpPr>
          <p:cNvPr id="133" name="Body Level One…"/>
          <p:cNvSpPr>
            <a:spLocks noGrp="1"/>
          </p:cNvSpPr>
          <p:nvPr>
            <p:ph type="body" sz="quarter" idx="1"/>
          </p:nvPr>
        </p:nvSpPr>
        <p:spPr>
          <a:xfrm>
            <a:off x="836612" y="3565295"/>
            <a:ext cx="3044955" cy="334921"/>
          </a:xfrm>
          <a:prstGeom prst="rect">
            <a:avLst/>
          </a:prstGeom>
        </p:spPr>
        <p:txBody>
          <a:bodyPr anchor="b"/>
          <a:lstStyle>
            <a:lvl1pPr>
              <a:spcBef>
                <a:spcPts val="1000"/>
              </a:spcBef>
              <a:defRPr sz="2200" b="1">
                <a:latin typeface="Book Antiqua"/>
                <a:ea typeface="Book Antiqua"/>
                <a:cs typeface="Book Antiqua"/>
                <a:sym typeface="Book Antiqua"/>
              </a:defRPr>
            </a:lvl1pPr>
            <a:lvl2pPr>
              <a:spcBef>
                <a:spcPts val="1000"/>
              </a:spcBef>
              <a:defRPr sz="2200" b="1">
                <a:latin typeface="Book Antiqua"/>
                <a:ea typeface="Book Antiqua"/>
                <a:cs typeface="Book Antiqua"/>
                <a:sym typeface="Book Antiqua"/>
              </a:defRPr>
            </a:lvl2pPr>
            <a:lvl3pPr>
              <a:spcBef>
                <a:spcPts val="1000"/>
              </a:spcBef>
              <a:defRPr sz="2200" b="1">
                <a:latin typeface="Book Antiqua"/>
                <a:ea typeface="Book Antiqua"/>
                <a:cs typeface="Book Antiqua"/>
                <a:sym typeface="Book Antiqua"/>
              </a:defRPr>
            </a:lvl3pPr>
            <a:lvl4pPr>
              <a:spcBef>
                <a:spcPts val="1000"/>
              </a:spcBef>
              <a:defRPr sz="2200" b="1">
                <a:latin typeface="Book Antiqua"/>
                <a:ea typeface="Book Antiqua"/>
                <a:cs typeface="Book Antiqua"/>
                <a:sym typeface="Book Antiqua"/>
              </a:defRPr>
            </a:lvl4pPr>
            <a:lvl5pPr>
              <a:spcBef>
                <a:spcPts val="1000"/>
              </a:spcBef>
              <a:defRPr sz="2200" b="1">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134" name="Text Placeholder 11"/>
          <p:cNvSpPr>
            <a:spLocks noGrp="1"/>
          </p:cNvSpPr>
          <p:nvPr>
            <p:ph type="body" sz="quarter" idx="13"/>
          </p:nvPr>
        </p:nvSpPr>
        <p:spPr>
          <a:xfrm>
            <a:off x="836612" y="3998509"/>
            <a:ext cx="3044956" cy="1725730"/>
          </a:xfrm>
          <a:prstGeom prst="rect">
            <a:avLst/>
          </a:prstGeom>
        </p:spPr>
        <p:txBody>
          <a:bodyPr/>
          <a:lstStyle/>
          <a:p>
            <a:endParaRPr/>
          </a:p>
        </p:txBody>
      </p:sp>
      <p:sp>
        <p:nvSpPr>
          <p:cNvPr id="135" name="Text Placeholder 2"/>
          <p:cNvSpPr>
            <a:spLocks noGrp="1"/>
          </p:cNvSpPr>
          <p:nvPr>
            <p:ph type="body" sz="quarter" idx="14"/>
          </p:nvPr>
        </p:nvSpPr>
        <p:spPr>
          <a:xfrm>
            <a:off x="4637301" y="3565295"/>
            <a:ext cx="3044955" cy="334921"/>
          </a:xfrm>
          <a:prstGeom prst="rect">
            <a:avLst/>
          </a:prstGeom>
        </p:spPr>
        <p:txBody>
          <a:bodyPr anchor="b"/>
          <a:lstStyle/>
          <a:p>
            <a:endParaRPr/>
          </a:p>
        </p:txBody>
      </p:sp>
      <p:sp>
        <p:nvSpPr>
          <p:cNvPr id="136" name="Text Placeholder 11"/>
          <p:cNvSpPr>
            <a:spLocks noGrp="1"/>
          </p:cNvSpPr>
          <p:nvPr>
            <p:ph type="body" sz="quarter" idx="15"/>
          </p:nvPr>
        </p:nvSpPr>
        <p:spPr>
          <a:xfrm>
            <a:off x="4637301" y="3998509"/>
            <a:ext cx="3044955" cy="1725730"/>
          </a:xfrm>
          <a:prstGeom prst="rect">
            <a:avLst/>
          </a:prstGeom>
        </p:spPr>
        <p:txBody>
          <a:bodyPr/>
          <a:lstStyle/>
          <a:p>
            <a:endParaRPr/>
          </a:p>
        </p:txBody>
      </p:sp>
      <p:sp>
        <p:nvSpPr>
          <p:cNvPr id="137" name="Text Placeholder 11"/>
          <p:cNvSpPr>
            <a:spLocks noGrp="1"/>
          </p:cNvSpPr>
          <p:nvPr>
            <p:ph type="body" sz="quarter" idx="16"/>
          </p:nvPr>
        </p:nvSpPr>
        <p:spPr>
          <a:xfrm>
            <a:off x="836612" y="1392449"/>
            <a:ext cx="8128800" cy="1234208"/>
          </a:xfrm>
          <a:prstGeom prst="rect">
            <a:avLst/>
          </a:prstGeom>
        </p:spPr>
        <p:txBody>
          <a:bodyPr/>
          <a:lstStyle/>
          <a:p>
            <a:endParaRPr/>
          </a:p>
        </p:txBody>
      </p:sp>
      <p:sp>
        <p:nvSpPr>
          <p:cNvPr id="138" name="Text Placeholder 2"/>
          <p:cNvSpPr>
            <a:spLocks noGrp="1"/>
          </p:cNvSpPr>
          <p:nvPr>
            <p:ph type="body" sz="quarter" idx="17"/>
          </p:nvPr>
        </p:nvSpPr>
        <p:spPr>
          <a:xfrm>
            <a:off x="8437990" y="3565295"/>
            <a:ext cx="3044955" cy="334921"/>
          </a:xfrm>
          <a:prstGeom prst="rect">
            <a:avLst/>
          </a:prstGeom>
        </p:spPr>
        <p:txBody>
          <a:bodyPr anchor="b"/>
          <a:lstStyle/>
          <a:p>
            <a:endParaRPr/>
          </a:p>
        </p:txBody>
      </p:sp>
      <p:sp>
        <p:nvSpPr>
          <p:cNvPr id="139" name="Text Placeholder 11"/>
          <p:cNvSpPr>
            <a:spLocks noGrp="1"/>
          </p:cNvSpPr>
          <p:nvPr>
            <p:ph type="body" sz="quarter" idx="18"/>
          </p:nvPr>
        </p:nvSpPr>
        <p:spPr>
          <a:xfrm>
            <a:off x="8437990" y="3998509"/>
            <a:ext cx="3044955" cy="1725730"/>
          </a:xfrm>
          <a:prstGeom prst="rect">
            <a:avLst/>
          </a:prstGeom>
        </p:spPr>
        <p:txBody>
          <a:bodyPr/>
          <a:lstStyle/>
          <a:p>
            <a:endParaRPr/>
          </a:p>
        </p:txBody>
      </p:sp>
      <p:sp>
        <p:nvSpPr>
          <p:cNvPr id="140" name="Picture Placeholder 11"/>
          <p:cNvSpPr>
            <a:spLocks noGrp="1"/>
          </p:cNvSpPr>
          <p:nvPr>
            <p:ph type="pic" sz="quarter" idx="19"/>
          </p:nvPr>
        </p:nvSpPr>
        <p:spPr>
          <a:xfrm>
            <a:off x="9441997" y="851601"/>
            <a:ext cx="1938531" cy="393195"/>
          </a:xfrm>
          <a:prstGeom prst="rect">
            <a:avLst/>
          </a:prstGeom>
        </p:spPr>
        <p:txBody>
          <a:bodyPr lIns="91439" tIns="45719" rIns="91439" bIns="45719">
            <a:noAutofit/>
          </a:bodyPr>
          <a:lstStyle/>
          <a:p>
            <a:endParaRPr/>
          </a:p>
        </p:txBody>
      </p:sp>
      <p:sp>
        <p:nvSpPr>
          <p:cNvPr id="1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wo Content Cost Comparison">
    <p:spTree>
      <p:nvGrpSpPr>
        <p:cNvPr id="1" name=""/>
        <p:cNvGrpSpPr/>
        <p:nvPr/>
      </p:nvGrpSpPr>
      <p:grpSpPr>
        <a:xfrm>
          <a:off x="0" y="0"/>
          <a:ext cx="0" cy="0"/>
          <a:chOff x="0" y="0"/>
          <a:chExt cx="0" cy="0"/>
        </a:xfrm>
      </p:grpSpPr>
      <p:sp>
        <p:nvSpPr>
          <p:cNvPr id="148" name="Rectangle 9"/>
          <p:cNvSpPr/>
          <p:nvPr/>
        </p:nvSpPr>
        <p:spPr>
          <a:xfrm>
            <a:off x="0" y="0"/>
            <a:ext cx="12192000" cy="6858000"/>
          </a:xfrm>
          <a:prstGeom prst="rect">
            <a:avLst/>
          </a:prstGeom>
          <a:blipFill>
            <a:blip r:embed="rId2"/>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49" name="Rectangle 21"/>
          <p:cNvSpPr/>
          <p:nvPr/>
        </p:nvSpPr>
        <p:spPr>
          <a:xfrm>
            <a:off x="-1590" y="0"/>
            <a:ext cx="12192005" cy="6858000"/>
          </a:xfrm>
          <a:prstGeom prst="rect">
            <a:avLst/>
          </a:prstGeom>
          <a:solidFill>
            <a:srgbClr val="000000">
              <a:alpha val="5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50" name="Rectangle 5"/>
          <p:cNvSpPr/>
          <p:nvPr/>
        </p:nvSpPr>
        <p:spPr>
          <a:xfrm>
            <a:off x="0" y="3703320"/>
            <a:ext cx="12192000" cy="3154683"/>
          </a:xfrm>
          <a:prstGeom prst="rect">
            <a:avLst/>
          </a:prstGeom>
          <a:solidFill>
            <a:srgbClr val="000000">
              <a:alpha val="8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151" name="Title Text"/>
          <p:cNvSpPr>
            <a:spLocks noGrp="1"/>
          </p:cNvSpPr>
          <p:nvPr>
            <p:ph type="title"/>
          </p:nvPr>
        </p:nvSpPr>
        <p:spPr>
          <a:xfrm>
            <a:off x="838200" y="805472"/>
            <a:ext cx="6802464" cy="552848"/>
          </a:xfrm>
          <a:prstGeom prst="rect">
            <a:avLst/>
          </a:prstGeom>
        </p:spPr>
        <p:txBody>
          <a:bodyPr anchor="b"/>
          <a:lstStyle/>
          <a:p>
            <a:r>
              <a:t>Title Text</a:t>
            </a:r>
          </a:p>
        </p:txBody>
      </p:sp>
      <p:sp>
        <p:nvSpPr>
          <p:cNvPr id="152" name="Body Level One…"/>
          <p:cNvSpPr>
            <a:spLocks noGrp="1"/>
          </p:cNvSpPr>
          <p:nvPr>
            <p:ph type="body" sz="quarter" idx="1"/>
          </p:nvPr>
        </p:nvSpPr>
        <p:spPr>
          <a:xfrm>
            <a:off x="1718922" y="4094681"/>
            <a:ext cx="3666748" cy="334921"/>
          </a:xfrm>
          <a:prstGeom prst="rect">
            <a:avLst/>
          </a:prstGeom>
        </p:spPr>
        <p:txBody>
          <a:bodyPr anchor="b"/>
          <a:lstStyle>
            <a:lvl1pPr>
              <a:spcBef>
                <a:spcPts val="1000"/>
              </a:spcBef>
              <a:defRPr sz="2200" b="1">
                <a:solidFill>
                  <a:srgbClr val="FFAA27"/>
                </a:solidFill>
                <a:latin typeface="Book Antiqua"/>
                <a:ea typeface="Book Antiqua"/>
                <a:cs typeface="Book Antiqua"/>
                <a:sym typeface="Book Antiqua"/>
              </a:defRPr>
            </a:lvl1pPr>
            <a:lvl2pPr>
              <a:spcBef>
                <a:spcPts val="1000"/>
              </a:spcBef>
              <a:defRPr sz="2200" b="1">
                <a:solidFill>
                  <a:srgbClr val="FFAA27"/>
                </a:solidFill>
                <a:latin typeface="Book Antiqua"/>
                <a:ea typeface="Book Antiqua"/>
                <a:cs typeface="Book Antiqua"/>
                <a:sym typeface="Book Antiqua"/>
              </a:defRPr>
            </a:lvl2pPr>
            <a:lvl3pPr>
              <a:spcBef>
                <a:spcPts val="1000"/>
              </a:spcBef>
              <a:defRPr sz="2200" b="1">
                <a:solidFill>
                  <a:srgbClr val="FFAA27"/>
                </a:solidFill>
                <a:latin typeface="Book Antiqua"/>
                <a:ea typeface="Book Antiqua"/>
                <a:cs typeface="Book Antiqua"/>
                <a:sym typeface="Book Antiqua"/>
              </a:defRPr>
            </a:lvl3pPr>
            <a:lvl4pPr>
              <a:spcBef>
                <a:spcPts val="1000"/>
              </a:spcBef>
              <a:defRPr sz="2200" b="1">
                <a:solidFill>
                  <a:srgbClr val="FFAA27"/>
                </a:solidFill>
                <a:latin typeface="Book Antiqua"/>
                <a:ea typeface="Book Antiqua"/>
                <a:cs typeface="Book Antiqua"/>
                <a:sym typeface="Book Antiqua"/>
              </a:defRPr>
            </a:lvl4pPr>
            <a:lvl5pPr>
              <a:spcBef>
                <a:spcPts val="1000"/>
              </a:spcBef>
              <a:defRPr sz="2200" b="1">
                <a:solidFill>
                  <a:srgbClr val="FFAA27"/>
                </a:solidFill>
                <a:latin typeface="Book Antiqua"/>
                <a:ea typeface="Book Antiqua"/>
                <a:cs typeface="Book Antiqua"/>
                <a:sym typeface="Book Antiqua"/>
              </a:defRPr>
            </a:lvl5pPr>
          </a:lstStyle>
          <a:p>
            <a:r>
              <a:t>Body Level One</a:t>
            </a:r>
          </a:p>
          <a:p>
            <a:pPr lvl="1"/>
            <a:r>
              <a:t>Body Level Two</a:t>
            </a:r>
          </a:p>
          <a:p>
            <a:pPr lvl="2"/>
            <a:r>
              <a:t>Body Level Three</a:t>
            </a:r>
          </a:p>
          <a:p>
            <a:pPr lvl="3"/>
            <a:r>
              <a:t>Body Level Four</a:t>
            </a:r>
          </a:p>
          <a:p>
            <a:pPr lvl="4"/>
            <a:r>
              <a:t>Body Level Five</a:t>
            </a:r>
          </a:p>
        </p:txBody>
      </p:sp>
      <p:sp>
        <p:nvSpPr>
          <p:cNvPr id="153" name="Text Placeholder 11"/>
          <p:cNvSpPr>
            <a:spLocks noGrp="1"/>
          </p:cNvSpPr>
          <p:nvPr>
            <p:ph type="body" sz="quarter" idx="13"/>
          </p:nvPr>
        </p:nvSpPr>
        <p:spPr>
          <a:xfrm>
            <a:off x="1718922" y="4527898"/>
            <a:ext cx="3666748" cy="1374441"/>
          </a:xfrm>
          <a:prstGeom prst="rect">
            <a:avLst/>
          </a:prstGeom>
        </p:spPr>
        <p:txBody>
          <a:bodyPr/>
          <a:lstStyle/>
          <a:p>
            <a:endParaRPr/>
          </a:p>
        </p:txBody>
      </p:sp>
      <p:sp>
        <p:nvSpPr>
          <p:cNvPr id="154" name="Text Placeholder 2"/>
          <p:cNvSpPr>
            <a:spLocks noGrp="1"/>
          </p:cNvSpPr>
          <p:nvPr>
            <p:ph type="body" sz="quarter" idx="14"/>
          </p:nvPr>
        </p:nvSpPr>
        <p:spPr>
          <a:xfrm>
            <a:off x="6498182" y="4094681"/>
            <a:ext cx="3666746" cy="334921"/>
          </a:xfrm>
          <a:prstGeom prst="rect">
            <a:avLst/>
          </a:prstGeom>
        </p:spPr>
        <p:txBody>
          <a:bodyPr anchor="b"/>
          <a:lstStyle/>
          <a:p>
            <a:endParaRPr/>
          </a:p>
        </p:txBody>
      </p:sp>
      <p:sp>
        <p:nvSpPr>
          <p:cNvPr id="155" name="Text Placeholder 11"/>
          <p:cNvSpPr>
            <a:spLocks noGrp="1"/>
          </p:cNvSpPr>
          <p:nvPr>
            <p:ph type="body" sz="quarter" idx="15"/>
          </p:nvPr>
        </p:nvSpPr>
        <p:spPr>
          <a:xfrm>
            <a:off x="6498182" y="4527898"/>
            <a:ext cx="3666746" cy="1374441"/>
          </a:xfrm>
          <a:prstGeom prst="rect">
            <a:avLst/>
          </a:prstGeom>
        </p:spPr>
        <p:txBody>
          <a:bodyPr/>
          <a:lstStyle/>
          <a:p>
            <a:endParaRPr/>
          </a:p>
        </p:txBody>
      </p:sp>
      <p:sp>
        <p:nvSpPr>
          <p:cNvPr id="156" name="Text Placeholder 11"/>
          <p:cNvSpPr>
            <a:spLocks noGrp="1"/>
          </p:cNvSpPr>
          <p:nvPr>
            <p:ph type="body" sz="quarter" idx="16"/>
          </p:nvPr>
        </p:nvSpPr>
        <p:spPr>
          <a:xfrm>
            <a:off x="836612" y="1392449"/>
            <a:ext cx="10515601" cy="915723"/>
          </a:xfrm>
          <a:prstGeom prst="rect">
            <a:avLst/>
          </a:prstGeom>
        </p:spPr>
        <p:txBody>
          <a:bodyPr/>
          <a:lstStyle/>
          <a:p>
            <a:endParaRPr/>
          </a:p>
        </p:txBody>
      </p:sp>
      <p:sp>
        <p:nvSpPr>
          <p:cNvPr id="157" name="Text Placeholder 2"/>
          <p:cNvSpPr>
            <a:spLocks noGrp="1"/>
          </p:cNvSpPr>
          <p:nvPr>
            <p:ph type="body" sz="quarter" idx="17"/>
          </p:nvPr>
        </p:nvSpPr>
        <p:spPr>
          <a:xfrm>
            <a:off x="1555146" y="2707188"/>
            <a:ext cx="3666749" cy="850150"/>
          </a:xfrm>
          <a:prstGeom prst="rect">
            <a:avLst/>
          </a:prstGeom>
        </p:spPr>
        <p:txBody>
          <a:bodyPr anchor="b"/>
          <a:lstStyle/>
          <a:p>
            <a:endParaRPr/>
          </a:p>
        </p:txBody>
      </p:sp>
      <p:sp>
        <p:nvSpPr>
          <p:cNvPr id="158" name="Text Placeholder 2"/>
          <p:cNvSpPr>
            <a:spLocks noGrp="1"/>
          </p:cNvSpPr>
          <p:nvPr>
            <p:ph type="body" sz="quarter" idx="18"/>
          </p:nvPr>
        </p:nvSpPr>
        <p:spPr>
          <a:xfrm>
            <a:off x="6334404" y="2707188"/>
            <a:ext cx="3666748" cy="850150"/>
          </a:xfrm>
          <a:prstGeom prst="rect">
            <a:avLst/>
          </a:prstGeom>
        </p:spPr>
        <p:txBody>
          <a:bodyPr anchor="b"/>
          <a:lstStyle/>
          <a:p>
            <a:endParaRPr/>
          </a:p>
        </p:txBody>
      </p:sp>
      <p:sp>
        <p:nvSpPr>
          <p:cNvPr id="159" name="Picture Placeholder 11"/>
          <p:cNvSpPr>
            <a:spLocks noGrp="1"/>
          </p:cNvSpPr>
          <p:nvPr>
            <p:ph type="pic" sz="quarter" idx="19"/>
          </p:nvPr>
        </p:nvSpPr>
        <p:spPr>
          <a:xfrm>
            <a:off x="9409913" y="851601"/>
            <a:ext cx="1938531" cy="393195"/>
          </a:xfrm>
          <a:prstGeom prst="rect">
            <a:avLst/>
          </a:prstGeom>
        </p:spPr>
        <p:txBody>
          <a:bodyPr lIns="91439" tIns="45719" rIns="91439" bIns="45719">
            <a:noAutofit/>
          </a:bodyPr>
          <a:lstStyle/>
          <a:p>
            <a:endParaRPr/>
          </a:p>
        </p:txBody>
      </p:sp>
      <p:sp>
        <p:nvSpPr>
          <p:cNvPr id="16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p:cNvSpPr/>
          <p:nvPr/>
        </p:nvSpPr>
        <p:spPr>
          <a:xfrm>
            <a:off x="0" y="0"/>
            <a:ext cx="12192000" cy="6858000"/>
          </a:xfrm>
          <a:prstGeom prst="rect">
            <a:avLst/>
          </a:prstGeom>
          <a:blipFill>
            <a:blip r:embed="rId38"/>
            <a:stretch>
              <a:fillRect/>
            </a:stretch>
          </a:blip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3" name="Rectangle 8"/>
          <p:cNvSpPr/>
          <p:nvPr/>
        </p:nvSpPr>
        <p:spPr>
          <a:xfrm>
            <a:off x="0" y="3429000"/>
            <a:ext cx="12192000" cy="3429000"/>
          </a:xfrm>
          <a:prstGeom prst="rect">
            <a:avLst/>
          </a:prstGeom>
          <a:solidFill>
            <a:srgbClr val="000000">
              <a:alpha val="70000"/>
            </a:srgbClr>
          </a:solidFill>
          <a:ln w="12700">
            <a:miter lim="400000"/>
          </a:ln>
        </p:spPr>
        <p:txBody>
          <a:bodyPr lIns="45718" tIns="45718" rIns="45718" bIns="45718" anchor="ctr"/>
          <a:lstStyle/>
          <a:p>
            <a:pPr algn="ctr">
              <a:defRPr>
                <a:solidFill>
                  <a:srgbClr val="FFFFFF"/>
                </a:solidFill>
                <a:latin typeface="Franklin Gothic Book"/>
                <a:ea typeface="Franklin Gothic Book"/>
                <a:cs typeface="Franklin Gothic Book"/>
                <a:sym typeface="Franklin Gothic Book"/>
              </a:defRPr>
            </a:pPr>
            <a:endParaRPr/>
          </a:p>
        </p:txBody>
      </p:sp>
      <p:sp>
        <p:nvSpPr>
          <p:cNvPr id="4" name="Body Level One…"/>
          <p:cNvSpPr>
            <a:spLocks noGrp="1"/>
          </p:cNvSpPr>
          <p:nvPr>
            <p:ph type="body" idx="1"/>
          </p:nvPr>
        </p:nvSpPr>
        <p:spPr>
          <a:xfrm>
            <a:off x="831850" y="4721902"/>
            <a:ext cx="10680597" cy="11334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5" name="Title Text"/>
          <p:cNvSpPr>
            <a:spLocks noGrp="1"/>
          </p:cNvSpPr>
          <p:nvPr>
            <p:ph type="title"/>
          </p:nvPr>
        </p:nvSpPr>
        <p:spPr>
          <a:xfrm>
            <a:off x="838200" y="4062333"/>
            <a:ext cx="10674247" cy="636343"/>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r>
              <a:t>Title Text</a:t>
            </a:r>
          </a:p>
        </p:txBody>
      </p:sp>
      <p:sp>
        <p:nvSpPr>
          <p:cNvPr id="6" name="Slide Number"/>
          <p:cNvSpPr>
            <a:spLocks noGrp="1"/>
          </p:cNvSpPr>
          <p:nvPr>
            <p:ph type="sldNum" sz="quarter" idx="2"/>
          </p:nvPr>
        </p:nvSpPr>
        <p:spPr>
          <a:xfrm>
            <a:off x="838200" y="6191326"/>
            <a:ext cx="153924" cy="148845"/>
          </a:xfrm>
          <a:prstGeom prst="rect">
            <a:avLst/>
          </a:prstGeom>
          <a:ln w="12700">
            <a:miter lim="400000"/>
          </a:ln>
        </p:spPr>
        <p:txBody>
          <a:bodyPr wrap="none" lIns="0" tIns="0" rIns="0" bIns="0" anchor="b">
            <a:spAutoFit/>
          </a:bodyPr>
          <a:lstStyle>
            <a:lvl1pPr>
              <a:defRPr sz="1000">
                <a:solidFill>
                  <a:srgbClr val="D9D9D9">
                    <a:alpha val="60000"/>
                  </a:srgbClr>
                </a:solidFill>
                <a:latin typeface="Franklin Gothic Book"/>
                <a:ea typeface="Franklin Gothic Book"/>
                <a:cs typeface="Franklin Gothic Book"/>
                <a:sym typeface="Franklin Gothic Boo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Lst>
  <p:transition spd="med"/>
  <p:txStyles>
    <p:titleStyle>
      <a:lvl1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1pPr>
      <a:lvl2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2pPr>
      <a:lvl3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3pPr>
      <a:lvl4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4pPr>
      <a:lvl5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5pPr>
      <a:lvl6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6pPr>
      <a:lvl7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7pPr>
      <a:lvl8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8pPr>
      <a:lvl9pPr marL="0" marR="0" indent="0" algn="l" defTabSz="914400" rtl="0" latinLnBrk="0">
        <a:lnSpc>
          <a:spcPct val="90000"/>
        </a:lnSpc>
        <a:spcBef>
          <a:spcPts val="0"/>
        </a:spcBef>
        <a:spcAft>
          <a:spcPts val="0"/>
        </a:spcAft>
        <a:buClrTx/>
        <a:buSzTx/>
        <a:buFontTx/>
        <a:buNone/>
        <a:tabLst/>
        <a:defRPr sz="3600" b="1" i="0" u="none" strike="noStrike" cap="none" spc="0" baseline="0">
          <a:ln>
            <a:noFill/>
          </a:ln>
          <a:solidFill>
            <a:srgbClr val="FFFFFF"/>
          </a:solidFill>
          <a:uFillTx/>
          <a:latin typeface="Book Antiqua"/>
          <a:ea typeface="Book Antiqua"/>
          <a:cs typeface="Book Antiqua"/>
          <a:sym typeface="Book Antiqua"/>
        </a:defRPr>
      </a:lvl9pPr>
    </p:titleStyle>
    <p:bodyStyle>
      <a:lvl1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1pPr>
      <a:lvl2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2pPr>
      <a:lvl3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3pPr>
      <a:lvl4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4pPr>
      <a:lvl5pPr marL="0" marR="0" indent="0" algn="l" defTabSz="914400" rtl="0" latinLnBrk="0">
        <a:lnSpc>
          <a:spcPct val="90000"/>
        </a:lnSpc>
        <a:spcBef>
          <a:spcPts val="600"/>
        </a:spcBef>
        <a:spcAft>
          <a:spcPts val="0"/>
        </a:spcAft>
        <a:buClrTx/>
        <a:buSzTx/>
        <a:buFontTx/>
        <a:buNone/>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5pPr>
      <a:lvl6pPr marL="2514600" marR="0" indent="-228600" algn="l" defTabSz="914400" rtl="0" latinLnBrk="0">
        <a:lnSpc>
          <a:spcPct val="90000"/>
        </a:lnSpc>
        <a:spcBef>
          <a:spcPts val="600"/>
        </a:spcBef>
        <a:spcAft>
          <a:spcPts val="0"/>
        </a:spcAft>
        <a:buClrTx/>
        <a:buSzPct val="100000"/>
        <a:buFontTx/>
        <a:buChar char="•"/>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6pPr>
      <a:lvl7pPr marL="2971800" marR="0" indent="-228600" algn="l" defTabSz="914400" rtl="0" latinLnBrk="0">
        <a:lnSpc>
          <a:spcPct val="90000"/>
        </a:lnSpc>
        <a:spcBef>
          <a:spcPts val="600"/>
        </a:spcBef>
        <a:spcAft>
          <a:spcPts val="0"/>
        </a:spcAft>
        <a:buClrTx/>
        <a:buSzPct val="100000"/>
        <a:buFontTx/>
        <a:buChar char="•"/>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7pPr>
      <a:lvl8pPr marL="3429000" marR="0" indent="-228600" algn="l" defTabSz="914400" rtl="0" latinLnBrk="0">
        <a:lnSpc>
          <a:spcPct val="90000"/>
        </a:lnSpc>
        <a:spcBef>
          <a:spcPts val="600"/>
        </a:spcBef>
        <a:spcAft>
          <a:spcPts val="0"/>
        </a:spcAft>
        <a:buClrTx/>
        <a:buSzPct val="100000"/>
        <a:buFontTx/>
        <a:buChar char="•"/>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8pPr>
      <a:lvl9pPr marL="3886200" marR="0" indent="-228600" algn="l" defTabSz="914400" rtl="0" latinLnBrk="0">
        <a:lnSpc>
          <a:spcPct val="90000"/>
        </a:lnSpc>
        <a:spcBef>
          <a:spcPts val="600"/>
        </a:spcBef>
        <a:spcAft>
          <a:spcPts val="0"/>
        </a:spcAft>
        <a:buClrTx/>
        <a:buSzPct val="100000"/>
        <a:buFontTx/>
        <a:buChar char="•"/>
        <a:tabLst/>
        <a:defRPr sz="1800" b="0" i="0" u="none" strike="noStrike" cap="none" spc="0" baseline="0">
          <a:ln>
            <a:noFill/>
          </a:ln>
          <a:solidFill>
            <a:srgbClr val="00BBFF"/>
          </a:solidFill>
          <a:uFillTx/>
          <a:latin typeface="Franklin Gothic Book"/>
          <a:ea typeface="Franklin Gothic Book"/>
          <a:cs typeface="Franklin Gothic Book"/>
          <a:sym typeface="Franklin Gothic Book"/>
        </a:defRPr>
      </a:lvl9pPr>
    </p:bodyStyle>
    <p:otherStyle>
      <a:lvl1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1pPr>
      <a:lvl2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2pPr>
      <a:lvl3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3pPr>
      <a:lvl4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4pPr>
      <a:lvl5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5pPr>
      <a:lvl6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6pPr>
      <a:lvl7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7pPr>
      <a:lvl8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8pPr>
      <a:lvl9pPr marL="0" marR="0" indent="0" algn="l"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1.jpeg"/><Relationship Id="rId1" Type="http://schemas.openxmlformats.org/officeDocument/2006/relationships/slideLayout" Target="../slideLayouts/slideLayout17.xml"/><Relationship Id="rId5" Type="http://schemas.openxmlformats.org/officeDocument/2006/relationships/image" Target="../media/image15.pn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Title 1"/>
          <p:cNvSpPr>
            <a:spLocks noGrp="1"/>
          </p:cNvSpPr>
          <p:nvPr>
            <p:ph type="ctrTitle"/>
          </p:nvPr>
        </p:nvSpPr>
        <p:spPr>
          <a:prstGeom prst="rect">
            <a:avLst/>
          </a:prstGeom>
        </p:spPr>
        <p:txBody>
          <a:bodyPr/>
          <a:lstStyle/>
          <a:p>
            <a:r>
              <a:rPr dirty="0" err="1">
                <a:latin typeface="OCR A Extended" panose="02010509020102010303" pitchFamily="50" charset="0"/>
              </a:rPr>
              <a:t>SynID</a:t>
            </a:r>
            <a:endParaRPr dirty="0">
              <a:latin typeface="OCR A Extended" panose="02010509020102010303" pitchFamily="50" charset="0"/>
            </a:endParaRPr>
          </a:p>
        </p:txBody>
      </p:sp>
      <p:sp>
        <p:nvSpPr>
          <p:cNvPr id="652" name="Subtitle 2"/>
          <p:cNvSpPr>
            <a:spLocks noGrp="1"/>
          </p:cNvSpPr>
          <p:nvPr>
            <p:ph type="subTitle" sz="quarter" idx="1"/>
          </p:nvPr>
        </p:nvSpPr>
        <p:spPr>
          <a:xfrm>
            <a:off x="3581400" y="4653445"/>
            <a:ext cx="5027613" cy="827198"/>
          </a:xfrm>
          <a:prstGeom prst="rect">
            <a:avLst/>
          </a:prstGeom>
        </p:spPr>
        <p:txBody>
          <a:bodyPr/>
          <a:lstStyle/>
          <a:p>
            <a:r>
              <a:rPr dirty="0">
                <a:latin typeface="OCR A Extended" panose="02010509020102010303" pitchFamily="50" charset="0"/>
              </a:rPr>
              <a:t>Making smarter campuses</a:t>
            </a:r>
          </a:p>
        </p:txBody>
      </p:sp>
      <p:pic>
        <p:nvPicPr>
          <p:cNvPr id="653" name="Picture Placeholder 6" descr="Picture Placeholder 6"/>
          <p:cNvPicPr>
            <a:picLocks noGrp="1" noChangeAspect="1"/>
          </p:cNvPicPr>
          <p:nvPr>
            <p:ph type="pic" idx="13"/>
          </p:nvPr>
        </p:nvPicPr>
        <p:blipFill>
          <a:blip r:embed="rId2"/>
          <a:srcRect t="4104" b="4104"/>
          <a:stretch>
            <a:fillRect/>
          </a:stretch>
        </p:blipFill>
        <p:spPr>
          <a:xfrm>
            <a:off x="4902708" y="1721889"/>
            <a:ext cx="2386803" cy="486003"/>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 name="Picture Placeholder 14" descr="Picture Placeholder 14"/>
          <p:cNvPicPr>
            <a:picLocks noGrp="1" noChangeAspect="1"/>
          </p:cNvPicPr>
          <p:nvPr>
            <p:ph type="pic" idx="13"/>
          </p:nvPr>
        </p:nvPicPr>
        <p:blipFill>
          <a:blip r:embed="rId2"/>
          <a:srcRect t="4067" b="4066"/>
          <a:stretch>
            <a:fillRect/>
          </a:stretch>
        </p:blipFill>
        <p:spPr>
          <a:xfrm>
            <a:off x="831850" y="851601"/>
            <a:ext cx="2386802" cy="486003"/>
          </a:xfrm>
          <a:prstGeom prst="rect">
            <a:avLst/>
          </a:prstGeom>
        </p:spPr>
      </p:pic>
      <p:sp>
        <p:nvSpPr>
          <p:cNvPr id="768" name="Title 1"/>
          <p:cNvSpPr>
            <a:spLocks noGrp="1"/>
          </p:cNvSpPr>
          <p:nvPr>
            <p:ph type="title"/>
          </p:nvPr>
        </p:nvSpPr>
        <p:spPr>
          <a:xfrm>
            <a:off x="825456" y="1514007"/>
            <a:ext cx="4585783" cy="1091078"/>
          </a:xfrm>
          <a:prstGeom prst="rect">
            <a:avLst/>
          </a:prstGeom>
        </p:spPr>
        <p:txBody>
          <a:bodyPr/>
          <a:lstStyle/>
          <a:p>
            <a:r>
              <a:t>Thank you!</a:t>
            </a:r>
          </a:p>
        </p:txBody>
      </p:sp>
      <p:sp>
        <p:nvSpPr>
          <p:cNvPr id="769" name="Text Placeholder 6"/>
          <p:cNvSpPr>
            <a:spLocks noGrp="1"/>
          </p:cNvSpPr>
          <p:nvPr>
            <p:ph type="body" sz="quarter" idx="1"/>
          </p:nvPr>
        </p:nvSpPr>
        <p:spPr>
          <a:xfrm>
            <a:off x="825335" y="3132084"/>
            <a:ext cx="4586288" cy="509476"/>
          </a:xfrm>
          <a:prstGeom prst="rect">
            <a:avLst/>
          </a:prstGeom>
        </p:spPr>
        <p:txBody>
          <a:bodyPr/>
          <a:lstStyle>
            <a:lvl1pPr defTabSz="850391">
              <a:spcBef>
                <a:spcPts val="900"/>
              </a:spcBef>
              <a:defRPr sz="3300"/>
            </a:lvl1pPr>
          </a:lstStyle>
          <a:p>
            <a:r>
              <a:rPr lang="en-US" dirty="0" err="1"/>
              <a:t>SynID</a:t>
            </a:r>
            <a:r>
              <a:rPr lang="en-US" dirty="0"/>
              <a:t> – By SYNTAX</a:t>
            </a:r>
            <a:endParaRPr dirty="0"/>
          </a:p>
        </p:txBody>
      </p:sp>
      <p:sp>
        <p:nvSpPr>
          <p:cNvPr id="776" name="Slide Number Placeholder 4"/>
          <p:cNvSpPr>
            <a:spLocks noGrp="1"/>
          </p:cNvSpPr>
          <p:nvPr>
            <p:ph type="sldNum" sz="quarter" idx="4294967295"/>
          </p:nvPr>
        </p:nvSpPr>
        <p:spPr>
          <a:xfrm>
            <a:off x="838200" y="6191324"/>
            <a:ext cx="153924"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Picture Placeholder 12" descr="Picture Placeholder 12"/>
          <p:cNvPicPr>
            <a:picLocks noChangeAspect="1"/>
          </p:cNvPicPr>
          <p:nvPr/>
        </p:nvPicPr>
        <p:blipFill>
          <a:blip r:embed="rId2"/>
          <a:stretch>
            <a:fillRect/>
          </a:stretch>
        </p:blipFill>
        <p:spPr>
          <a:xfrm>
            <a:off x="920496" y="851601"/>
            <a:ext cx="1773936" cy="393195"/>
          </a:xfrm>
          <a:prstGeom prst="rect">
            <a:avLst/>
          </a:prstGeom>
          <a:ln w="12700">
            <a:miter lim="400000"/>
          </a:ln>
        </p:spPr>
      </p:pic>
      <p:sp>
        <p:nvSpPr>
          <p:cNvPr id="661" name="Title 3"/>
          <p:cNvSpPr>
            <a:spLocks noGrp="1"/>
          </p:cNvSpPr>
          <p:nvPr>
            <p:ph type="title"/>
          </p:nvPr>
        </p:nvSpPr>
        <p:spPr>
          <a:xfrm>
            <a:off x="838197" y="4062333"/>
            <a:ext cx="10674251" cy="636343"/>
          </a:xfrm>
          <a:prstGeom prst="rect">
            <a:avLst/>
          </a:prstGeom>
        </p:spPr>
        <p:txBody>
          <a:bodyPr/>
          <a:lstStyle/>
          <a:p>
            <a:r>
              <a:t>About Us</a:t>
            </a:r>
          </a:p>
        </p:txBody>
      </p:sp>
      <p:sp>
        <p:nvSpPr>
          <p:cNvPr id="662" name="Text Placeholder 1"/>
          <p:cNvSpPr>
            <a:spLocks noGrp="1"/>
          </p:cNvSpPr>
          <p:nvPr>
            <p:ph type="body" sz="quarter" idx="1"/>
          </p:nvPr>
        </p:nvSpPr>
        <p:spPr>
          <a:xfrm>
            <a:off x="831847" y="4721902"/>
            <a:ext cx="10680601" cy="1133426"/>
          </a:xfrm>
          <a:prstGeom prst="rect">
            <a:avLst/>
          </a:prstGeom>
        </p:spPr>
        <p:txBody>
          <a:bodyPr/>
          <a:lstStyle/>
          <a:p>
            <a:pPr algn="just"/>
            <a:r>
              <a:rPr lang="en-US" dirty="0"/>
              <a:t>We are a team of young enthusiasts with a dream to spread technology to all spheres of life in order to bring convenience and security to one and all. Three of us with this common goal have come together under the name and style of ‘SYNTAX’. The term syntax means the structure of programming which is the core of every technological system. </a:t>
            </a:r>
            <a:endParaRPr dirty="0"/>
          </a:p>
        </p:txBody>
      </p:sp>
      <p:sp>
        <p:nvSpPr>
          <p:cNvPr id="663" name="Slide Number Placeholder 6"/>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7" name="Picture Placeholder 12" descr="Picture Placeholder 12"/>
          <p:cNvPicPr>
            <a:picLocks noGrp="1" noChangeAspect="1"/>
          </p:cNvPicPr>
          <p:nvPr>
            <p:ph type="pic" idx="13"/>
          </p:nvPr>
        </p:nvPicPr>
        <p:blipFill>
          <a:blip r:embed="rId2"/>
          <a:stretch>
            <a:fillRect/>
          </a:stretch>
        </p:blipFill>
        <p:spPr>
          <a:xfrm>
            <a:off x="9524293" y="851601"/>
            <a:ext cx="1773936" cy="393195"/>
          </a:xfrm>
          <a:prstGeom prst="rect">
            <a:avLst/>
          </a:prstGeom>
        </p:spPr>
      </p:pic>
      <p:sp>
        <p:nvSpPr>
          <p:cNvPr id="668" name="Title 2"/>
          <p:cNvSpPr>
            <a:spLocks noGrp="1"/>
          </p:cNvSpPr>
          <p:nvPr>
            <p:ph type="title"/>
          </p:nvPr>
        </p:nvSpPr>
        <p:spPr>
          <a:prstGeom prst="rect">
            <a:avLst/>
          </a:prstGeom>
        </p:spPr>
        <p:txBody>
          <a:bodyPr/>
          <a:lstStyle/>
          <a:p>
            <a:r>
              <a:t>Problem</a:t>
            </a:r>
          </a:p>
        </p:txBody>
      </p:sp>
      <p:sp>
        <p:nvSpPr>
          <p:cNvPr id="669" name="Content Placeholder 3"/>
          <p:cNvSpPr>
            <a:spLocks noGrp="1"/>
          </p:cNvSpPr>
          <p:nvPr>
            <p:ph type="body" sz="quarter" idx="1"/>
          </p:nvPr>
        </p:nvSpPr>
        <p:spPr>
          <a:xfrm>
            <a:off x="6423159" y="2733324"/>
            <a:ext cx="4607017" cy="3136913"/>
          </a:xfrm>
          <a:prstGeom prst="rect">
            <a:avLst/>
          </a:prstGeom>
        </p:spPr>
        <p:txBody>
          <a:bodyPr/>
          <a:lstStyle/>
          <a:p>
            <a:r>
              <a:rPr dirty="0"/>
              <a:t>Unable to properly monitor students using </a:t>
            </a:r>
            <a:r>
              <a:rPr dirty="0" err="1"/>
              <a:t>RFid</a:t>
            </a:r>
            <a:r>
              <a:rPr dirty="0"/>
              <a:t> - like systems</a:t>
            </a:r>
            <a:r>
              <a:rPr lang="en-US" dirty="0"/>
              <a:t>. Existing systems are prone to glitches which can transmit incorrect information.</a:t>
            </a:r>
            <a:endParaRPr dirty="0"/>
          </a:p>
          <a:p>
            <a:r>
              <a:rPr dirty="0"/>
              <a:t>Lights, fans, </a:t>
            </a:r>
            <a:r>
              <a:rPr lang="en-US" dirty="0"/>
              <a:t>air conditioners </a:t>
            </a:r>
            <a:r>
              <a:rPr dirty="0"/>
              <a:t>remain </a:t>
            </a:r>
            <a:r>
              <a:rPr lang="en-US" dirty="0"/>
              <a:t>running </a:t>
            </a:r>
            <a:r>
              <a:rPr dirty="0"/>
              <a:t> even when</a:t>
            </a:r>
            <a:r>
              <a:rPr lang="en-US" dirty="0"/>
              <a:t> there are no</a:t>
            </a:r>
            <a:r>
              <a:rPr dirty="0"/>
              <a:t> </a:t>
            </a:r>
            <a:r>
              <a:rPr lang="en-IN" dirty="0"/>
              <a:t>students or teachers</a:t>
            </a:r>
            <a:r>
              <a:rPr dirty="0"/>
              <a:t> </a:t>
            </a:r>
            <a:r>
              <a:rPr lang="en-US" dirty="0"/>
              <a:t>in the classroom</a:t>
            </a:r>
            <a:r>
              <a:rPr dirty="0"/>
              <a:t> </a:t>
            </a:r>
            <a:r>
              <a:rPr lang="en-US" dirty="0"/>
              <a:t>for long periods of time which leads to electricity wastage. </a:t>
            </a:r>
          </a:p>
          <a:p>
            <a:r>
              <a:rPr lang="en-US" dirty="0"/>
              <a:t>Using many systems rather than one, interconnected system causing inefficiency and wastage of resources.</a:t>
            </a:r>
          </a:p>
        </p:txBody>
      </p:sp>
      <p:sp>
        <p:nvSpPr>
          <p:cNvPr id="671" name="Slide Number Placeholder 6"/>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4" name="Picture Placeholder 12" descr="Picture Placeholder 12"/>
          <p:cNvPicPr>
            <a:picLocks noChangeAspect="1"/>
          </p:cNvPicPr>
          <p:nvPr/>
        </p:nvPicPr>
        <p:blipFill>
          <a:blip r:embed="rId2"/>
          <a:stretch>
            <a:fillRect/>
          </a:stretch>
        </p:blipFill>
        <p:spPr>
          <a:xfrm>
            <a:off x="920496" y="851601"/>
            <a:ext cx="1773936" cy="393195"/>
          </a:xfrm>
          <a:prstGeom prst="rect">
            <a:avLst/>
          </a:prstGeom>
          <a:ln w="12700">
            <a:miter lim="400000"/>
          </a:ln>
        </p:spPr>
      </p:pic>
      <p:sp>
        <p:nvSpPr>
          <p:cNvPr id="675" name="Title 1"/>
          <p:cNvSpPr>
            <a:spLocks noGrp="1"/>
          </p:cNvSpPr>
          <p:nvPr>
            <p:ph type="title"/>
          </p:nvPr>
        </p:nvSpPr>
        <p:spPr>
          <a:xfrm>
            <a:off x="841497" y="1514007"/>
            <a:ext cx="4585785" cy="1091078"/>
          </a:xfrm>
          <a:prstGeom prst="rect">
            <a:avLst/>
          </a:prstGeom>
        </p:spPr>
        <p:txBody>
          <a:bodyPr/>
          <a:lstStyle/>
          <a:p>
            <a:r>
              <a:t>Solution</a:t>
            </a:r>
          </a:p>
        </p:txBody>
      </p:sp>
      <p:sp>
        <p:nvSpPr>
          <p:cNvPr id="676" name="Content Placeholder 2"/>
          <p:cNvSpPr>
            <a:spLocks noGrp="1"/>
          </p:cNvSpPr>
          <p:nvPr>
            <p:ph type="body" sz="quarter" idx="1"/>
          </p:nvPr>
        </p:nvSpPr>
        <p:spPr>
          <a:xfrm>
            <a:off x="835252" y="2698955"/>
            <a:ext cx="4607019" cy="1091081"/>
          </a:xfrm>
          <a:prstGeom prst="rect">
            <a:avLst/>
          </a:prstGeom>
        </p:spPr>
        <p:txBody>
          <a:bodyPr/>
          <a:lstStyle/>
          <a:p>
            <a:r>
              <a:t>A mobile phone - like device that essentially connects to the entirety of the campus</a:t>
            </a:r>
          </a:p>
        </p:txBody>
      </p:sp>
      <p:sp>
        <p:nvSpPr>
          <p:cNvPr id="677" name="Slide Number Placeholder 5"/>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4</a:t>
            </a:fld>
            <a:endParaRPr/>
          </a:p>
        </p:txBody>
      </p:sp>
      <p:grpSp>
        <p:nvGrpSpPr>
          <p:cNvPr id="681" name="Efficiency in energy (Electricity) usage"/>
          <p:cNvGrpSpPr/>
          <p:nvPr/>
        </p:nvGrpSpPr>
        <p:grpSpPr>
          <a:xfrm>
            <a:off x="8615363" y="1123547"/>
            <a:ext cx="2730504" cy="1078382"/>
            <a:chOff x="0" y="0"/>
            <a:chExt cx="2730503" cy="1078380"/>
          </a:xfrm>
          <a:solidFill>
            <a:schemeClr val="accent6">
              <a:lumMod val="40000"/>
              <a:lumOff val="60000"/>
            </a:schemeClr>
          </a:solidFill>
        </p:grpSpPr>
        <p:sp>
          <p:nvSpPr>
            <p:cNvPr id="679" name="Rounded Rectangle"/>
            <p:cNvSpPr/>
            <p:nvPr/>
          </p:nvSpPr>
          <p:spPr>
            <a:xfrm>
              <a:off x="-1" y="0"/>
              <a:ext cx="2730505" cy="1078381"/>
            </a:xfrm>
            <a:prstGeom prst="roundRect">
              <a:avLst>
                <a:gd name="adj" fmla="val 17665"/>
              </a:avLst>
            </a:prstGeom>
            <a:grpFill/>
            <a:ln w="12700" cap="flat">
              <a:solidFill>
                <a:schemeClr val="accent1"/>
              </a:solidFill>
              <a:prstDash val="solid"/>
              <a:miter lim="800000"/>
            </a:ln>
            <a:effectLst/>
          </p:spPr>
          <p:txBody>
            <a:bodyPr wrap="square" lIns="45718" tIns="45718" rIns="45718" bIns="45718" numCol="1" anchor="ctr">
              <a:noAutofit/>
            </a:bodyPr>
            <a:lstStyle/>
            <a:p>
              <a:pPr>
                <a:defRPr>
                  <a:latin typeface="Franklin Gothic Book"/>
                  <a:ea typeface="Franklin Gothic Book"/>
                  <a:cs typeface="Franklin Gothic Book"/>
                  <a:sym typeface="Franklin Gothic Book"/>
                </a:defRPr>
              </a:pPr>
              <a:endParaRPr/>
            </a:p>
          </p:txBody>
        </p:sp>
        <p:sp>
          <p:nvSpPr>
            <p:cNvPr id="680" name="Efficiency in energy (Electricity) usage"/>
            <p:cNvSpPr/>
            <p:nvPr/>
          </p:nvSpPr>
          <p:spPr>
            <a:xfrm>
              <a:off x="55793" y="217270"/>
              <a:ext cx="2618917" cy="64383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a:latin typeface="Franklin Gothic Book"/>
                  <a:ea typeface="Franklin Gothic Book"/>
                  <a:cs typeface="Franklin Gothic Book"/>
                  <a:sym typeface="Franklin Gothic Book"/>
                </a:defRPr>
              </a:lvl1pPr>
            </a:lstStyle>
            <a:p>
              <a:r>
                <a:t>Efficiency in energy (Electricity) usage</a:t>
              </a:r>
            </a:p>
          </p:txBody>
        </p:sp>
      </p:grpSp>
      <p:grpSp>
        <p:nvGrpSpPr>
          <p:cNvPr id="684" name="Student monitoring becomes easier than ever"/>
          <p:cNvGrpSpPr/>
          <p:nvPr/>
        </p:nvGrpSpPr>
        <p:grpSpPr>
          <a:xfrm>
            <a:off x="8615363" y="2705305"/>
            <a:ext cx="2730504" cy="1078382"/>
            <a:chOff x="0" y="0"/>
            <a:chExt cx="2730503" cy="1078380"/>
          </a:xfrm>
          <a:solidFill>
            <a:schemeClr val="accent6">
              <a:lumMod val="60000"/>
              <a:lumOff val="40000"/>
            </a:schemeClr>
          </a:solidFill>
        </p:grpSpPr>
        <p:sp>
          <p:nvSpPr>
            <p:cNvPr id="682" name="Rounded Rectangle"/>
            <p:cNvSpPr/>
            <p:nvPr/>
          </p:nvSpPr>
          <p:spPr>
            <a:xfrm>
              <a:off x="-1" y="0"/>
              <a:ext cx="2730505" cy="1078381"/>
            </a:xfrm>
            <a:prstGeom prst="roundRect">
              <a:avLst>
                <a:gd name="adj" fmla="val 17665"/>
              </a:avLst>
            </a:prstGeom>
            <a:grpFill/>
            <a:ln w="12700" cap="flat">
              <a:solidFill>
                <a:schemeClr val="accent1"/>
              </a:solidFill>
              <a:prstDash val="solid"/>
              <a:miter lim="800000"/>
            </a:ln>
            <a:effectLst/>
          </p:spPr>
          <p:txBody>
            <a:bodyPr wrap="square" lIns="45718" tIns="45718" rIns="45718" bIns="45718" numCol="1" anchor="ctr">
              <a:noAutofit/>
            </a:bodyPr>
            <a:lstStyle/>
            <a:p>
              <a:pPr>
                <a:defRPr>
                  <a:latin typeface="Franklin Gothic Book"/>
                  <a:ea typeface="Franklin Gothic Book"/>
                  <a:cs typeface="Franklin Gothic Book"/>
                  <a:sym typeface="Franklin Gothic Book"/>
                </a:defRPr>
              </a:pPr>
              <a:endParaRPr/>
            </a:p>
          </p:txBody>
        </p:sp>
        <p:sp>
          <p:nvSpPr>
            <p:cNvPr id="683" name="Student monitoring becomes easier than ever"/>
            <p:cNvSpPr/>
            <p:nvPr/>
          </p:nvSpPr>
          <p:spPr>
            <a:xfrm>
              <a:off x="55793" y="77570"/>
              <a:ext cx="2618917" cy="92323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a:latin typeface="Franklin Gothic Book"/>
                  <a:ea typeface="Franklin Gothic Book"/>
                  <a:cs typeface="Franklin Gothic Book"/>
                  <a:sym typeface="Franklin Gothic Book"/>
                </a:defRPr>
              </a:lvl1pPr>
            </a:lstStyle>
            <a:p>
              <a:r>
                <a:t>Student monitoring becomes easier than ever</a:t>
              </a:r>
            </a:p>
          </p:txBody>
        </p:sp>
      </p:grpSp>
      <p:grpSp>
        <p:nvGrpSpPr>
          <p:cNvPr id="687" name="Automatisation of many available facilities"/>
          <p:cNvGrpSpPr/>
          <p:nvPr/>
        </p:nvGrpSpPr>
        <p:grpSpPr>
          <a:xfrm>
            <a:off x="8615363" y="4287061"/>
            <a:ext cx="2730504" cy="1078383"/>
            <a:chOff x="0" y="0"/>
            <a:chExt cx="2730503" cy="1078382"/>
          </a:xfrm>
          <a:solidFill>
            <a:srgbClr val="92D050"/>
          </a:solidFill>
        </p:grpSpPr>
        <p:sp>
          <p:nvSpPr>
            <p:cNvPr id="685" name="Rounded Rectangle"/>
            <p:cNvSpPr/>
            <p:nvPr/>
          </p:nvSpPr>
          <p:spPr>
            <a:xfrm>
              <a:off x="-1" y="-1"/>
              <a:ext cx="2730505" cy="1078384"/>
            </a:xfrm>
            <a:prstGeom prst="roundRect">
              <a:avLst>
                <a:gd name="adj" fmla="val 17665"/>
              </a:avLst>
            </a:prstGeom>
            <a:grpFill/>
            <a:ln w="12700" cap="flat">
              <a:solidFill>
                <a:schemeClr val="accent1"/>
              </a:solidFill>
              <a:prstDash val="solid"/>
              <a:miter lim="800000"/>
            </a:ln>
            <a:effectLst/>
          </p:spPr>
          <p:txBody>
            <a:bodyPr wrap="square" lIns="45718" tIns="45718" rIns="45718" bIns="45718" numCol="1" anchor="ctr">
              <a:noAutofit/>
            </a:bodyPr>
            <a:lstStyle/>
            <a:p>
              <a:pPr>
                <a:defRPr>
                  <a:latin typeface="Franklin Gothic Book"/>
                  <a:ea typeface="Franklin Gothic Book"/>
                  <a:cs typeface="Franklin Gothic Book"/>
                  <a:sym typeface="Franklin Gothic Book"/>
                </a:defRPr>
              </a:pPr>
              <a:endParaRPr/>
            </a:p>
          </p:txBody>
        </p:sp>
        <p:sp>
          <p:nvSpPr>
            <p:cNvPr id="686" name="Automatisation of many available facilities"/>
            <p:cNvSpPr/>
            <p:nvPr/>
          </p:nvSpPr>
          <p:spPr>
            <a:xfrm>
              <a:off x="55793" y="217270"/>
              <a:ext cx="2618917" cy="643836"/>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45718" tIns="45718" rIns="45718" bIns="45718" numCol="1" anchor="ctr">
              <a:spAutoFit/>
            </a:bodyPr>
            <a:lstStyle>
              <a:lvl1pPr>
                <a:defRPr>
                  <a:latin typeface="Franklin Gothic Book"/>
                  <a:ea typeface="Franklin Gothic Book"/>
                  <a:cs typeface="Franklin Gothic Book"/>
                  <a:sym typeface="Franklin Gothic Book"/>
                </a:defRPr>
              </a:lvl1pPr>
            </a:lstStyle>
            <a:p>
              <a:r>
                <a:rPr dirty="0"/>
                <a:t>Automation of </a:t>
              </a:r>
              <a:r>
                <a:rPr lang="en-US" dirty="0"/>
                <a:t>several</a:t>
              </a:r>
              <a:r>
                <a:rPr dirty="0"/>
                <a:t> available facilities</a:t>
              </a:r>
            </a:p>
          </p:txBody>
        </p:sp>
      </p:gr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Title 1"/>
          <p:cNvSpPr>
            <a:spLocks noGrp="1"/>
          </p:cNvSpPr>
          <p:nvPr>
            <p:ph type="title"/>
          </p:nvPr>
        </p:nvSpPr>
        <p:spPr>
          <a:xfrm>
            <a:off x="838200" y="805472"/>
            <a:ext cx="8127211" cy="554400"/>
          </a:xfrm>
          <a:prstGeom prst="rect">
            <a:avLst/>
          </a:prstGeom>
        </p:spPr>
        <p:txBody>
          <a:bodyPr/>
          <a:lstStyle/>
          <a:p>
            <a:r>
              <a:t>Product</a:t>
            </a:r>
          </a:p>
        </p:txBody>
      </p:sp>
      <p:pic>
        <p:nvPicPr>
          <p:cNvPr id="692" name="Picture Placeholder 15" descr="Picture Placeholder 15"/>
          <p:cNvPicPr>
            <a:picLocks noGrp="1" noChangeAspect="1"/>
          </p:cNvPicPr>
          <p:nvPr>
            <p:ph type="pic" idx="25"/>
          </p:nvPr>
        </p:nvPicPr>
        <p:blipFill>
          <a:blip r:embed="rId2"/>
          <a:stretch>
            <a:fillRect/>
          </a:stretch>
        </p:blipFill>
        <p:spPr>
          <a:xfrm>
            <a:off x="9524293" y="851601"/>
            <a:ext cx="1773936" cy="393195"/>
          </a:xfrm>
          <a:prstGeom prst="rect">
            <a:avLst/>
          </a:prstGeom>
        </p:spPr>
      </p:pic>
      <p:sp>
        <p:nvSpPr>
          <p:cNvPr id="694" name="Text Placeholder 6"/>
          <p:cNvSpPr/>
          <p:nvPr/>
        </p:nvSpPr>
        <p:spPr>
          <a:xfrm>
            <a:off x="836612" y="3986331"/>
            <a:ext cx="2286002" cy="3349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521208">
              <a:lnSpc>
                <a:spcPct val="90000"/>
              </a:lnSpc>
              <a:spcBef>
                <a:spcPts val="500"/>
              </a:spcBef>
              <a:defRPr sz="1200" b="1">
                <a:solidFill>
                  <a:srgbClr val="FFAA27"/>
                </a:solidFill>
                <a:latin typeface="Book Antiqua"/>
                <a:ea typeface="Book Antiqua"/>
                <a:cs typeface="Book Antiqua"/>
                <a:sym typeface="Book Antiqua"/>
              </a:defRPr>
            </a:lvl1pPr>
          </a:lstStyle>
          <a:p>
            <a:r>
              <a:t>Varying levels of system access</a:t>
            </a:r>
          </a:p>
        </p:txBody>
      </p:sp>
      <p:sp>
        <p:nvSpPr>
          <p:cNvPr id="695" name="Text Placeholder 7"/>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defTabSz="786383">
              <a:spcBef>
                <a:spcPts val="800"/>
              </a:spcBef>
              <a:defRPr sz="1200">
                <a:solidFill>
                  <a:srgbClr val="FFFFFF"/>
                </a:solidFill>
              </a:defRPr>
            </a:lvl1pPr>
          </a:lstStyle>
          <a:p>
            <a:r>
              <a:t>The levels of access are A, T, and S, standing for Administrator, Teacher and Student. This hierarchy (Admin then Teach then Student) is essentially a simple method of restricting access for certain people to certain areas.</a:t>
            </a:r>
          </a:p>
        </p:txBody>
      </p:sp>
      <p:sp>
        <p:nvSpPr>
          <p:cNvPr id="697" name="Text Placeholder 8"/>
          <p:cNvSpPr>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defTabSz="813816">
              <a:spcBef>
                <a:spcPts val="800"/>
              </a:spcBef>
              <a:defRPr sz="1900" b="1">
                <a:solidFill>
                  <a:srgbClr val="FFAA27"/>
                </a:solidFill>
                <a:latin typeface="Book Antiqua"/>
                <a:ea typeface="Book Antiqua"/>
                <a:cs typeface="Book Antiqua"/>
                <a:sym typeface="Book Antiqua"/>
              </a:defRPr>
            </a:lvl1pPr>
          </a:lstStyle>
          <a:p>
            <a:r>
              <a:t>Student Monitoring</a:t>
            </a:r>
          </a:p>
        </p:txBody>
      </p:sp>
      <p:sp>
        <p:nvSpPr>
          <p:cNvPr id="698" name="Text Placeholder 9"/>
          <p:cNvSpPr>
            <a:spLocks noGrp="1"/>
          </p:cNvSpPr>
          <p:nvPr>
            <p:ph type="body" idx="15"/>
          </p:nvPr>
        </p:nvSpPr>
        <p:spPr>
          <a:prstGeom prst="rect">
            <a:avLst/>
          </a:prstGeom>
          <a:extLst>
            <a:ext uri="{C572A759-6A51-4108-AA02-DFA0A04FC94B}">
              <ma14:wrappingTextBoxFlag xmlns="" xmlns:ma14="http://schemas.microsoft.com/office/mac/drawingml/2011/main" val="1"/>
            </a:ext>
          </a:extLst>
        </p:spPr>
        <p:txBody>
          <a:bodyPr/>
          <a:lstStyle>
            <a:lvl1pPr>
              <a:spcBef>
                <a:spcPts val="1000"/>
              </a:spcBef>
              <a:defRPr sz="1400">
                <a:solidFill>
                  <a:srgbClr val="FFFFFF"/>
                </a:solidFill>
              </a:defRPr>
            </a:lvl1pPr>
          </a:lstStyle>
          <a:p>
            <a:r>
              <a:rPr dirty="0"/>
              <a:t>The phone transmits signals to nearby cameras, which can scan the area to see if the student actually is</a:t>
            </a:r>
            <a:r>
              <a:rPr lang="en-US" dirty="0"/>
              <a:t> present</a:t>
            </a:r>
            <a:r>
              <a:rPr dirty="0"/>
              <a:t> in the area, and has not</a:t>
            </a:r>
            <a:r>
              <a:rPr lang="en-US" dirty="0"/>
              <a:t> merely</a:t>
            </a:r>
            <a:r>
              <a:rPr dirty="0"/>
              <a:t> left the phone in it.</a:t>
            </a:r>
          </a:p>
        </p:txBody>
      </p:sp>
      <p:sp>
        <p:nvSpPr>
          <p:cNvPr id="700" name="Text Placeholder 10"/>
          <p:cNvSpPr>
            <a:spLocks noGrp="1"/>
          </p:cNvSpPr>
          <p:nvPr>
            <p:ph type="body" idx="16"/>
          </p:nvPr>
        </p:nvSpPr>
        <p:spPr>
          <a:prstGeom prst="rect">
            <a:avLst/>
          </a:prstGeom>
          <a:extLst>
            <a:ext uri="{C572A759-6A51-4108-AA02-DFA0A04FC94B}">
              <ma14:wrappingTextBoxFlag xmlns="" xmlns:ma14="http://schemas.microsoft.com/office/mac/drawingml/2011/main" val="1"/>
            </a:ext>
          </a:extLst>
        </p:spPr>
        <p:txBody>
          <a:bodyPr/>
          <a:lstStyle>
            <a:lvl1pPr>
              <a:spcBef>
                <a:spcPts val="1000"/>
              </a:spcBef>
              <a:defRPr sz="2200" b="1">
                <a:solidFill>
                  <a:srgbClr val="FFAA27"/>
                </a:solidFill>
                <a:latin typeface="Book Antiqua"/>
                <a:ea typeface="Book Antiqua"/>
                <a:cs typeface="Book Antiqua"/>
                <a:sym typeface="Book Antiqua"/>
              </a:defRPr>
            </a:lvl1pPr>
          </a:lstStyle>
          <a:p>
            <a:r>
              <a:t>Facility efficiency</a:t>
            </a:r>
          </a:p>
        </p:txBody>
      </p:sp>
      <p:sp>
        <p:nvSpPr>
          <p:cNvPr id="701" name="Text Placeholder 11"/>
          <p:cNvSpPr>
            <a:spLocks noGrp="1"/>
          </p:cNvSpPr>
          <p:nvPr>
            <p:ph type="body" idx="17"/>
          </p:nvPr>
        </p:nvSpPr>
        <p:spPr>
          <a:xfrm>
            <a:off x="6410166" y="4329371"/>
            <a:ext cx="2286003" cy="1377539"/>
          </a:xfrm>
          <a:prstGeom prst="rect">
            <a:avLst/>
          </a:prstGeom>
          <a:extLst>
            <a:ext uri="{C572A759-6A51-4108-AA02-DFA0A04FC94B}">
              <ma14:wrappingTextBoxFlag xmlns="" xmlns:ma14="http://schemas.microsoft.com/office/mac/drawingml/2011/main" val="1"/>
            </a:ext>
          </a:extLst>
        </p:spPr>
        <p:txBody>
          <a:bodyPr/>
          <a:lstStyle>
            <a:lvl1pPr>
              <a:spcBef>
                <a:spcPts val="1000"/>
              </a:spcBef>
              <a:defRPr sz="1400">
                <a:solidFill>
                  <a:srgbClr val="FFFFFF"/>
                </a:solidFill>
              </a:defRPr>
            </a:lvl1pPr>
          </a:lstStyle>
          <a:p>
            <a:r>
              <a:t>Certain facilites - the lights, whiteboards and pollution detectors, for example, will work depending on how many phones are in an area, transmitting signals to them.</a:t>
            </a:r>
          </a:p>
        </p:txBody>
      </p:sp>
      <p:sp>
        <p:nvSpPr>
          <p:cNvPr id="703" name="Text Placeholder 12"/>
          <p:cNvSpPr>
            <a:spLocks noGrp="1"/>
          </p:cNvSpPr>
          <p:nvPr>
            <p:ph type="body" idx="18"/>
          </p:nvPr>
        </p:nvSpPr>
        <p:spPr>
          <a:prstGeom prst="rect">
            <a:avLst/>
          </a:prstGeom>
          <a:extLst>
            <a:ext uri="{C572A759-6A51-4108-AA02-DFA0A04FC94B}">
              <ma14:wrappingTextBoxFlag xmlns="" xmlns:ma14="http://schemas.microsoft.com/office/mac/drawingml/2011/main" val="1"/>
            </a:ext>
          </a:extLst>
        </p:spPr>
        <p:txBody>
          <a:bodyPr>
            <a:normAutofit fontScale="92500" lnSpcReduction="10000"/>
          </a:bodyPr>
          <a:lstStyle>
            <a:lvl1pPr defTabSz="493776">
              <a:spcBef>
                <a:spcPts val="500"/>
              </a:spcBef>
              <a:defRPr sz="1100" b="1">
                <a:solidFill>
                  <a:srgbClr val="FFAA27"/>
                </a:solidFill>
                <a:latin typeface="Book Antiqua"/>
                <a:ea typeface="Book Antiqua"/>
                <a:cs typeface="Book Antiqua"/>
                <a:sym typeface="Book Antiqua"/>
              </a:defRPr>
            </a:lvl1pPr>
          </a:lstStyle>
          <a:p>
            <a:r>
              <a:rPr sz="1400" dirty="0"/>
              <a:t>Internet access depending on ca</a:t>
            </a:r>
            <a:r>
              <a:rPr lang="en-US" sz="1400" dirty="0"/>
              <a:t>r</a:t>
            </a:r>
            <a:r>
              <a:rPr sz="1400" dirty="0"/>
              <a:t>d</a:t>
            </a:r>
          </a:p>
        </p:txBody>
      </p:sp>
      <p:sp>
        <p:nvSpPr>
          <p:cNvPr id="704" name="Text Placeholder 13"/>
          <p:cNvSpPr>
            <a:spLocks noGrp="1"/>
          </p:cNvSpPr>
          <p:nvPr>
            <p:ph type="body" idx="19"/>
          </p:nvPr>
        </p:nvSpPr>
        <p:spPr>
          <a:prstGeom prst="rect">
            <a:avLst/>
          </a:prstGeom>
          <a:extLst>
            <a:ext uri="{C572A759-6A51-4108-AA02-DFA0A04FC94B}">
              <ma14:wrappingTextBoxFlag xmlns="" xmlns:ma14="http://schemas.microsoft.com/office/mac/drawingml/2011/main" val="1"/>
            </a:ext>
          </a:extLst>
        </p:spPr>
        <p:txBody>
          <a:bodyPr/>
          <a:lstStyle>
            <a:lvl1pPr>
              <a:spcBef>
                <a:spcPts val="1000"/>
              </a:spcBef>
              <a:defRPr sz="1400">
                <a:solidFill>
                  <a:srgbClr val="FFFFFF"/>
                </a:solidFill>
              </a:defRPr>
            </a:lvl1pPr>
          </a:lstStyle>
          <a:p>
            <a:r>
              <a:t>internet access will be dependent on what level of access one’s card has. This allows for restrictions on certain websites, and the amount of internet one can use.</a:t>
            </a:r>
          </a:p>
        </p:txBody>
      </p:sp>
      <p:sp>
        <p:nvSpPr>
          <p:cNvPr id="705" name="Slide Number Placeholder 4"/>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5</a:t>
            </a:fld>
            <a:endParaRPr/>
          </a:p>
        </p:txBody>
      </p:sp>
      <p:pic>
        <p:nvPicPr>
          <p:cNvPr id="13" name="Picture 12">
            <a:extLst>
              <a:ext uri="{FF2B5EF4-FFF2-40B4-BE49-F238E27FC236}">
                <a16:creationId xmlns:a16="http://schemas.microsoft.com/office/drawing/2014/main" id="{7D7B6B0A-6387-4CEB-ACFE-DF97D4E2E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491" y="-1037151"/>
            <a:ext cx="16200751" cy="5589485"/>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Title 27"/>
          <p:cNvSpPr>
            <a:spLocks noGrp="1"/>
          </p:cNvSpPr>
          <p:nvPr>
            <p:ph type="title"/>
          </p:nvPr>
        </p:nvSpPr>
        <p:spPr>
          <a:xfrm>
            <a:off x="838200" y="805472"/>
            <a:ext cx="7081433" cy="552848"/>
          </a:xfrm>
          <a:prstGeom prst="rect">
            <a:avLst/>
          </a:prstGeom>
        </p:spPr>
        <p:txBody>
          <a:bodyPr/>
          <a:lstStyle/>
          <a:p>
            <a:r>
              <a:t>Market Size</a:t>
            </a:r>
          </a:p>
        </p:txBody>
      </p:sp>
      <p:sp>
        <p:nvSpPr>
          <p:cNvPr id="710" name="Text Placeholder 30"/>
          <p:cNvSpPr>
            <a:spLocks noGrp="1"/>
          </p:cNvSpPr>
          <p:nvPr>
            <p:ph type="body" sz="quarter" idx="1"/>
          </p:nvPr>
        </p:nvSpPr>
        <p:spPr>
          <a:xfrm>
            <a:off x="836612" y="1392449"/>
            <a:ext cx="10515601" cy="915723"/>
          </a:xfrm>
          <a:prstGeom prst="rect">
            <a:avLst/>
          </a:prstGeom>
        </p:spPr>
        <p:txBody>
          <a:bodyPr anchor="t"/>
          <a:lstStyle/>
          <a:p>
            <a:pPr algn="l">
              <a:defRPr sz="1800" b="0">
                <a:latin typeface="Franklin Gothic Book"/>
                <a:ea typeface="Franklin Gothic Book"/>
                <a:cs typeface="Franklin Gothic Book"/>
                <a:sym typeface="Franklin Gothic Book"/>
              </a:defRPr>
            </a:pPr>
            <a:endParaRPr/>
          </a:p>
        </p:txBody>
      </p:sp>
      <p:pic>
        <p:nvPicPr>
          <p:cNvPr id="711" name="Picture Placeholder 12" descr="Picture Placeholder 12"/>
          <p:cNvPicPr>
            <a:picLocks noChangeAspect="1"/>
          </p:cNvPicPr>
          <p:nvPr/>
        </p:nvPicPr>
        <p:blipFill>
          <a:blip r:embed="rId2"/>
          <a:stretch>
            <a:fillRect/>
          </a:stretch>
        </p:blipFill>
        <p:spPr>
          <a:xfrm>
            <a:off x="9524293" y="851601"/>
            <a:ext cx="1773936" cy="393195"/>
          </a:xfrm>
          <a:prstGeom prst="rect">
            <a:avLst/>
          </a:prstGeom>
          <a:ln w="12700">
            <a:miter lim="400000"/>
          </a:ln>
        </p:spPr>
      </p:pic>
      <p:sp>
        <p:nvSpPr>
          <p:cNvPr id="712" name="Text Placeholder 11"/>
          <p:cNvSpPr>
            <a:spLocks noGrp="1"/>
          </p:cNvSpPr>
          <p:nvPr>
            <p:ph type="body" idx="15"/>
          </p:nvPr>
        </p:nvSpPr>
        <p:spPr>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6000" b="1">
                <a:solidFill>
                  <a:srgbClr val="FFFFFF"/>
                </a:solidFill>
                <a:latin typeface="Book Antiqua"/>
                <a:ea typeface="Book Antiqua"/>
                <a:cs typeface="Book Antiqua"/>
                <a:sym typeface="Book Antiqua"/>
              </a:defRPr>
            </a:lvl1pPr>
          </a:lstStyle>
          <a:p>
            <a:r>
              <a:t>25</a:t>
            </a:r>
          </a:p>
        </p:txBody>
      </p:sp>
      <p:sp>
        <p:nvSpPr>
          <p:cNvPr id="713" name="Text Placeholder 12"/>
          <p:cNvSpPr>
            <a:spLocks noGrp="1"/>
          </p:cNvSpPr>
          <p:nvPr>
            <p:ph type="body" idx="16"/>
          </p:nvPr>
        </p:nvSpPr>
        <p:spPr>
          <a:prstGeom prst="rect">
            <a:avLst/>
          </a:prstGeom>
          <a:extLst>
            <a:ext uri="{C572A759-6A51-4108-AA02-DFA0A04FC94B}">
              <ma14:wrappingTextBoxFlag xmlns="" xmlns:ma14="http://schemas.microsoft.com/office/mac/drawingml/2011/main" val="1"/>
            </a:ext>
          </a:extLst>
        </p:spPr>
        <p:txBody>
          <a:bodyPr/>
          <a:lstStyle>
            <a:lvl1pPr algn="ctr" defTabSz="786383">
              <a:lnSpc>
                <a:spcPct val="81000"/>
              </a:lnSpc>
              <a:spcBef>
                <a:spcPts val="800"/>
              </a:spcBef>
              <a:defRPr b="1">
                <a:latin typeface="Book Antiqua"/>
                <a:ea typeface="Book Antiqua"/>
                <a:cs typeface="Book Antiqua"/>
                <a:sym typeface="Book Antiqua"/>
              </a:defRPr>
            </a:lvl1pPr>
          </a:lstStyle>
          <a:p>
            <a:r>
              <a:t>Thousand</a:t>
            </a:r>
          </a:p>
        </p:txBody>
      </p:sp>
      <p:sp>
        <p:nvSpPr>
          <p:cNvPr id="714" name="Text Placeholder 6"/>
          <p:cNvSpPr/>
          <p:nvPr/>
        </p:nvSpPr>
        <p:spPr>
          <a:xfrm>
            <a:off x="1587234" y="4798586"/>
            <a:ext cx="2577288" cy="3349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algn="ctr" defTabSz="484630">
              <a:lnSpc>
                <a:spcPct val="90000"/>
              </a:lnSpc>
              <a:spcBef>
                <a:spcPts val="500"/>
              </a:spcBef>
              <a:defRPr sz="1100" b="1">
                <a:solidFill>
                  <a:srgbClr val="00BBFF"/>
                </a:solidFill>
                <a:latin typeface="Book Antiqua"/>
                <a:ea typeface="Book Antiqua"/>
                <a:cs typeface="Book Antiqua"/>
                <a:sym typeface="Book Antiqua"/>
              </a:defRPr>
            </a:lvl1pPr>
          </a:lstStyle>
          <a:p>
            <a:r>
              <a:t>Total number of campuses worldwide</a:t>
            </a:r>
          </a:p>
        </p:txBody>
      </p:sp>
      <p:sp>
        <p:nvSpPr>
          <p:cNvPr id="715" name="Text Placeholder 29"/>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algn="ctr">
              <a:lnSpc>
                <a:spcPct val="81000"/>
              </a:lnSpc>
              <a:spcBef>
                <a:spcPts val="1000"/>
              </a:spcBef>
              <a:defRPr sz="1400">
                <a:solidFill>
                  <a:srgbClr val="FFFFFF"/>
                </a:solidFill>
              </a:defRPr>
            </a:lvl1pPr>
          </a:lstStyle>
          <a:p>
            <a:r>
              <a:t>Total available market</a:t>
            </a:r>
          </a:p>
        </p:txBody>
      </p:sp>
      <p:sp>
        <p:nvSpPr>
          <p:cNvPr id="716" name="Text Placeholder 13"/>
          <p:cNvSpPr>
            <a:spLocks noGrp="1"/>
          </p:cNvSpPr>
          <p:nvPr>
            <p:ph type="body" idx="17"/>
          </p:nvPr>
        </p:nvSpPr>
        <p:spPr>
          <a:xfrm>
            <a:off x="5007645" y="3082270"/>
            <a:ext cx="1739977" cy="955578"/>
          </a:xfrm>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6000" b="1">
                <a:solidFill>
                  <a:srgbClr val="FFFFFF"/>
                </a:solidFill>
                <a:latin typeface="Book Antiqua"/>
                <a:ea typeface="Book Antiqua"/>
                <a:cs typeface="Book Antiqua"/>
                <a:sym typeface="Book Antiqua"/>
              </a:defRPr>
            </a:lvl1pPr>
          </a:lstStyle>
          <a:p>
            <a:r>
              <a:t>All</a:t>
            </a:r>
          </a:p>
        </p:txBody>
      </p:sp>
      <p:sp>
        <p:nvSpPr>
          <p:cNvPr id="717" name="Text Placeholder 31"/>
          <p:cNvSpPr>
            <a:spLocks noGrp="1"/>
          </p:cNvSpPr>
          <p:nvPr>
            <p:ph type="body" idx="21"/>
          </p:nvPr>
        </p:nvSpPr>
        <p:spPr>
          <a:prstGeom prst="rect">
            <a:avLst/>
          </a:prstGeom>
          <a:extLst>
            <a:ext uri="{C572A759-6A51-4108-AA02-DFA0A04FC94B}">
              <ma14:wrappingTextBoxFlag xmlns="" xmlns:ma14="http://schemas.microsoft.com/office/mac/drawingml/2011/main" val="1"/>
            </a:ext>
          </a:extLst>
        </p:spPr>
        <p:txBody>
          <a:bodyPr/>
          <a:lstStyle>
            <a:lvl1pPr algn="ctr" defTabSz="668425">
              <a:lnSpc>
                <a:spcPct val="81000"/>
              </a:lnSpc>
              <a:defRPr sz="1530" b="1">
                <a:latin typeface="Book Antiqua"/>
                <a:ea typeface="Book Antiqua"/>
                <a:cs typeface="Book Antiqua"/>
                <a:sym typeface="Book Antiqua"/>
              </a:defRPr>
            </a:lvl1pPr>
          </a:lstStyle>
          <a:p>
            <a:r>
              <a:t>Serviceable available market</a:t>
            </a:r>
          </a:p>
        </p:txBody>
      </p:sp>
      <p:sp>
        <p:nvSpPr>
          <p:cNvPr id="718" name="Text Placeholder 32"/>
          <p:cNvSpPr>
            <a:spLocks noGrp="1"/>
          </p:cNvSpPr>
          <p:nvPr>
            <p:ph type="body" idx="22"/>
          </p:nvPr>
        </p:nvSpPr>
        <p:spPr>
          <a:prstGeom prst="rect">
            <a:avLst/>
          </a:prstGeom>
          <a:extLst>
            <a:ext uri="{C572A759-6A51-4108-AA02-DFA0A04FC94B}">
              <ma14:wrappingTextBoxFlag xmlns="" xmlns:ma14="http://schemas.microsoft.com/office/mac/drawingml/2011/main" val="1"/>
            </a:ext>
          </a:extLst>
        </p:spPr>
        <p:txBody>
          <a:bodyPr/>
          <a:lstStyle>
            <a:lvl1pPr algn="ctr">
              <a:lnSpc>
                <a:spcPct val="81000"/>
              </a:lnSpc>
              <a:spcBef>
                <a:spcPts val="1000"/>
              </a:spcBef>
              <a:defRPr sz="1400">
                <a:solidFill>
                  <a:srgbClr val="FFFFFF"/>
                </a:solidFill>
              </a:defRPr>
            </a:lvl1pPr>
          </a:lstStyle>
          <a:p>
            <a:r>
              <a:t>As all can afford</a:t>
            </a:r>
          </a:p>
        </p:txBody>
      </p:sp>
      <p:sp>
        <p:nvSpPr>
          <p:cNvPr id="719" name="Text Placeholder 15"/>
          <p:cNvSpPr>
            <a:spLocks noGrp="1"/>
          </p:cNvSpPr>
          <p:nvPr>
            <p:ph type="body" idx="19"/>
          </p:nvPr>
        </p:nvSpPr>
        <p:spPr>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6000" b="1">
                <a:solidFill>
                  <a:srgbClr val="FFFFFF"/>
                </a:solidFill>
                <a:latin typeface="Book Antiqua"/>
                <a:ea typeface="Book Antiqua"/>
                <a:cs typeface="Book Antiqua"/>
                <a:sym typeface="Book Antiqua"/>
              </a:defRPr>
            </a:lvl1pPr>
          </a:lstStyle>
          <a:p>
            <a:r>
              <a:t>90%</a:t>
            </a:r>
          </a:p>
        </p:txBody>
      </p:sp>
      <p:sp>
        <p:nvSpPr>
          <p:cNvPr id="720" name="Text Placeholder 16"/>
          <p:cNvSpPr>
            <a:spLocks noGrp="1"/>
          </p:cNvSpPr>
          <p:nvPr>
            <p:ph type="body" idx="20"/>
          </p:nvPr>
        </p:nvSpPr>
        <p:spPr>
          <a:prstGeom prst="rect">
            <a:avLst/>
          </a:prstGeom>
          <a:extLst>
            <a:ext uri="{C572A759-6A51-4108-AA02-DFA0A04FC94B}">
              <ma14:wrappingTextBoxFlag xmlns="" xmlns:ma14="http://schemas.microsoft.com/office/mac/drawingml/2011/main" val="1"/>
            </a:ext>
          </a:extLst>
        </p:spPr>
        <p:txBody>
          <a:bodyPr/>
          <a:lstStyle>
            <a:lvl1pPr algn="ctr" defTabSz="786383">
              <a:lnSpc>
                <a:spcPct val="81000"/>
              </a:lnSpc>
              <a:spcBef>
                <a:spcPts val="800"/>
              </a:spcBef>
              <a:defRPr b="1">
                <a:latin typeface="Book Antiqua"/>
                <a:ea typeface="Book Antiqua"/>
                <a:cs typeface="Book Antiqua"/>
                <a:sym typeface="Book Antiqua"/>
              </a:defRPr>
            </a:lvl1pPr>
          </a:lstStyle>
          <a:p>
            <a:r>
              <a:t>Percent</a:t>
            </a:r>
          </a:p>
        </p:txBody>
      </p:sp>
      <p:sp>
        <p:nvSpPr>
          <p:cNvPr id="721" name="Text Placeholder 33"/>
          <p:cNvSpPr>
            <a:spLocks noGrp="1"/>
          </p:cNvSpPr>
          <p:nvPr>
            <p:ph type="body" idx="23"/>
          </p:nvPr>
        </p:nvSpPr>
        <p:spPr>
          <a:prstGeom prst="rect">
            <a:avLst/>
          </a:prstGeom>
          <a:extLst>
            <a:ext uri="{C572A759-6A51-4108-AA02-DFA0A04FC94B}">
              <ma14:wrappingTextBoxFlag xmlns="" xmlns:ma14="http://schemas.microsoft.com/office/mac/drawingml/2011/main" val="1"/>
            </a:ext>
          </a:extLst>
        </p:spPr>
        <p:txBody>
          <a:bodyPr/>
          <a:lstStyle>
            <a:lvl1pPr algn="ctr" defTabSz="786383">
              <a:spcBef>
                <a:spcPts val="800"/>
              </a:spcBef>
              <a:defRPr b="1">
                <a:latin typeface="Book Antiqua"/>
                <a:ea typeface="Book Antiqua"/>
                <a:cs typeface="Book Antiqua"/>
                <a:sym typeface="Book Antiqua"/>
              </a:defRPr>
            </a:lvl1pPr>
          </a:lstStyle>
          <a:p>
            <a:r>
              <a:t>Total we can provide to</a:t>
            </a:r>
          </a:p>
        </p:txBody>
      </p:sp>
      <p:sp>
        <p:nvSpPr>
          <p:cNvPr id="722" name="Text Placeholder 34"/>
          <p:cNvSpPr>
            <a:spLocks noGrp="1"/>
          </p:cNvSpPr>
          <p:nvPr>
            <p:ph type="body" idx="24"/>
          </p:nvPr>
        </p:nvSpPr>
        <p:spPr>
          <a:prstGeom prst="rect">
            <a:avLst/>
          </a:prstGeom>
          <a:extLst>
            <a:ext uri="{C572A759-6A51-4108-AA02-DFA0A04FC94B}">
              <ma14:wrappingTextBoxFlag xmlns="" xmlns:ma14="http://schemas.microsoft.com/office/mac/drawingml/2011/main" val="1"/>
            </a:ext>
          </a:extLst>
        </p:spPr>
        <p:txBody>
          <a:bodyPr/>
          <a:lstStyle>
            <a:lvl1pPr algn="ctr">
              <a:lnSpc>
                <a:spcPct val="81000"/>
              </a:lnSpc>
              <a:spcBef>
                <a:spcPts val="1000"/>
              </a:spcBef>
              <a:defRPr sz="1400">
                <a:solidFill>
                  <a:srgbClr val="FFFFFF"/>
                </a:solidFill>
              </a:defRPr>
            </a:lvl1pPr>
          </a:lstStyle>
          <a:p>
            <a:r>
              <a:t>Market share</a:t>
            </a:r>
          </a:p>
        </p:txBody>
      </p:sp>
      <p:sp>
        <p:nvSpPr>
          <p:cNvPr id="723" name="Slide Number Placeholder 4"/>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Title 1"/>
          <p:cNvSpPr>
            <a:spLocks noGrp="1"/>
          </p:cNvSpPr>
          <p:nvPr>
            <p:ph type="title"/>
          </p:nvPr>
        </p:nvSpPr>
        <p:spPr>
          <a:xfrm>
            <a:off x="838199" y="805472"/>
            <a:ext cx="7599792" cy="552848"/>
          </a:xfrm>
          <a:prstGeom prst="rect">
            <a:avLst/>
          </a:prstGeom>
        </p:spPr>
        <p:txBody>
          <a:bodyPr/>
          <a:lstStyle/>
          <a:p>
            <a:r>
              <a:t>Business Model</a:t>
            </a:r>
          </a:p>
        </p:txBody>
      </p:sp>
      <p:pic>
        <p:nvPicPr>
          <p:cNvPr id="729" name="Picture Placeholder 12" descr="Picture Placeholder 12"/>
          <p:cNvPicPr>
            <a:picLocks noChangeAspect="1"/>
          </p:cNvPicPr>
          <p:nvPr/>
        </p:nvPicPr>
        <p:blipFill>
          <a:blip r:embed="rId2"/>
          <a:stretch>
            <a:fillRect/>
          </a:stretch>
        </p:blipFill>
        <p:spPr>
          <a:xfrm>
            <a:off x="9524293" y="851601"/>
            <a:ext cx="1773936" cy="393195"/>
          </a:xfrm>
          <a:prstGeom prst="rect">
            <a:avLst/>
          </a:prstGeom>
          <a:ln w="12700">
            <a:miter lim="400000"/>
          </a:ln>
        </p:spPr>
      </p:pic>
      <p:sp>
        <p:nvSpPr>
          <p:cNvPr id="730" name="Text Placeholder 6"/>
          <p:cNvSpPr/>
          <p:nvPr/>
        </p:nvSpPr>
        <p:spPr>
          <a:xfrm rot="20028659">
            <a:off x="754225" y="2013049"/>
            <a:ext cx="3044956" cy="33492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b">
            <a:normAutofit/>
          </a:bodyPr>
          <a:lstStyle>
            <a:lvl1pPr defTabSz="682964">
              <a:lnSpc>
                <a:spcPct val="90000"/>
              </a:lnSpc>
              <a:spcBef>
                <a:spcPts val="600"/>
              </a:spcBef>
              <a:defRPr sz="1552" b="1">
                <a:solidFill>
                  <a:srgbClr val="00BBFF"/>
                </a:solidFill>
                <a:latin typeface="Book Antiqua"/>
                <a:ea typeface="Book Antiqua"/>
                <a:cs typeface="Book Antiqua"/>
                <a:sym typeface="Book Antiqua"/>
              </a:defRPr>
            </a:lvl1pPr>
          </a:lstStyle>
          <a:p>
            <a:r>
              <a:rPr dirty="0"/>
              <a:t>Total campuses we can provide to</a:t>
            </a:r>
          </a:p>
        </p:txBody>
      </p:sp>
      <p:sp>
        <p:nvSpPr>
          <p:cNvPr id="731" name="Text Placeholder 7"/>
          <p:cNvSpPr>
            <a:spLocks noGrp="1"/>
          </p:cNvSpPr>
          <p:nvPr>
            <p:ph type="body" idx="13"/>
          </p:nvPr>
        </p:nvSpPr>
        <p:spPr>
          <a:xfrm rot="20086794">
            <a:off x="1061490" y="2487989"/>
            <a:ext cx="3044956" cy="625873"/>
          </a:xfrm>
          <a:prstGeom prst="rect">
            <a:avLst/>
          </a:prstGeom>
          <a:extLst>
            <a:ext uri="{C572A759-6A51-4108-AA02-DFA0A04FC94B}">
              <ma14:wrappingTextBoxFlag xmlns="" xmlns:ma14="http://schemas.microsoft.com/office/mac/drawingml/2011/main" val="1"/>
            </a:ext>
          </a:extLst>
        </p:spPr>
        <p:txBody>
          <a:bodyPr>
            <a:normAutofit fontScale="92500"/>
          </a:bodyPr>
          <a:lstStyle>
            <a:lvl1pPr>
              <a:spcBef>
                <a:spcPts val="1000"/>
              </a:spcBef>
              <a:defRPr sz="2200" b="1">
                <a:latin typeface="Book Antiqua"/>
                <a:ea typeface="Book Antiqua"/>
                <a:cs typeface="Book Antiqua"/>
                <a:sym typeface="Book Antiqua"/>
              </a:defRPr>
            </a:lvl1pPr>
          </a:lstStyle>
          <a:p>
            <a:r>
              <a:rPr dirty="0"/>
              <a:t>Share of market = </a:t>
            </a:r>
            <a:r>
              <a:rPr sz="4000" dirty="0"/>
              <a:t>90</a:t>
            </a:r>
            <a:r>
              <a:rPr dirty="0"/>
              <a:t>%</a:t>
            </a:r>
          </a:p>
        </p:txBody>
      </p:sp>
      <p:sp>
        <p:nvSpPr>
          <p:cNvPr id="732" name="Text Placeholder 8"/>
          <p:cNvSpPr>
            <a:spLocks noGrp="1"/>
          </p:cNvSpPr>
          <p:nvPr>
            <p:ph type="body" idx="14"/>
          </p:nvPr>
        </p:nvSpPr>
        <p:spPr>
          <a:xfrm rot="2286259">
            <a:off x="8254090" y="2537607"/>
            <a:ext cx="3044955" cy="334921"/>
          </a:xfrm>
          <a:prstGeom prst="rect">
            <a:avLst/>
          </a:prstGeom>
          <a:extLst>
            <a:ext uri="{C572A759-6A51-4108-AA02-DFA0A04FC94B}">
              <ma14:wrappingTextBoxFlag xmlns="" xmlns:ma14="http://schemas.microsoft.com/office/mac/drawingml/2011/main" val="1"/>
            </a:ext>
          </a:extLst>
        </p:spPr>
        <p:txBody>
          <a:bodyPr/>
          <a:lstStyle>
            <a:lvl1pPr>
              <a:spcBef>
                <a:spcPts val="1000"/>
              </a:spcBef>
              <a:defRPr sz="2200" b="1">
                <a:latin typeface="Book Antiqua"/>
                <a:ea typeface="Book Antiqua"/>
                <a:cs typeface="Book Antiqua"/>
                <a:sym typeface="Book Antiqua"/>
              </a:defRPr>
            </a:lvl1pPr>
          </a:lstStyle>
          <a:p>
            <a:r>
              <a:rPr dirty="0"/>
              <a:t>Average Fee</a:t>
            </a:r>
          </a:p>
        </p:txBody>
      </p:sp>
      <p:sp>
        <p:nvSpPr>
          <p:cNvPr id="733" name="Text Placeholder 11"/>
          <p:cNvSpPr>
            <a:spLocks noGrp="1"/>
          </p:cNvSpPr>
          <p:nvPr>
            <p:ph type="body" idx="17"/>
          </p:nvPr>
        </p:nvSpPr>
        <p:spPr>
          <a:xfrm>
            <a:off x="4542879" y="3397834"/>
            <a:ext cx="3044955" cy="334921"/>
          </a:xfrm>
          <a:prstGeom prst="rect">
            <a:avLst/>
          </a:prstGeom>
          <a:extLst>
            <a:ext uri="{C572A759-6A51-4108-AA02-DFA0A04FC94B}">
              <ma14:wrappingTextBoxFlag xmlns="" xmlns:ma14="http://schemas.microsoft.com/office/mac/drawingml/2011/main" val="1"/>
            </a:ext>
          </a:extLst>
        </p:spPr>
        <p:txBody>
          <a:bodyPr/>
          <a:lstStyle>
            <a:lvl1pPr>
              <a:spcBef>
                <a:spcPts val="1000"/>
              </a:spcBef>
              <a:defRPr sz="2200" b="1">
                <a:latin typeface="Book Antiqua"/>
                <a:ea typeface="Book Antiqua"/>
                <a:cs typeface="Book Antiqua"/>
                <a:sym typeface="Book Antiqua"/>
              </a:defRPr>
            </a:lvl1pPr>
          </a:lstStyle>
          <a:p>
            <a:r>
              <a:rPr lang="en-IN" dirty="0"/>
              <a:t>REVENUE</a:t>
            </a:r>
          </a:p>
        </p:txBody>
      </p:sp>
      <p:sp>
        <p:nvSpPr>
          <p:cNvPr id="734" name="Slide Number Placeholder 4"/>
          <p:cNvSpPr>
            <a:spLocks noGrp="1"/>
          </p:cNvSpPr>
          <p:nvPr>
            <p:ph type="sldNum" sz="quarter" idx="4294967295"/>
          </p:nvPr>
        </p:nvSpPr>
        <p:spPr>
          <a:xfrm>
            <a:off x="838200" y="6191324"/>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7</a:t>
            </a:fld>
            <a:endParaRPr/>
          </a:p>
        </p:txBody>
      </p:sp>
      <p:sp>
        <p:nvSpPr>
          <p:cNvPr id="736" name="Text Placeholder 7"/>
          <p:cNvSpPr/>
          <p:nvPr/>
        </p:nvSpPr>
        <p:spPr>
          <a:xfrm rot="2183050">
            <a:off x="6915514" y="2566135"/>
            <a:ext cx="3044956" cy="17257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nSpc>
                <a:spcPct val="90000"/>
              </a:lnSpc>
              <a:spcBef>
                <a:spcPts val="1000"/>
              </a:spcBef>
              <a:defRPr sz="2200" b="1">
                <a:solidFill>
                  <a:srgbClr val="00BBFF"/>
                </a:solidFill>
                <a:latin typeface="Book Antiqua"/>
                <a:ea typeface="Book Antiqua"/>
                <a:cs typeface="Book Antiqua"/>
                <a:sym typeface="Book Antiqua"/>
              </a:defRPr>
            </a:lvl1pPr>
          </a:lstStyle>
          <a:p>
            <a:r>
              <a:rPr dirty="0"/>
              <a:t>Every system purchase costs 200 thousand dollars, and 60 thousand per repair / update.</a:t>
            </a:r>
          </a:p>
        </p:txBody>
      </p:sp>
      <p:sp>
        <p:nvSpPr>
          <p:cNvPr id="737" name="Text Placeholder 7"/>
          <p:cNvSpPr/>
          <p:nvPr/>
        </p:nvSpPr>
        <p:spPr>
          <a:xfrm>
            <a:off x="4192457" y="3948070"/>
            <a:ext cx="3044956" cy="172573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ormAutofit/>
          </a:bodyPr>
          <a:lstStyle>
            <a:lvl1pPr>
              <a:lnSpc>
                <a:spcPct val="90000"/>
              </a:lnSpc>
              <a:spcBef>
                <a:spcPts val="1000"/>
              </a:spcBef>
              <a:defRPr sz="2200" b="1">
                <a:solidFill>
                  <a:srgbClr val="00BBFF"/>
                </a:solidFill>
                <a:latin typeface="Book Antiqua"/>
                <a:ea typeface="Book Antiqua"/>
                <a:cs typeface="Book Antiqua"/>
                <a:sym typeface="Book Antiqua"/>
              </a:defRPr>
            </a:lvl1pPr>
          </a:lstStyle>
          <a:p>
            <a:r>
              <a:rPr sz="3200" dirty="0">
                <a:solidFill>
                  <a:srgbClr val="FF0000"/>
                </a:solidFill>
              </a:rPr>
              <a:t>562500000</a:t>
            </a:r>
            <a:r>
              <a:rPr dirty="0"/>
              <a:t> total installation income + </a:t>
            </a:r>
            <a:r>
              <a:rPr sz="3200" dirty="0">
                <a:solidFill>
                  <a:srgbClr val="FF0000"/>
                </a:solidFill>
              </a:rPr>
              <a:t>1350000000</a:t>
            </a:r>
            <a:r>
              <a:rPr dirty="0"/>
              <a:t> for yearly repairs / updates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Title 1"/>
          <p:cNvSpPr>
            <a:spLocks noGrp="1"/>
          </p:cNvSpPr>
          <p:nvPr>
            <p:ph type="title"/>
          </p:nvPr>
        </p:nvSpPr>
        <p:spPr>
          <a:xfrm>
            <a:off x="838196" y="805472"/>
            <a:ext cx="6862014" cy="552848"/>
          </a:xfrm>
          <a:prstGeom prst="rect">
            <a:avLst/>
          </a:prstGeom>
        </p:spPr>
        <p:txBody>
          <a:bodyPr/>
          <a:lstStyle/>
          <a:p>
            <a:r>
              <a:t>Team</a:t>
            </a:r>
          </a:p>
        </p:txBody>
      </p:sp>
      <p:sp>
        <p:nvSpPr>
          <p:cNvPr id="741" name="Text Placeholder 6"/>
          <p:cNvSpPr>
            <a:spLocks noGrp="1"/>
          </p:cNvSpPr>
          <p:nvPr>
            <p:ph type="body" sz="quarter" idx="1"/>
          </p:nvPr>
        </p:nvSpPr>
        <p:spPr>
          <a:xfrm>
            <a:off x="836612" y="1392449"/>
            <a:ext cx="10515601" cy="588737"/>
          </a:xfrm>
          <a:prstGeom prst="rect">
            <a:avLst/>
          </a:prstGeom>
        </p:spPr>
        <p:txBody>
          <a:bodyPr>
            <a:normAutofit/>
          </a:bodyPr>
          <a:lstStyle>
            <a:lvl1pPr defTabSz="868680">
              <a:spcBef>
                <a:spcPts val="900"/>
              </a:spcBef>
              <a:defRPr sz="1700"/>
            </a:lvl1pPr>
          </a:lstStyle>
          <a:p>
            <a:pPr algn="ctr"/>
            <a:r>
              <a:rPr lang="en-US" sz="2000" b="1" i="1" dirty="0">
                <a:latin typeface="Eras Bold ITC" panose="020B0907030504020204" pitchFamily="34" charset="0"/>
              </a:rPr>
              <a:t>Smart . Young. Novel. Talented. </a:t>
            </a:r>
            <a:r>
              <a:rPr lang="en-US" sz="2000" b="1" i="1" dirty="0" err="1">
                <a:latin typeface="Eras Bold ITC" panose="020B0907030504020204" pitchFamily="34" charset="0"/>
              </a:rPr>
              <a:t>Acomplished</a:t>
            </a:r>
            <a:r>
              <a:rPr lang="en-US" sz="2000" b="1" i="1" dirty="0">
                <a:latin typeface="Eras Bold ITC" panose="020B0907030504020204" pitchFamily="34" charset="0"/>
              </a:rPr>
              <a:t>. X-</a:t>
            </a:r>
            <a:r>
              <a:rPr lang="en-US" sz="2000" b="1" i="1" dirty="0" err="1">
                <a:latin typeface="Eras Bold ITC" panose="020B0907030504020204" pitchFamily="34" charset="0"/>
              </a:rPr>
              <a:t>traordinary</a:t>
            </a:r>
            <a:r>
              <a:rPr lang="en-US" sz="2000" b="1" i="1" dirty="0">
                <a:latin typeface="Eras Bold ITC" panose="020B0907030504020204" pitchFamily="34" charset="0"/>
              </a:rPr>
              <a:t> = SYNTAX</a:t>
            </a:r>
            <a:endParaRPr sz="2000" b="1" i="1" dirty="0">
              <a:latin typeface="Eras Bold ITC" panose="020B0907030504020204" pitchFamily="34" charset="0"/>
            </a:endParaRPr>
          </a:p>
        </p:txBody>
      </p:sp>
      <p:pic>
        <p:nvPicPr>
          <p:cNvPr id="742" name="Picture Placeholder 12" descr="Picture Placeholder 12"/>
          <p:cNvPicPr>
            <a:picLocks noChangeAspect="1"/>
          </p:cNvPicPr>
          <p:nvPr/>
        </p:nvPicPr>
        <p:blipFill>
          <a:blip r:embed="rId2"/>
          <a:stretch>
            <a:fillRect/>
          </a:stretch>
        </p:blipFill>
        <p:spPr>
          <a:xfrm>
            <a:off x="9524293" y="851601"/>
            <a:ext cx="1773936" cy="393195"/>
          </a:xfrm>
          <a:prstGeom prst="rect">
            <a:avLst/>
          </a:prstGeom>
          <a:ln w="12700">
            <a:miter lim="400000"/>
          </a:ln>
        </p:spPr>
      </p:pic>
      <p:sp>
        <p:nvSpPr>
          <p:cNvPr id="744" name="Text Placeholder 15"/>
          <p:cNvSpPr>
            <a:spLocks noGrp="1"/>
          </p:cNvSpPr>
          <p:nvPr>
            <p:ph type="body" idx="21"/>
          </p:nvPr>
        </p:nvSpPr>
        <p:spPr>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2200" b="1">
                <a:solidFill>
                  <a:srgbClr val="FFAA27"/>
                </a:solidFill>
                <a:latin typeface="Book Antiqua"/>
                <a:ea typeface="Book Antiqua"/>
                <a:cs typeface="Book Antiqua"/>
                <a:sym typeface="Book Antiqua"/>
              </a:defRPr>
            </a:lvl1pPr>
          </a:lstStyle>
          <a:p>
            <a:r>
              <a:rPr lang="en-IN" dirty="0"/>
              <a:t>Ujaan Rakshit</a:t>
            </a:r>
            <a:endParaRPr dirty="0"/>
          </a:p>
        </p:txBody>
      </p:sp>
      <p:sp>
        <p:nvSpPr>
          <p:cNvPr id="745" name="Text Placeholder 16"/>
          <p:cNvSpPr>
            <a:spLocks noGrp="1"/>
          </p:cNvSpPr>
          <p:nvPr>
            <p:ph type="body" idx="22"/>
          </p:nvPr>
        </p:nvSpPr>
        <p:spPr>
          <a:prstGeom prst="rect">
            <a:avLst/>
          </a:prstGeom>
          <a:extLst>
            <a:ext uri="{C572A759-6A51-4108-AA02-DFA0A04FC94B}">
              <ma14:wrappingTextBoxFlag xmlns="" xmlns:ma14="http://schemas.microsoft.com/office/mac/drawingml/2011/main" val="1"/>
            </a:ext>
          </a:extLst>
        </p:spPr>
        <p:txBody>
          <a:bodyPr/>
          <a:lstStyle>
            <a:lvl1pPr algn="ctr">
              <a:defRPr sz="1400" i="1">
                <a:solidFill>
                  <a:srgbClr val="FFAA27"/>
                </a:solidFill>
              </a:defRPr>
            </a:lvl1pPr>
          </a:lstStyle>
          <a:p>
            <a:r>
              <a:rPr lang="en-IN" dirty="0"/>
              <a:t>Main programmer</a:t>
            </a:r>
            <a:endParaRPr dirty="0"/>
          </a:p>
        </p:txBody>
      </p:sp>
      <p:sp>
        <p:nvSpPr>
          <p:cNvPr id="746" name="Text Placeholder 17"/>
          <p:cNvSpPr>
            <a:spLocks noGrp="1"/>
          </p:cNvSpPr>
          <p:nvPr>
            <p:ph type="body" idx="23"/>
          </p:nvPr>
        </p:nvSpPr>
        <p:spPr>
          <a:prstGeom prst="rect">
            <a:avLst/>
          </a:prstGeom>
          <a:extLst>
            <a:ext uri="{C572A759-6A51-4108-AA02-DFA0A04FC94B}">
              <ma14:wrappingTextBoxFlag xmlns="" xmlns:ma14="http://schemas.microsoft.com/office/mac/drawingml/2011/main" val="1"/>
            </a:ext>
          </a:extLst>
        </p:spPr>
        <p:txBody>
          <a:bodyPr/>
          <a:lstStyle>
            <a:lvl1pPr algn="ctr">
              <a:defRPr sz="1200">
                <a:solidFill>
                  <a:srgbClr val="FFFFFF"/>
                </a:solidFill>
              </a:defRPr>
            </a:lvl1pPr>
          </a:lstStyle>
          <a:p>
            <a:r>
              <a:rPr lang="en-IN" dirty="0"/>
              <a:t>Coded the main code in Python as well as creating the idea behind the </a:t>
            </a:r>
            <a:r>
              <a:rPr lang="en-IN" dirty="0" err="1"/>
              <a:t>SynID</a:t>
            </a:r>
            <a:r>
              <a:rPr lang="en-IN" dirty="0"/>
              <a:t> </a:t>
            </a:r>
            <a:endParaRPr dirty="0"/>
          </a:p>
        </p:txBody>
      </p:sp>
      <p:sp>
        <p:nvSpPr>
          <p:cNvPr id="748" name="Text Placeholder 7"/>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2200" b="1">
                <a:solidFill>
                  <a:srgbClr val="FFAA27"/>
                </a:solidFill>
                <a:latin typeface="Book Antiqua"/>
                <a:ea typeface="Book Antiqua"/>
                <a:cs typeface="Book Antiqua"/>
                <a:sym typeface="Book Antiqua"/>
              </a:defRPr>
            </a:lvl1pPr>
          </a:lstStyle>
          <a:p>
            <a:r>
              <a:rPr lang="en-US" dirty="0"/>
              <a:t>Mahatwa Kumar</a:t>
            </a:r>
            <a:endParaRPr dirty="0"/>
          </a:p>
        </p:txBody>
      </p:sp>
      <p:sp>
        <p:nvSpPr>
          <p:cNvPr id="749" name="Text Placeholder 8"/>
          <p:cNvSpPr>
            <a:spLocks noGrp="1"/>
          </p:cNvSpPr>
          <p:nvPr>
            <p:ph type="body" idx="14"/>
          </p:nvPr>
        </p:nvSpPr>
        <p:spPr>
          <a:prstGeom prst="rect">
            <a:avLst/>
          </a:prstGeom>
          <a:extLst>
            <a:ext uri="{C572A759-6A51-4108-AA02-DFA0A04FC94B}">
              <ma14:wrappingTextBoxFlag xmlns="" xmlns:ma14="http://schemas.microsoft.com/office/mac/drawingml/2011/main" val="1"/>
            </a:ext>
          </a:extLst>
        </p:spPr>
        <p:txBody>
          <a:bodyPr/>
          <a:lstStyle>
            <a:lvl1pPr algn="ctr">
              <a:defRPr sz="1400" i="1">
                <a:solidFill>
                  <a:srgbClr val="FFAA27"/>
                </a:solidFill>
              </a:defRPr>
            </a:lvl1pPr>
          </a:lstStyle>
          <a:p>
            <a:r>
              <a:rPr lang="en-US" dirty="0"/>
              <a:t>3D – Designer and Pitch Deck editor</a:t>
            </a:r>
            <a:endParaRPr dirty="0"/>
          </a:p>
        </p:txBody>
      </p:sp>
      <p:sp>
        <p:nvSpPr>
          <p:cNvPr id="750" name="Text Placeholder 9"/>
          <p:cNvSpPr>
            <a:spLocks noGrp="1"/>
          </p:cNvSpPr>
          <p:nvPr>
            <p:ph type="body" idx="15"/>
          </p:nvPr>
        </p:nvSpPr>
        <p:spPr>
          <a:prstGeom prst="rect">
            <a:avLst/>
          </a:prstGeom>
          <a:extLst>
            <a:ext uri="{C572A759-6A51-4108-AA02-DFA0A04FC94B}">
              <ma14:wrappingTextBoxFlag xmlns="" xmlns:ma14="http://schemas.microsoft.com/office/mac/drawingml/2011/main" val="1"/>
            </a:ext>
          </a:extLst>
        </p:spPr>
        <p:txBody>
          <a:bodyPr/>
          <a:lstStyle>
            <a:lvl1pPr algn="ctr">
              <a:defRPr sz="1200">
                <a:solidFill>
                  <a:srgbClr val="FFFFFF"/>
                </a:solidFill>
              </a:defRPr>
            </a:lvl1pPr>
          </a:lstStyle>
          <a:p>
            <a:r>
              <a:rPr lang="en-US" dirty="0"/>
              <a:t>Designed the 3D model of the product using fusion 360, and added finishing touches to the pitch deck.</a:t>
            </a:r>
            <a:endParaRPr dirty="0"/>
          </a:p>
        </p:txBody>
      </p:sp>
      <p:sp>
        <p:nvSpPr>
          <p:cNvPr id="752" name="Text Placeholder 11"/>
          <p:cNvSpPr>
            <a:spLocks noGrp="1"/>
          </p:cNvSpPr>
          <p:nvPr>
            <p:ph type="body" idx="17"/>
          </p:nvPr>
        </p:nvSpPr>
        <p:spPr>
          <a:prstGeom prst="rect">
            <a:avLst/>
          </a:prstGeom>
          <a:extLst>
            <a:ext uri="{C572A759-6A51-4108-AA02-DFA0A04FC94B}">
              <ma14:wrappingTextBoxFlag xmlns="" xmlns:ma14="http://schemas.microsoft.com/office/mac/drawingml/2011/main" val="1"/>
            </a:ext>
          </a:extLst>
        </p:spPr>
        <p:txBody>
          <a:bodyPr/>
          <a:lstStyle>
            <a:lvl1pPr algn="ctr">
              <a:spcBef>
                <a:spcPts val="1000"/>
              </a:spcBef>
              <a:defRPr sz="2200" b="1">
                <a:solidFill>
                  <a:srgbClr val="FFAA27"/>
                </a:solidFill>
                <a:latin typeface="Book Antiqua"/>
                <a:ea typeface="Book Antiqua"/>
                <a:cs typeface="Book Antiqua"/>
                <a:sym typeface="Book Antiqua"/>
              </a:defRPr>
            </a:lvl1pPr>
          </a:lstStyle>
          <a:p>
            <a:r>
              <a:rPr lang="en-IN" dirty="0"/>
              <a:t>Aradhaya</a:t>
            </a:r>
            <a:endParaRPr dirty="0"/>
          </a:p>
        </p:txBody>
      </p:sp>
      <p:sp>
        <p:nvSpPr>
          <p:cNvPr id="753" name="Text Placeholder 12"/>
          <p:cNvSpPr>
            <a:spLocks noGrp="1"/>
          </p:cNvSpPr>
          <p:nvPr>
            <p:ph type="body" idx="18"/>
          </p:nvPr>
        </p:nvSpPr>
        <p:spPr>
          <a:prstGeom prst="rect">
            <a:avLst/>
          </a:prstGeom>
          <a:extLst>
            <a:ext uri="{C572A759-6A51-4108-AA02-DFA0A04FC94B}">
              <ma14:wrappingTextBoxFlag xmlns="" xmlns:ma14="http://schemas.microsoft.com/office/mac/drawingml/2011/main" val="1"/>
            </a:ext>
          </a:extLst>
        </p:spPr>
        <p:txBody>
          <a:bodyPr/>
          <a:lstStyle>
            <a:lvl1pPr algn="ctr">
              <a:defRPr sz="1400" i="1">
                <a:solidFill>
                  <a:srgbClr val="FFAA27"/>
                </a:solidFill>
              </a:defRPr>
            </a:lvl1pPr>
          </a:lstStyle>
          <a:p>
            <a:r>
              <a:rPr lang="en-IN" dirty="0"/>
              <a:t>Programmer</a:t>
            </a:r>
            <a:endParaRPr dirty="0"/>
          </a:p>
        </p:txBody>
      </p:sp>
      <p:sp>
        <p:nvSpPr>
          <p:cNvPr id="754" name="Text Placeholder 13"/>
          <p:cNvSpPr>
            <a:spLocks noGrp="1"/>
          </p:cNvSpPr>
          <p:nvPr>
            <p:ph type="body" idx="19"/>
          </p:nvPr>
        </p:nvSpPr>
        <p:spPr>
          <a:xfrm>
            <a:off x="8147243" y="5004863"/>
            <a:ext cx="2769905" cy="824020"/>
          </a:xfrm>
          <a:prstGeom prst="rect">
            <a:avLst/>
          </a:prstGeom>
          <a:extLst>
            <a:ext uri="{C572A759-6A51-4108-AA02-DFA0A04FC94B}">
              <ma14:wrappingTextBoxFlag xmlns="" xmlns:ma14="http://schemas.microsoft.com/office/mac/drawingml/2011/main" val="1"/>
            </a:ext>
          </a:extLst>
        </p:spPr>
        <p:txBody>
          <a:bodyPr/>
          <a:lstStyle>
            <a:lvl1pPr algn="ctr">
              <a:defRPr sz="1200">
                <a:solidFill>
                  <a:srgbClr val="FFFFFF"/>
                </a:solidFill>
              </a:defRPr>
            </a:lvl1pPr>
          </a:lstStyle>
          <a:p>
            <a:r>
              <a:rPr lang="en-IN" dirty="0"/>
              <a:t>Coded some of the code for the program as well as creating the base for the pitch deck</a:t>
            </a:r>
            <a:endParaRPr dirty="0"/>
          </a:p>
        </p:txBody>
      </p:sp>
      <p:sp>
        <p:nvSpPr>
          <p:cNvPr id="755" name="Slide Number Placeholder 4"/>
          <p:cNvSpPr>
            <a:spLocks noGrp="1"/>
          </p:cNvSpPr>
          <p:nvPr>
            <p:ph type="sldNum" sz="quarter" idx="4294967295"/>
          </p:nvPr>
        </p:nvSpPr>
        <p:spPr>
          <a:xfrm>
            <a:off x="838200" y="6191325"/>
            <a:ext cx="127000"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8</a:t>
            </a:fld>
            <a:endParaRPr/>
          </a:p>
        </p:txBody>
      </p:sp>
      <p:pic>
        <p:nvPicPr>
          <p:cNvPr id="13" name="Picture Placeholder 12">
            <a:extLst>
              <a:ext uri="{FF2B5EF4-FFF2-40B4-BE49-F238E27FC236}">
                <a16:creationId xmlns:a16="http://schemas.microsoft.com/office/drawing/2014/main" id="{74121531-F123-4D60-872F-186577B41AA8}"/>
              </a:ext>
            </a:extLst>
          </p:cNvPr>
          <p:cNvPicPr>
            <a:picLocks noGrp="1" noChangeAspect="1"/>
          </p:cNvPicPr>
          <p:nvPr>
            <p:ph type="pic" sz="quarter" idx="16"/>
          </p:nvPr>
        </p:nvPicPr>
        <p:blipFill>
          <a:blip r:embed="rId3" cstate="print">
            <a:extLst>
              <a:ext uri="{28A0092B-C50C-407E-A947-70E740481C1C}">
                <a14:useLocalDpi xmlns:a14="http://schemas.microsoft.com/office/drawing/2010/main" val="0"/>
              </a:ext>
            </a:extLst>
          </a:blip>
          <a:srcRect t="8993" b="8993"/>
          <a:stretch>
            <a:fillRect/>
          </a:stretch>
        </p:blipFill>
        <p:spPr/>
      </p:pic>
      <p:sp>
        <p:nvSpPr>
          <p:cNvPr id="2" name="AutoShape 2">
            <a:extLst>
              <a:ext uri="{FF2B5EF4-FFF2-40B4-BE49-F238E27FC236}">
                <a16:creationId xmlns:a16="http://schemas.microsoft.com/office/drawing/2014/main" id="{5F59FA2C-AA21-4CC6-ACC4-45B0E15A5A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Placeholder 13">
            <a:extLst>
              <a:ext uri="{FF2B5EF4-FFF2-40B4-BE49-F238E27FC236}">
                <a16:creationId xmlns:a16="http://schemas.microsoft.com/office/drawing/2014/main" id="{6D508A3A-22EC-4404-8023-425277F921E3}"/>
              </a:ext>
            </a:extLst>
          </p:cNvPr>
          <p:cNvPicPr>
            <a:picLocks noGrp="1" noChangeAspect="1"/>
          </p:cNvPicPr>
          <p:nvPr>
            <p:ph type="pic" sz="quarter" idx="24"/>
          </p:nvPr>
        </p:nvPicPr>
        <p:blipFill>
          <a:blip r:embed="rId4" cstate="print">
            <a:extLst>
              <a:ext uri="{28A0092B-C50C-407E-A947-70E740481C1C}">
                <a14:useLocalDpi xmlns:a14="http://schemas.microsoft.com/office/drawing/2010/main" val="0"/>
              </a:ext>
            </a:extLst>
          </a:blip>
          <a:srcRect t="14192" b="14192"/>
          <a:stretch>
            <a:fillRect/>
          </a:stretch>
        </p:blipFill>
        <p:spPr/>
      </p:pic>
      <p:pic>
        <p:nvPicPr>
          <p:cNvPr id="6" name="Picture Placeholder 5">
            <a:extLst>
              <a:ext uri="{FF2B5EF4-FFF2-40B4-BE49-F238E27FC236}">
                <a16:creationId xmlns:a16="http://schemas.microsoft.com/office/drawing/2014/main" id="{02D9ED5E-5162-4F21-895E-E91675DA916F}"/>
              </a:ext>
            </a:extLst>
          </p:cNvPr>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l="20334" r="20334"/>
          <a:stretch>
            <a:fillRect/>
          </a:stretch>
        </p:blipFill>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9" name="Picture Placeholder 9" descr="Picture Placeholder 9"/>
          <p:cNvPicPr>
            <a:picLocks noGrp="1" noChangeAspect="1"/>
          </p:cNvPicPr>
          <p:nvPr>
            <p:ph type="pic" idx="14"/>
          </p:nvPr>
        </p:nvPicPr>
        <p:blipFill>
          <a:blip r:embed="rId2"/>
          <a:stretch>
            <a:fillRect/>
          </a:stretch>
        </p:blipFill>
        <p:spPr>
          <a:xfrm>
            <a:off x="914146" y="851601"/>
            <a:ext cx="1773936" cy="393195"/>
          </a:xfrm>
          <a:prstGeom prst="rect">
            <a:avLst/>
          </a:prstGeom>
        </p:spPr>
      </p:pic>
      <p:sp>
        <p:nvSpPr>
          <p:cNvPr id="760" name="Title 6"/>
          <p:cNvSpPr>
            <a:spLocks noGrp="1"/>
          </p:cNvSpPr>
          <p:nvPr>
            <p:ph type="title"/>
          </p:nvPr>
        </p:nvSpPr>
        <p:spPr>
          <a:prstGeom prst="rect">
            <a:avLst/>
          </a:prstGeom>
        </p:spPr>
        <p:txBody>
          <a:bodyPr/>
          <a:lstStyle/>
          <a:p>
            <a:r>
              <a:t>Summary</a:t>
            </a:r>
          </a:p>
        </p:txBody>
      </p:sp>
      <p:sp>
        <p:nvSpPr>
          <p:cNvPr id="761" name="Text Placeholder 5"/>
          <p:cNvSpPr>
            <a:spLocks noGrp="1"/>
          </p:cNvSpPr>
          <p:nvPr>
            <p:ph type="body" sz="quarter" idx="1"/>
          </p:nvPr>
        </p:nvSpPr>
        <p:spPr>
          <a:xfrm>
            <a:off x="831850" y="4096260"/>
            <a:ext cx="4927266" cy="1654052"/>
          </a:xfrm>
          <a:prstGeom prst="rect">
            <a:avLst/>
          </a:prstGeom>
        </p:spPr>
        <p:txBody>
          <a:bodyPr>
            <a:normAutofit lnSpcReduction="10000"/>
          </a:bodyPr>
          <a:lstStyle/>
          <a:p>
            <a:r>
              <a:rPr lang="en-IN" dirty="0"/>
              <a:t>The problems highlighted are faced by institutions around the globe, yet in spite of strict instructions, such problems are prevalent.</a:t>
            </a:r>
          </a:p>
          <a:p>
            <a:r>
              <a:rPr lang="en-IN" dirty="0"/>
              <a:t>The ever evolving technology combined with four sight and conceptualization can provide the solution which will go a long way in protecting scarce resources</a:t>
            </a:r>
          </a:p>
        </p:txBody>
      </p:sp>
      <p:sp>
        <p:nvSpPr>
          <p:cNvPr id="762" name="Text Placeholder 7"/>
          <p:cNvSpPr>
            <a:spLocks noGrp="1"/>
          </p:cNvSpPr>
          <p:nvPr>
            <p:ph type="body" idx="13"/>
          </p:nvPr>
        </p:nvSpPr>
        <p:spPr>
          <a:prstGeom prst="rect">
            <a:avLst/>
          </a:prstGeom>
          <a:extLst>
            <a:ext uri="{C572A759-6A51-4108-AA02-DFA0A04FC94B}">
              <ma14:wrappingTextBoxFlag xmlns="" xmlns:ma14="http://schemas.microsoft.com/office/mac/drawingml/2011/main" val="1"/>
            </a:ext>
          </a:extLst>
        </p:spPr>
        <p:txBody>
          <a:bodyPr>
            <a:normAutofit fontScale="92500" lnSpcReduction="10000"/>
          </a:bodyPr>
          <a:lstStyle/>
          <a:p>
            <a:pPr marL="215999" indent="-215999">
              <a:buClr>
                <a:srgbClr val="808080"/>
              </a:buClr>
              <a:buSzPct val="100000"/>
              <a:buFont typeface="Arial"/>
              <a:buChar char="•"/>
              <a:defRPr sz="1700"/>
            </a:pPr>
            <a:r>
              <a:rPr lang="en-US" dirty="0"/>
              <a:t>Our product is helping make the campuses secure </a:t>
            </a:r>
          </a:p>
          <a:p>
            <a:pPr marL="215999" indent="-215999">
              <a:buClr>
                <a:srgbClr val="808080"/>
              </a:buClr>
              <a:buSzPct val="100000"/>
              <a:buFont typeface="Arial"/>
              <a:buChar char="•"/>
              <a:defRPr sz="1700"/>
            </a:pPr>
            <a:r>
              <a:rPr lang="en-US" dirty="0"/>
              <a:t>we understand that free society activists may treat this product as a surveillance device. But please remember that it is not so. It will only help to make the campus more secure and child friendly. No personal information is collected through the device and any data collected can be accessed only by the consent of the head of the institution.</a:t>
            </a:r>
          </a:p>
        </p:txBody>
      </p:sp>
      <p:sp>
        <p:nvSpPr>
          <p:cNvPr id="763" name="Slide Number Placeholder 4"/>
          <p:cNvSpPr>
            <a:spLocks noGrp="1"/>
          </p:cNvSpPr>
          <p:nvPr>
            <p:ph type="sldNum" sz="quarter" idx="4294967295"/>
          </p:nvPr>
        </p:nvSpPr>
        <p:spPr>
          <a:xfrm>
            <a:off x="838200" y="6191324"/>
            <a:ext cx="153924" cy="148845"/>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1431"/>
      </a:accent1>
      <a:accent2>
        <a:srgbClr val="D14C00"/>
      </a:accent2>
      <a:accent3>
        <a:srgbClr val="142F5C"/>
      </a:accent3>
      <a:accent4>
        <a:srgbClr val="FFC000"/>
      </a:accent4>
      <a:accent5>
        <a:srgbClr val="5E441C"/>
      </a:accent5>
      <a:accent6>
        <a:srgbClr val="149F2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01431"/>
      </a:accent1>
      <a:accent2>
        <a:srgbClr val="D14C00"/>
      </a:accent2>
      <a:accent3>
        <a:srgbClr val="142F5C"/>
      </a:accent3>
      <a:accent4>
        <a:srgbClr val="FFC000"/>
      </a:accent4>
      <a:accent5>
        <a:srgbClr val="5E441C"/>
      </a:accent5>
      <a:accent6>
        <a:srgbClr val="149F2F"/>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TotalTime>
  <Words>626</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 Antiqua</vt:lpstr>
      <vt:lpstr>Calibri</vt:lpstr>
      <vt:lpstr>Eras Bold ITC</vt:lpstr>
      <vt:lpstr>Franklin Gothic Book</vt:lpstr>
      <vt:lpstr>OCR A Extended</vt:lpstr>
      <vt:lpstr>Office Theme</vt:lpstr>
      <vt:lpstr>SynID</vt:lpstr>
      <vt:lpstr>About Us</vt:lpstr>
      <vt:lpstr>Problem</vt:lpstr>
      <vt:lpstr>Solution</vt:lpstr>
      <vt:lpstr>Product</vt:lpstr>
      <vt:lpstr>Market Size</vt:lpstr>
      <vt:lpstr>Business Model</vt:lpstr>
      <vt:lpstr>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SynID</dc:title>
  <dc:creator>Mahatwa Kumar</dc:creator>
  <cp:lastModifiedBy>King Rakshit</cp:lastModifiedBy>
  <cp:revision>7</cp:revision>
  <dcterms:modified xsi:type="dcterms:W3CDTF">2020-11-03T05:31:59Z</dcterms:modified>
</cp:coreProperties>
</file>