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9" r:id="rId9"/>
    <p:sldId id="270" r:id="rId10"/>
    <p:sldId id="271" r:id="rId11"/>
    <p:sldId id="261" r:id="rId12"/>
    <p:sldId id="272" r:id="rId13"/>
    <p:sldId id="273" r:id="rId14"/>
    <p:sldId id="274" r:id="rId15"/>
    <p:sldId id="275" r:id="rId16"/>
    <p:sldId id="260" r:id="rId17"/>
    <p:sldId id="277" r:id="rId18"/>
    <p:sldId id="276" r:id="rId19"/>
    <p:sldId id="262" r:id="rId20"/>
    <p:sldId id="263" r:id="rId21"/>
    <p:sldId id="264" r:id="rId22"/>
    <p:sldId id="265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150F6-5E7B-4677-9FF7-14426FE7CD51}" v="1" dt="2021-03-19T17:12:25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ha Chhabrawala" userId="8f45f8a64f5818b5" providerId="LiveId" clId="{0D3150F6-5E7B-4677-9FF7-14426FE7CD51}"/>
    <pc:docChg chg="undo redo custSel modSld">
      <pc:chgData name="Taha Chhabrawala" userId="8f45f8a64f5818b5" providerId="LiveId" clId="{0D3150F6-5E7B-4677-9FF7-14426FE7CD51}" dt="2021-03-19T17:18:43.371" v="51" actId="20577"/>
      <pc:docMkLst>
        <pc:docMk/>
      </pc:docMkLst>
      <pc:sldChg chg="modSp mod">
        <pc:chgData name="Taha Chhabrawala" userId="8f45f8a64f5818b5" providerId="LiveId" clId="{0D3150F6-5E7B-4677-9FF7-14426FE7CD51}" dt="2021-03-19T17:18:43.371" v="51" actId="20577"/>
        <pc:sldMkLst>
          <pc:docMk/>
          <pc:sldMk cId="3862353418" sldId="278"/>
        </pc:sldMkLst>
        <pc:spChg chg="mod">
          <ac:chgData name="Taha Chhabrawala" userId="8f45f8a64f5818b5" providerId="LiveId" clId="{0D3150F6-5E7B-4677-9FF7-14426FE7CD51}" dt="2021-03-19T17:18:43.371" v="51" actId="20577"/>
          <ac:spMkLst>
            <pc:docMk/>
            <pc:sldMk cId="3862353418" sldId="278"/>
            <ac:spMk id="2" creationId="{BD12980D-54CA-40EC-8F87-1476A3CBEEA1}"/>
          </ac:spMkLst>
        </pc:spChg>
        <pc:spChg chg="mod">
          <ac:chgData name="Taha Chhabrawala" userId="8f45f8a64f5818b5" providerId="LiveId" clId="{0D3150F6-5E7B-4677-9FF7-14426FE7CD51}" dt="2021-03-19T17:18:31.458" v="49" actId="1076"/>
          <ac:spMkLst>
            <pc:docMk/>
            <pc:sldMk cId="3862353418" sldId="278"/>
            <ac:spMk id="3" creationId="{71A20E61-B5C6-4750-937C-9E525BDA3C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afat-jt/backend_shopping_site" TargetMode="External"/><Relationship Id="rId2" Type="http://schemas.openxmlformats.org/officeDocument/2006/relationships/hyperlink" Target="https://github.com/Arafat-jt/shopping_sit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rafat-tamboli/" TargetMode="External"/><Relationship Id="rId2" Type="http://schemas.openxmlformats.org/officeDocument/2006/relationships/hyperlink" Target="https://www.linkedin.com/in/taha-chhabrawala-02a398176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8416-EDBD-4B4F-B20F-203CF1D70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5400" y="1609725"/>
            <a:ext cx="9206449" cy="1033992"/>
          </a:xfrm>
        </p:spPr>
        <p:txBody>
          <a:bodyPr/>
          <a:lstStyle/>
          <a:p>
            <a:pPr algn="ctr"/>
            <a:r>
              <a:rPr lang="en-US" dirty="0" err="1"/>
              <a:t>Autonise</a:t>
            </a:r>
            <a:r>
              <a:rPr lang="en-US" dirty="0"/>
              <a:t> Internship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DF027-8F6E-43FB-BB95-9E564F4EA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4654" y="2924175"/>
            <a:ext cx="6987645" cy="690033"/>
          </a:xfrm>
        </p:spPr>
        <p:txBody>
          <a:bodyPr>
            <a:normAutofit/>
          </a:bodyPr>
          <a:lstStyle/>
          <a:p>
            <a:r>
              <a:rPr lang="en-US" sz="2800" b="1" dirty="0"/>
              <a:t>- SHOPPING DASHBOARD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885970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C516721-2903-47E9-95A7-040D2FF20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348" y="353961"/>
            <a:ext cx="10483669" cy="5624052"/>
          </a:xfrm>
        </p:spPr>
      </p:pic>
    </p:spTree>
    <p:extLst>
      <p:ext uri="{BB962C8B-B14F-4D97-AF65-F5344CB8AC3E}">
        <p14:creationId xmlns:p14="http://schemas.microsoft.com/office/powerpoint/2010/main" val="2925860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7715-E423-40EF-BD30-AB36B55E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960" y="1352550"/>
            <a:ext cx="4487865" cy="714375"/>
          </a:xfrm>
        </p:spPr>
        <p:txBody>
          <a:bodyPr/>
          <a:lstStyle/>
          <a:p>
            <a:r>
              <a:rPr lang="en-US" dirty="0"/>
              <a:t>Cart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205D7-B37D-4292-AFEE-FD49ED0BC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060" y="2228849"/>
            <a:ext cx="10018713" cy="3124201"/>
          </a:xfrm>
        </p:spPr>
        <p:txBody>
          <a:bodyPr/>
          <a:lstStyle/>
          <a:p>
            <a:r>
              <a:rPr lang="en-US" dirty="0"/>
              <a:t>Add to Cart : One click button to add your desired product in the cart without any extra efforts.</a:t>
            </a:r>
          </a:p>
          <a:p>
            <a:r>
              <a:rPr lang="en-US" dirty="0"/>
              <a:t>My Cart : A virtual storage to keep the products you desired until you order and acquire them.</a:t>
            </a:r>
          </a:p>
          <a:p>
            <a:r>
              <a:rPr lang="en-US" dirty="0"/>
              <a:t>Order History : A Ledger for all the Orders you have acquired from our website up till now for your future reference.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1875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CBEC147-DA7E-4D99-B276-3F1AA140B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517" y="228600"/>
            <a:ext cx="10497415" cy="5631426"/>
          </a:xfrm>
        </p:spPr>
      </p:pic>
    </p:spTree>
    <p:extLst>
      <p:ext uri="{BB962C8B-B14F-4D97-AF65-F5344CB8AC3E}">
        <p14:creationId xmlns:p14="http://schemas.microsoft.com/office/powerpoint/2010/main" val="1620330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B60A43E-0D40-4BBE-B385-A5616505D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006" y="415413"/>
            <a:ext cx="10350790" cy="5552768"/>
          </a:xfrm>
        </p:spPr>
      </p:pic>
    </p:spTree>
    <p:extLst>
      <p:ext uri="{BB962C8B-B14F-4D97-AF65-F5344CB8AC3E}">
        <p14:creationId xmlns:p14="http://schemas.microsoft.com/office/powerpoint/2010/main" val="120945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9404C01-066F-4DA0-A470-A2EF2A050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683" y="494071"/>
            <a:ext cx="10204165" cy="5474110"/>
          </a:xfrm>
        </p:spPr>
      </p:pic>
    </p:spTree>
    <p:extLst>
      <p:ext uri="{BB962C8B-B14F-4D97-AF65-F5344CB8AC3E}">
        <p14:creationId xmlns:p14="http://schemas.microsoft.com/office/powerpoint/2010/main" val="2159237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000F66F-D086-4DEB-90CF-1B50D1CB4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168" y="432618"/>
            <a:ext cx="10410357" cy="5584723"/>
          </a:xfrm>
        </p:spPr>
      </p:pic>
    </p:spTree>
    <p:extLst>
      <p:ext uri="{BB962C8B-B14F-4D97-AF65-F5344CB8AC3E}">
        <p14:creationId xmlns:p14="http://schemas.microsoft.com/office/powerpoint/2010/main" val="171107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D2CB-40BE-429F-B33C-002C950C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860" y="1133476"/>
            <a:ext cx="4297364" cy="762000"/>
          </a:xfrm>
        </p:spPr>
        <p:txBody>
          <a:bodyPr/>
          <a:lstStyle/>
          <a:p>
            <a:r>
              <a:rPr lang="en-US" dirty="0"/>
              <a:t>Surprise Feature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8549-4983-4D23-8A13-2C9166726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4335" y="203834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Dark to Light Mode: </a:t>
            </a:r>
          </a:p>
          <a:p>
            <a:pPr marL="0" indent="0">
              <a:buNone/>
            </a:pPr>
            <a:r>
              <a:rPr lang="en-US" dirty="0"/>
              <a:t>As per the latest trends majority of people love the Dark mode feature, especially to keep that trend we have introduced a switch button to change between Dark and light mode respectively.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7739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A37C737-3A63-4C72-9F58-05B6D23F6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838" y="304799"/>
            <a:ext cx="10428684" cy="5594555"/>
          </a:xfrm>
        </p:spPr>
      </p:pic>
    </p:spTree>
    <p:extLst>
      <p:ext uri="{BB962C8B-B14F-4D97-AF65-F5344CB8AC3E}">
        <p14:creationId xmlns:p14="http://schemas.microsoft.com/office/powerpoint/2010/main" val="3018516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94248A1-99F9-4886-B504-09B2F6A67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174" y="304800"/>
            <a:ext cx="10392027" cy="5574890"/>
          </a:xfrm>
        </p:spPr>
      </p:pic>
    </p:spTree>
    <p:extLst>
      <p:ext uri="{BB962C8B-B14F-4D97-AF65-F5344CB8AC3E}">
        <p14:creationId xmlns:p14="http://schemas.microsoft.com/office/powerpoint/2010/main" val="3715998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38C2-E65F-4C45-AB5A-BAA0D70D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1" y="819150"/>
            <a:ext cx="10018713" cy="1752599"/>
          </a:xfrm>
        </p:spPr>
        <p:txBody>
          <a:bodyPr>
            <a:normAutofit/>
          </a:bodyPr>
          <a:lstStyle/>
          <a:p>
            <a:r>
              <a:rPr lang="en-US" sz="6000" dirty="0"/>
              <a:t>Tech Stack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F4B4-5777-4348-AE5E-E2E75B00D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05201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Frontend : Ionic Framework in Angular</a:t>
            </a:r>
          </a:p>
          <a:p>
            <a:pPr marL="0" indent="0">
              <a:buNone/>
            </a:pPr>
            <a:r>
              <a:rPr lang="en-US" sz="3600" dirty="0"/>
              <a:t>Backend : Django</a:t>
            </a:r>
          </a:p>
          <a:p>
            <a:pPr marL="0" indent="0">
              <a:buNone/>
            </a:pPr>
            <a:r>
              <a:rPr lang="en-US" sz="3600" dirty="0"/>
              <a:t>Database : MongoDB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0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BD04-2409-41BA-8D95-B2E05E9E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36" y="266700"/>
            <a:ext cx="10018713" cy="1752599"/>
          </a:xfrm>
        </p:spPr>
        <p:txBody>
          <a:bodyPr/>
          <a:lstStyle/>
          <a:p>
            <a:r>
              <a:rPr lang="en-US" dirty="0"/>
              <a:t>Project Name : </a:t>
            </a:r>
            <a:r>
              <a:rPr lang="en-US" b="1" dirty="0"/>
              <a:t>Shopping Planet</a:t>
            </a:r>
            <a:endParaRPr lang="en-IN" b="1" dirty="0"/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16F46FA3-1F71-45A3-BAC7-8F18512FC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1684" y="2095499"/>
            <a:ext cx="4288631" cy="4221069"/>
          </a:xfrm>
        </p:spPr>
      </p:pic>
    </p:spTree>
    <p:extLst>
      <p:ext uri="{BB962C8B-B14F-4D97-AF65-F5344CB8AC3E}">
        <p14:creationId xmlns:p14="http://schemas.microsoft.com/office/powerpoint/2010/main" val="2151880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CE52-5AE7-4E05-8752-D471FB3B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272F6-00D2-4514-B92E-EA104821F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Frontend : </a:t>
            </a:r>
            <a:r>
              <a:rPr lang="en-US" sz="2800" dirty="0">
                <a:hlinkClick r:id="rId2"/>
              </a:rPr>
              <a:t>https://github.com/Arafat-jt/shopping_site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Backend : </a:t>
            </a:r>
            <a:r>
              <a:rPr lang="en-US" sz="2800" dirty="0">
                <a:hlinkClick r:id="rId3"/>
              </a:rPr>
              <a:t>https://github.com/Arafat-jt/backend_shopping_site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0673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4C6A-82F7-48B9-B51B-4CD6288FE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4116"/>
            <a:ext cx="10018713" cy="639096"/>
          </a:xfrm>
        </p:spPr>
        <p:txBody>
          <a:bodyPr>
            <a:normAutofit fontScale="90000"/>
          </a:bodyPr>
          <a:lstStyle/>
          <a:p>
            <a:r>
              <a:rPr lang="en-US" dirty="0"/>
              <a:t>Outcome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462FD-6FA1-47B0-81DA-473C4A7F8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5187" y="2509683"/>
            <a:ext cx="10018713" cy="3124201"/>
          </a:xfrm>
        </p:spPr>
        <p:txBody>
          <a:bodyPr/>
          <a:lstStyle/>
          <a:p>
            <a:r>
              <a:rPr lang="en-US" dirty="0"/>
              <a:t>Learnt Basics of HTML, CSS, Bootstrap</a:t>
            </a:r>
          </a:p>
          <a:p>
            <a:r>
              <a:rPr lang="en-US" dirty="0"/>
              <a:t>Learnt about the Angular Framework and its features</a:t>
            </a:r>
          </a:p>
          <a:p>
            <a:r>
              <a:rPr lang="en-IN" dirty="0"/>
              <a:t>Learnt about Ionic Framework</a:t>
            </a:r>
          </a:p>
          <a:p>
            <a:r>
              <a:rPr lang="en-IN" dirty="0"/>
              <a:t>Learnt Django and its features</a:t>
            </a:r>
          </a:p>
          <a:p>
            <a:r>
              <a:rPr lang="en-IN" dirty="0"/>
              <a:t>Learn about the </a:t>
            </a:r>
            <a:r>
              <a:rPr lang="en-IN" dirty="0" err="1"/>
              <a:t>nosql</a:t>
            </a:r>
            <a:r>
              <a:rPr lang="en-IN" dirty="0"/>
              <a:t> MongoDB</a:t>
            </a:r>
          </a:p>
          <a:p>
            <a:r>
              <a:rPr lang="en-IN" dirty="0"/>
              <a:t>Learnt about AWS server</a:t>
            </a:r>
          </a:p>
        </p:txBody>
      </p:sp>
    </p:spTree>
    <p:extLst>
      <p:ext uri="{BB962C8B-B14F-4D97-AF65-F5344CB8AC3E}">
        <p14:creationId xmlns:p14="http://schemas.microsoft.com/office/powerpoint/2010/main" val="2551585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D821-2156-45F9-ACF9-EBA822CA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1200-9F93-4FB0-8773-D08AC03AC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the efficiency of the website</a:t>
            </a:r>
          </a:p>
          <a:p>
            <a:r>
              <a:rPr lang="en-US" dirty="0"/>
              <a:t>Add product improvement</a:t>
            </a:r>
          </a:p>
          <a:p>
            <a:r>
              <a:rPr lang="en-US" dirty="0"/>
              <a:t>Secured payment gateway features</a:t>
            </a:r>
          </a:p>
          <a:p>
            <a:r>
              <a:rPr lang="en-US" dirty="0"/>
              <a:t>Improve customer reviews section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8811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980D-54CA-40EC-8F87-1476A3CB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661" y="2095500"/>
            <a:ext cx="3487739" cy="1000125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20E61-B5C6-4750-937C-9E525BDA3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6860" y="2828924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Team Fenrir Tempest,</a:t>
            </a:r>
          </a:p>
          <a:p>
            <a:r>
              <a:rPr lang="en-IN" dirty="0"/>
              <a:t>Taha Chhabrawala –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lang="en-IN" dirty="0">
                <a:hlinkClick r:id="rId2"/>
              </a:rPr>
              <a:t>LinkedIn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r>
              <a:rPr lang="en-IN" dirty="0"/>
              <a:t>Arafat Tamboli - </a:t>
            </a:r>
            <a:r>
              <a:rPr lang="en-IN" b="0" i="0" u="sng" dirty="0">
                <a:solidFill>
                  <a:srgbClr val="A6A7DC"/>
                </a:solidFill>
                <a:effectLst/>
                <a:latin typeface="Segoe UI" panose="020B0502040204020203" pitchFamily="34" charset="0"/>
                <a:hlinkClick r:id="rId3" tooltip="https://www.linkedin.com/in/arafat-tamboli/"/>
              </a:rPr>
              <a:t>https://www.linkedin.com/in/arafat-tamboli/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35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B8925201-7A4E-4160-81F6-C01B06C43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832" y="444911"/>
            <a:ext cx="10222493" cy="5483942"/>
          </a:xfrm>
        </p:spPr>
      </p:pic>
    </p:spTree>
    <p:extLst>
      <p:ext uri="{BB962C8B-B14F-4D97-AF65-F5344CB8AC3E}">
        <p14:creationId xmlns:p14="http://schemas.microsoft.com/office/powerpoint/2010/main" val="309286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CC88005-865F-4420-8D8B-26E5EF423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677" y="297425"/>
            <a:ext cx="10321020" cy="5536798"/>
          </a:xfrm>
        </p:spPr>
      </p:pic>
    </p:spTree>
    <p:extLst>
      <p:ext uri="{BB962C8B-B14F-4D97-AF65-F5344CB8AC3E}">
        <p14:creationId xmlns:p14="http://schemas.microsoft.com/office/powerpoint/2010/main" val="13084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515F85F-87A6-4355-9EF5-D64D6092C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347" y="405580"/>
            <a:ext cx="10460759" cy="5611762"/>
          </a:xfrm>
        </p:spPr>
      </p:pic>
    </p:spTree>
    <p:extLst>
      <p:ext uri="{BB962C8B-B14F-4D97-AF65-F5344CB8AC3E}">
        <p14:creationId xmlns:p14="http://schemas.microsoft.com/office/powerpoint/2010/main" val="81419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9B8D-5771-41D3-AFAE-D15C7231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72" y="1113502"/>
            <a:ext cx="4059239" cy="1247775"/>
          </a:xfrm>
        </p:spPr>
        <p:txBody>
          <a:bodyPr>
            <a:normAutofit/>
          </a:bodyPr>
          <a:lstStyle/>
          <a:p>
            <a:r>
              <a:rPr lang="en-US" sz="4800" dirty="0"/>
              <a:t>About: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F3BCC-6604-4B78-9200-2ED071D9D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410" y="2333624"/>
            <a:ext cx="10018713" cy="3124201"/>
          </a:xfrm>
        </p:spPr>
        <p:txBody>
          <a:bodyPr vert="horz"/>
          <a:lstStyle/>
          <a:p>
            <a:pPr marL="0" indent="0">
              <a:buNone/>
            </a:pPr>
            <a:r>
              <a:rPr lang="en-US" dirty="0"/>
              <a:t>Shopping Planet is an E-commerce Website which aims to create a healthy and honest relation with our customers built through trust. This project is the work of Team </a:t>
            </a:r>
            <a:r>
              <a:rPr lang="en-US" dirty="0" err="1"/>
              <a:t>Fenrir_Tempest</a:t>
            </a:r>
            <a:r>
              <a:rPr lang="en-US" dirty="0"/>
              <a:t> solely for the sake of an Internship Assignment.</a:t>
            </a:r>
          </a:p>
          <a:p>
            <a:pPr marL="0" indent="0">
              <a:buNone/>
            </a:pPr>
            <a:r>
              <a:rPr lang="en-US" dirty="0"/>
              <a:t>Team </a:t>
            </a:r>
            <a:r>
              <a:rPr lang="en-US" dirty="0" err="1"/>
              <a:t>Fenrir_Tempest</a:t>
            </a:r>
            <a:r>
              <a:rPr lang="en-US" dirty="0"/>
              <a:t> is a group of 2 Web Developers who expertise in building a Full Stack Website from scratch, progressing from Designing Frontend to Backend API’s. Other projects include </a:t>
            </a:r>
            <a:r>
              <a:rPr lang="en-US" i="1" dirty="0"/>
              <a:t>Lorem ipsum , Lorem ipsum .</a:t>
            </a:r>
            <a:endParaRPr lang="en-IN" i="1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97AE02A-95D1-40F3-B556-6D904ADE2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924" y="415720"/>
            <a:ext cx="1917904" cy="191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2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E2C2-BAEB-4E21-A685-6183C333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1" y="952500"/>
            <a:ext cx="10018713" cy="866775"/>
          </a:xfrm>
        </p:spPr>
        <p:txBody>
          <a:bodyPr>
            <a:normAutofit/>
          </a:bodyPr>
          <a:lstStyle/>
          <a:p>
            <a:r>
              <a:rPr lang="en-US" sz="4800" dirty="0"/>
              <a:t>Features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E48CD-ABC6-456B-9BB9-CFCB9D465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535" y="1933573"/>
            <a:ext cx="10018713" cy="4419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list of Basic features available in this website: </a:t>
            </a:r>
          </a:p>
          <a:p>
            <a:r>
              <a:rPr lang="en-US" dirty="0"/>
              <a:t>Login Feature : A secured login feature to keep your order history and details hidden from others.</a:t>
            </a:r>
          </a:p>
          <a:p>
            <a:r>
              <a:rPr lang="en-US" dirty="0"/>
              <a:t>Signup Feature : A signup features lets you create an account on our website to keep your orders private.</a:t>
            </a:r>
          </a:p>
          <a:p>
            <a:r>
              <a:rPr lang="en-US" dirty="0"/>
              <a:t>Update Profile : A feasible feature just for your comfort which lets you update your personal details which were inputted during signup.</a:t>
            </a:r>
          </a:p>
          <a:p>
            <a:r>
              <a:rPr lang="en-US" dirty="0"/>
              <a:t>Responsive Dropdown Menu : A responsive dropdown menu for easy and smooth traversing through our website.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08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2B2EF38-79C4-4B69-B239-7459440D8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341" y="395748"/>
            <a:ext cx="10479087" cy="5621594"/>
          </a:xfrm>
        </p:spPr>
      </p:pic>
    </p:spTree>
    <p:extLst>
      <p:ext uri="{BB962C8B-B14F-4D97-AF65-F5344CB8AC3E}">
        <p14:creationId xmlns:p14="http://schemas.microsoft.com/office/powerpoint/2010/main" val="214296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03380F83-EBFD-4C6F-9A89-9A48081E5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515" y="346587"/>
            <a:ext cx="10369118" cy="5562600"/>
          </a:xfrm>
        </p:spPr>
      </p:pic>
    </p:spTree>
    <p:extLst>
      <p:ext uri="{BB962C8B-B14F-4D97-AF65-F5344CB8AC3E}">
        <p14:creationId xmlns:p14="http://schemas.microsoft.com/office/powerpoint/2010/main" val="2015247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854</TotalTime>
  <Words>413</Words>
  <Application>Microsoft Office PowerPoint</Application>
  <PresentationFormat>Widescreen</PresentationFormat>
  <Paragraphs>43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Corbel</vt:lpstr>
      <vt:lpstr>Segoe UI</vt:lpstr>
      <vt:lpstr>Parallax</vt:lpstr>
      <vt:lpstr>Autonise Internship Project</vt:lpstr>
      <vt:lpstr>Project Name : Shopping Planet</vt:lpstr>
      <vt:lpstr>PowerPoint Presentation</vt:lpstr>
      <vt:lpstr>PowerPoint Presentation</vt:lpstr>
      <vt:lpstr>PowerPoint Presentation</vt:lpstr>
      <vt:lpstr>About:</vt:lpstr>
      <vt:lpstr>Features</vt:lpstr>
      <vt:lpstr>PowerPoint Presentation</vt:lpstr>
      <vt:lpstr>PowerPoint Presentation</vt:lpstr>
      <vt:lpstr>PowerPoint Presentation</vt:lpstr>
      <vt:lpstr>Cart Features</vt:lpstr>
      <vt:lpstr>PowerPoint Presentation</vt:lpstr>
      <vt:lpstr>PowerPoint Presentation</vt:lpstr>
      <vt:lpstr>PowerPoint Presentation</vt:lpstr>
      <vt:lpstr>PowerPoint Presentation</vt:lpstr>
      <vt:lpstr>Surprise Feature</vt:lpstr>
      <vt:lpstr>PowerPoint Presentation</vt:lpstr>
      <vt:lpstr>PowerPoint Presentation</vt:lpstr>
      <vt:lpstr>Tech Stack</vt:lpstr>
      <vt:lpstr>Github Links</vt:lpstr>
      <vt:lpstr>Outcome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Autonise E</dc:title>
  <dc:creator>Taha Chhabrawala</dc:creator>
  <cp:lastModifiedBy>Taha Chhabrawala</cp:lastModifiedBy>
  <cp:revision>20</cp:revision>
  <dcterms:created xsi:type="dcterms:W3CDTF">2021-03-12T08:58:06Z</dcterms:created>
  <dcterms:modified xsi:type="dcterms:W3CDTF">2021-03-19T17:18:44Z</dcterms:modified>
</cp:coreProperties>
</file>