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8CF2-8701-44AA-89C0-8D56DEC4E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23CCC-A973-4F02-BD73-BB3B9B62B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3519-5816-4B41-887C-5410ABB6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ADF-ACAA-4C4A-862A-B07A7E059D87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5F696-733C-45F5-BFAA-0511774F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01FC-54A4-4407-95DB-446A052F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AC87-16ED-4251-BDD5-16E477BDB3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A137-1368-40C2-90B7-0BF50E71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AD43D-4FB0-4E48-BAF3-1BE5E16B5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143B-FB31-4CE2-9167-D1AD8298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ADF-ACAA-4C4A-862A-B07A7E059D87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6621-D114-4C31-9DD8-D0A76BF0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C797-4FF8-4AAF-B7FB-719A1BBE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AC87-16ED-4251-BDD5-16E477BDB3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68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49FCD-9925-4FA5-99A0-93C9C4BF3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46B71-26AD-45E8-8169-911ED764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FCB0-3B42-47DB-9AA1-3749416D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ADF-ACAA-4C4A-862A-B07A7E059D87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2F96-E062-4E20-97FE-DC7A3DF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DAA9D-33CA-4296-B4CC-8CC52177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AC87-16ED-4251-BDD5-16E477BDB3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7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FBAF-D6D3-47D2-A71B-25B82B5A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66B2-B1D8-4635-9E8B-7341A3D70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2C197-BCCF-4ECD-94E7-CE0CE9BF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ADF-ACAA-4C4A-862A-B07A7E059D87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11E0-C717-44AE-A4EB-1C081D80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8607-6E05-4D6A-A27B-B97F474D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AC87-16ED-4251-BDD5-16E477BDB3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6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1EC7-857F-4106-84E5-3057BC8D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4E39-91BA-45CF-857E-8193672E1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941E-9C6A-406C-A0F6-BAC0882E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ADF-ACAA-4C4A-862A-B07A7E059D87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8829-FA80-4C4B-B781-AED5C652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DEFA-3BAA-4121-861C-D61BEC2D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AC87-16ED-4251-BDD5-16E477BDB3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6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BE5E-A450-40B8-83A8-1CFA3E31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F1E6-75ED-463D-8C0D-3A76A6E29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72688-1824-4459-A935-BA2129AEB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85111-CF2A-4EC9-A1EE-0C8C62BF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ADF-ACAA-4C4A-862A-B07A7E059D87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B9F34-08ED-4488-B5E3-3437D8C2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1949C-4C14-4DAB-9BE7-9B807B9A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AC87-16ED-4251-BDD5-16E477BDB3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39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E9BF-B5B1-4727-86D6-0941062A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3E8C-A01D-4116-842E-79F25018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51BAC-313B-4909-B783-404D122AD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A97C6-A24B-427B-A020-4C3DEE9E4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6CE58-D33B-4F88-A915-56E0C68BE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E5312-8FFC-4384-A5CA-44FAD361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ADF-ACAA-4C4A-862A-B07A7E059D87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31634-C908-4C4D-8D67-4BC4E783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EEA10-E7FB-4192-9DFB-598AA81D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AC87-16ED-4251-BDD5-16E477BDB3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7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E0C7-D8F5-421A-8433-D6FE3214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7D811-10D7-408B-8EC3-1ED54FA9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ADF-ACAA-4C4A-862A-B07A7E059D87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6292F-F236-4844-80FE-E6436CB4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30A7F-9EDF-4FCC-B581-28489112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AC87-16ED-4251-BDD5-16E477BDB3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5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BA5AE-1835-4CC8-8083-C62D5ECC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ADF-ACAA-4C4A-862A-B07A7E059D87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7F12C-9D48-4293-A959-F6354F37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12401-6D1D-41E9-8EB8-A7460EB4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AC87-16ED-4251-BDD5-16E477BDB3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05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E330-5ED8-43FE-B2EF-9668D13F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99EF-A6E1-42EB-9D2B-95D6D54BB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202A1-97D6-47BD-A090-1296EFD58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6A540-B5BA-490E-87AF-313A68A7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ADF-ACAA-4C4A-862A-B07A7E059D87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6144E-B3B1-4690-AE65-5CC79577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59668-984F-472E-9DBB-68F8249A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AC87-16ED-4251-BDD5-16E477BDB3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4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75EA-28CB-49F5-88B8-DB72D71F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E063B-0DCC-452A-BA11-291DEA129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205BA-DABB-4344-B7F7-C6545F06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6B08F-4644-4D78-B9D2-9D03909D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ADF-ACAA-4C4A-862A-B07A7E059D87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F6A4A-03F3-4186-A32B-90E83286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170D3-FCEA-4FA7-9B29-45D503C5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AC87-16ED-4251-BDD5-16E477BDB3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7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900FD-01A9-44A5-BE81-8BFE5B4E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54140-B39E-445D-8B50-D2CB6BA1B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E0B51-C99D-44C0-A344-61C189216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8ADF-ACAA-4C4A-862A-B07A7E059D87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DAE1-9E31-4EAB-B804-E1EAF5B65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624FE-9BCC-49F0-B7F1-1AFAB088D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AC87-16ED-4251-BDD5-16E477BDB3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55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2E1C-3F92-49D1-BAFA-FC88E350E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Website layout.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C5AE1-EB2C-45AC-9598-FA7C7B2BC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85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AFB1-21BF-4F8A-A8BF-66903C49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89A0-9DEB-462F-BCEA-F95D95BC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Header – red</a:t>
            </a:r>
          </a:p>
          <a:p>
            <a:r>
              <a:rPr lang="en-GB" dirty="0"/>
              <a:t>Nav - green</a:t>
            </a:r>
          </a:p>
        </p:txBody>
      </p:sp>
    </p:spTree>
    <p:extLst>
      <p:ext uri="{BB962C8B-B14F-4D97-AF65-F5344CB8AC3E}">
        <p14:creationId xmlns:p14="http://schemas.microsoft.com/office/powerpoint/2010/main" val="319213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C2DB6D-4CF5-4E3A-891D-25A35A6E82C4}"/>
              </a:ext>
            </a:extLst>
          </p:cNvPr>
          <p:cNvSpPr/>
          <p:nvPr/>
        </p:nvSpPr>
        <p:spPr>
          <a:xfrm>
            <a:off x="228600" y="163286"/>
            <a:ext cx="11778343" cy="1662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Start         </a:t>
            </a:r>
            <a:r>
              <a:rPr lang="en-GB" dirty="0" err="1">
                <a:solidFill>
                  <a:schemeClr val="tx1"/>
                </a:solidFill>
              </a:rPr>
              <a:t>wasd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F06DEB9-E518-48D0-B262-F8C1E4177154}"/>
              </a:ext>
            </a:extLst>
          </p:cNvPr>
          <p:cNvSpPr/>
          <p:nvPr/>
        </p:nvSpPr>
        <p:spPr>
          <a:xfrm>
            <a:off x="5900056" y="823345"/>
            <a:ext cx="435429" cy="3422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762B6-6EED-4ED9-8F1E-6A203C901814}"/>
              </a:ext>
            </a:extLst>
          </p:cNvPr>
          <p:cNvSpPr/>
          <p:nvPr/>
        </p:nvSpPr>
        <p:spPr>
          <a:xfrm>
            <a:off x="664028" y="3559629"/>
            <a:ext cx="4887685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6B965-A625-4CDF-B789-43908D54DE6C}"/>
              </a:ext>
            </a:extLst>
          </p:cNvPr>
          <p:cNvSpPr txBox="1"/>
          <p:nvPr/>
        </p:nvSpPr>
        <p:spPr>
          <a:xfrm>
            <a:off x="6640289" y="3839366"/>
            <a:ext cx="4474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eros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massa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fermentum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rutrum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dictum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tempus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ac fermentum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semper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8E23A-FDB3-49B5-9363-372BC164EFE3}"/>
              </a:ext>
            </a:extLst>
          </p:cNvPr>
          <p:cNvSpPr txBox="1"/>
          <p:nvPr/>
        </p:nvSpPr>
        <p:spPr>
          <a:xfrm>
            <a:off x="5551713" y="2433859"/>
            <a:ext cx="161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projects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21D4EA-B83F-4C8C-B98C-5C40AA52922F}"/>
              </a:ext>
            </a:extLst>
          </p:cNvPr>
          <p:cNvCxnSpPr/>
          <p:nvPr/>
        </p:nvCxnSpPr>
        <p:spPr>
          <a:xfrm>
            <a:off x="435429" y="163286"/>
            <a:ext cx="0" cy="16623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8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95F28-8601-44AD-A0B6-0298C99ECFF5}"/>
              </a:ext>
            </a:extLst>
          </p:cNvPr>
          <p:cNvSpPr/>
          <p:nvPr/>
        </p:nvSpPr>
        <p:spPr>
          <a:xfrm>
            <a:off x="664029" y="435429"/>
            <a:ext cx="4887685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AA121-6408-4548-BDDD-AB1D9B303648}"/>
              </a:ext>
            </a:extLst>
          </p:cNvPr>
          <p:cNvSpPr txBox="1"/>
          <p:nvPr/>
        </p:nvSpPr>
        <p:spPr>
          <a:xfrm>
            <a:off x="7053943" y="609600"/>
            <a:ext cx="4474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eros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massa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fermentum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rutrum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dictum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tempus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ac fermentum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semper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5DD69-AE0E-4474-B5D5-20CC7E450B4B}"/>
              </a:ext>
            </a:extLst>
          </p:cNvPr>
          <p:cNvSpPr/>
          <p:nvPr/>
        </p:nvSpPr>
        <p:spPr>
          <a:xfrm>
            <a:off x="664028" y="3559629"/>
            <a:ext cx="4887685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3AB8E-BD85-45FA-AC16-591B82E2A247}"/>
              </a:ext>
            </a:extLst>
          </p:cNvPr>
          <p:cNvSpPr txBox="1"/>
          <p:nvPr/>
        </p:nvSpPr>
        <p:spPr>
          <a:xfrm>
            <a:off x="7053943" y="3839366"/>
            <a:ext cx="4474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eros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massa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fermentum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rutrum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dictum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tempus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ac fermentum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semper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FE681B-DB4A-448F-9812-C3FD63F4E645}"/>
              </a:ext>
            </a:extLst>
          </p:cNvPr>
          <p:cNvCxnSpPr/>
          <p:nvPr/>
        </p:nvCxnSpPr>
        <p:spPr>
          <a:xfrm>
            <a:off x="435429" y="3287486"/>
            <a:ext cx="11321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12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Website layout.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layout.</dc:title>
  <dc:creator>Tom Sammon</dc:creator>
  <cp:lastModifiedBy>Tom Sammon</cp:lastModifiedBy>
  <cp:revision>3</cp:revision>
  <dcterms:created xsi:type="dcterms:W3CDTF">2022-04-14T00:30:35Z</dcterms:created>
  <dcterms:modified xsi:type="dcterms:W3CDTF">2022-04-14T00:42:23Z</dcterms:modified>
</cp:coreProperties>
</file>