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79" r:id="rId10"/>
    <p:sldId id="269" r:id="rId11"/>
    <p:sldId id="270" r:id="rId12"/>
    <p:sldId id="266" r:id="rId13"/>
    <p:sldId id="280" r:id="rId14"/>
    <p:sldId id="281" r:id="rId15"/>
    <p:sldId id="282" r:id="rId16"/>
    <p:sldId id="287" r:id="rId17"/>
    <p:sldId id="286" r:id="rId18"/>
    <p:sldId id="283" r:id="rId19"/>
    <p:sldId id="28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3480" autoAdjust="0"/>
  </p:normalViewPr>
  <p:slideViewPr>
    <p:cSldViewPr snapToGrid="0">
      <p:cViewPr varScale="1">
        <p:scale>
          <a:sx n="84" d="100"/>
          <a:sy n="84" d="100"/>
        </p:scale>
        <p:origin x="129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7" Type="http://schemas.openxmlformats.org/officeDocument/2006/relationships/image" Target="../media/image13.jfif"/><Relationship Id="rId2" Type="http://schemas.openxmlformats.org/officeDocument/2006/relationships/image" Target="../media/image8.jfif"/><Relationship Id="rId1" Type="http://schemas.openxmlformats.org/officeDocument/2006/relationships/image" Target="../media/image7.jpg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p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7" Type="http://schemas.openxmlformats.org/officeDocument/2006/relationships/slide" Target="../slides/slide19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7" Type="http://schemas.openxmlformats.org/officeDocument/2006/relationships/image" Target="../media/image13.jfif"/><Relationship Id="rId2" Type="http://schemas.openxmlformats.org/officeDocument/2006/relationships/image" Target="../media/image8.jfif"/><Relationship Id="rId1" Type="http://schemas.openxmlformats.org/officeDocument/2006/relationships/image" Target="../media/image7.jpg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8AECA-B6F8-4996-BD4D-59BE71F79EEF}" type="doc">
      <dgm:prSet loTypeId="urn:microsoft.com/office/officeart/2008/layout/BendingPictureCaptionList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E5331-EF02-4948-9FB7-23AE16A36407}">
      <dgm:prSet/>
      <dgm:spPr/>
      <dgm:t>
        <a:bodyPr/>
        <a:lstStyle/>
        <a:p>
          <a:r>
            <a:rPr lang="en-US"/>
            <a:t>Jiangguo Zhang (team lead)</a:t>
          </a:r>
        </a:p>
      </dgm:t>
    </dgm:pt>
    <dgm:pt modelId="{D2A85187-9E61-4EF1-8E74-9EC667F2ABB5}" type="parTrans" cxnId="{A76C9555-8C90-4A9D-B456-206EA7AA4003}">
      <dgm:prSet/>
      <dgm:spPr/>
      <dgm:t>
        <a:bodyPr/>
        <a:lstStyle/>
        <a:p>
          <a:endParaRPr lang="en-US"/>
        </a:p>
      </dgm:t>
    </dgm:pt>
    <dgm:pt modelId="{4BC764A0-BC29-49CB-AE31-B7A230792EDB}" type="sibTrans" cxnId="{A76C9555-8C90-4A9D-B456-206EA7AA4003}">
      <dgm:prSet/>
      <dgm:spPr/>
      <dgm:t>
        <a:bodyPr/>
        <a:lstStyle/>
        <a:p>
          <a:endParaRPr lang="en-US"/>
        </a:p>
      </dgm:t>
    </dgm:pt>
    <dgm:pt modelId="{D0AF4F98-40EB-4EB3-AB0A-D25AD94EE2F9}">
      <dgm:prSet/>
      <dgm:spPr/>
      <dgm:t>
        <a:bodyPr/>
        <a:lstStyle/>
        <a:p>
          <a:r>
            <a:rPr lang="en-US"/>
            <a:t>Yifan Wang (tech lead)</a:t>
          </a:r>
        </a:p>
      </dgm:t>
    </dgm:pt>
    <dgm:pt modelId="{97BCC8C3-B37C-486D-858B-EE7BA3F3EDAA}" type="parTrans" cxnId="{376E0D00-020D-492A-BB93-F2B9584F0FAC}">
      <dgm:prSet/>
      <dgm:spPr/>
      <dgm:t>
        <a:bodyPr/>
        <a:lstStyle/>
        <a:p>
          <a:endParaRPr lang="en-US"/>
        </a:p>
      </dgm:t>
    </dgm:pt>
    <dgm:pt modelId="{FAA98EB6-570C-4F10-9CEF-414176F3C1D2}" type="sibTrans" cxnId="{376E0D00-020D-492A-BB93-F2B9584F0FAC}">
      <dgm:prSet/>
      <dgm:spPr/>
      <dgm:t>
        <a:bodyPr/>
        <a:lstStyle/>
        <a:p>
          <a:endParaRPr lang="en-US"/>
        </a:p>
      </dgm:t>
    </dgm:pt>
    <dgm:pt modelId="{2513AB5C-EDB6-4765-9654-55FF3EBC8B09}">
      <dgm:prSet/>
      <dgm:spPr/>
      <dgm:t>
        <a:bodyPr/>
        <a:lstStyle/>
        <a:p>
          <a:r>
            <a:rPr lang="en-US" dirty="0" err="1"/>
            <a:t>Sibo</a:t>
          </a:r>
          <a:r>
            <a:rPr lang="en-US" dirty="0"/>
            <a:t> Wang (doc lead)</a:t>
          </a:r>
        </a:p>
      </dgm:t>
    </dgm:pt>
    <dgm:pt modelId="{36C7EE81-B901-4B62-B859-F64FCF211E29}" type="parTrans" cxnId="{D95F5FC3-45CD-4711-B13E-37BC21FDD9C4}">
      <dgm:prSet/>
      <dgm:spPr/>
      <dgm:t>
        <a:bodyPr/>
        <a:lstStyle/>
        <a:p>
          <a:endParaRPr lang="en-US"/>
        </a:p>
      </dgm:t>
    </dgm:pt>
    <dgm:pt modelId="{6BC498E1-FC09-4FA3-9728-47E40EA19C60}" type="sibTrans" cxnId="{D95F5FC3-45CD-4711-B13E-37BC21FDD9C4}">
      <dgm:prSet/>
      <dgm:spPr/>
      <dgm:t>
        <a:bodyPr/>
        <a:lstStyle/>
        <a:p>
          <a:endParaRPr lang="en-US"/>
        </a:p>
      </dgm:t>
    </dgm:pt>
    <dgm:pt modelId="{E2522E23-B9A3-43E7-A2CC-CA76B3BB978B}">
      <dgm:prSet/>
      <dgm:spPr/>
      <dgm:t>
        <a:bodyPr/>
        <a:lstStyle/>
        <a:p>
          <a:r>
            <a:rPr lang="en-US"/>
            <a:t>Shunda Huang (dev)</a:t>
          </a:r>
        </a:p>
      </dgm:t>
    </dgm:pt>
    <dgm:pt modelId="{16A622E3-8BA0-4E5E-91C5-B482A2146A2C}" type="parTrans" cxnId="{228F6ED1-E17A-489A-8688-A1E03A9AD099}">
      <dgm:prSet/>
      <dgm:spPr/>
      <dgm:t>
        <a:bodyPr/>
        <a:lstStyle/>
        <a:p>
          <a:endParaRPr lang="en-US"/>
        </a:p>
      </dgm:t>
    </dgm:pt>
    <dgm:pt modelId="{0CEF4C1F-32F5-4C0C-A95A-460DA6E136EA}" type="sibTrans" cxnId="{228F6ED1-E17A-489A-8688-A1E03A9AD099}">
      <dgm:prSet/>
      <dgm:spPr/>
      <dgm:t>
        <a:bodyPr/>
        <a:lstStyle/>
        <a:p>
          <a:endParaRPr lang="en-US"/>
        </a:p>
      </dgm:t>
    </dgm:pt>
    <dgm:pt modelId="{0ABCAA0B-8CEF-4FCA-A02A-68B4936D3BBB}">
      <dgm:prSet/>
      <dgm:spPr/>
      <dgm:t>
        <a:bodyPr/>
        <a:lstStyle/>
        <a:p>
          <a:r>
            <a:rPr lang="en-US"/>
            <a:t>Can Sun (dev)</a:t>
          </a:r>
        </a:p>
      </dgm:t>
    </dgm:pt>
    <dgm:pt modelId="{D83FF9A7-83CC-4F48-A93D-90D71B11C1B1}" type="parTrans" cxnId="{4A1C201F-57B6-4BF1-A8F5-2135255E78B3}">
      <dgm:prSet/>
      <dgm:spPr/>
      <dgm:t>
        <a:bodyPr/>
        <a:lstStyle/>
        <a:p>
          <a:endParaRPr lang="en-US"/>
        </a:p>
      </dgm:t>
    </dgm:pt>
    <dgm:pt modelId="{1C00612A-A3B1-4BC6-BFA2-08D58BD285AB}" type="sibTrans" cxnId="{4A1C201F-57B6-4BF1-A8F5-2135255E78B3}">
      <dgm:prSet/>
      <dgm:spPr/>
      <dgm:t>
        <a:bodyPr/>
        <a:lstStyle/>
        <a:p>
          <a:endParaRPr lang="en-US"/>
        </a:p>
      </dgm:t>
    </dgm:pt>
    <dgm:pt modelId="{89876077-1F1A-4165-A4E3-DFFA5B6BE0B2}">
      <dgm:prSet/>
      <dgm:spPr/>
      <dgm:t>
        <a:bodyPr/>
        <a:lstStyle/>
        <a:p>
          <a:r>
            <a:rPr lang="en-US"/>
            <a:t>Enze Zhong (dev)</a:t>
          </a:r>
        </a:p>
      </dgm:t>
    </dgm:pt>
    <dgm:pt modelId="{4E5B5516-C015-4999-8F01-84C63041D6C6}" type="parTrans" cxnId="{1036C36E-3E15-4466-8140-2F84BA73E893}">
      <dgm:prSet/>
      <dgm:spPr/>
      <dgm:t>
        <a:bodyPr/>
        <a:lstStyle/>
        <a:p>
          <a:endParaRPr lang="en-US"/>
        </a:p>
      </dgm:t>
    </dgm:pt>
    <dgm:pt modelId="{2F44E314-371C-4BDD-913B-35F5A63687A3}" type="sibTrans" cxnId="{1036C36E-3E15-4466-8140-2F84BA73E893}">
      <dgm:prSet/>
      <dgm:spPr/>
      <dgm:t>
        <a:bodyPr/>
        <a:lstStyle/>
        <a:p>
          <a:endParaRPr lang="en-US"/>
        </a:p>
      </dgm:t>
    </dgm:pt>
    <dgm:pt modelId="{8D6A8B08-DC4F-4409-9AE1-EBB90582BFF4}">
      <dgm:prSet/>
      <dgm:spPr/>
      <dgm:t>
        <a:bodyPr/>
        <a:lstStyle/>
        <a:p>
          <a:r>
            <a:rPr lang="en-US"/>
            <a:t>Tingting Zhou (dev)</a:t>
          </a:r>
        </a:p>
      </dgm:t>
    </dgm:pt>
    <dgm:pt modelId="{137E29BA-DD30-4B54-84A1-8565162B616C}" type="parTrans" cxnId="{21120A02-1346-4ED8-A2DA-D1AC2CDD6DE1}">
      <dgm:prSet/>
      <dgm:spPr/>
      <dgm:t>
        <a:bodyPr/>
        <a:lstStyle/>
        <a:p>
          <a:endParaRPr lang="en-US"/>
        </a:p>
      </dgm:t>
    </dgm:pt>
    <dgm:pt modelId="{5518B8C9-04CB-46A3-A624-51CEFA480809}" type="sibTrans" cxnId="{21120A02-1346-4ED8-A2DA-D1AC2CDD6DE1}">
      <dgm:prSet/>
      <dgm:spPr/>
      <dgm:t>
        <a:bodyPr/>
        <a:lstStyle/>
        <a:p>
          <a:endParaRPr lang="en-US"/>
        </a:p>
      </dgm:t>
    </dgm:pt>
    <dgm:pt modelId="{BEF17F4F-8A91-489F-BB86-1D785A74E89D}" type="pres">
      <dgm:prSet presAssocID="{6CD8AECA-B6F8-4996-BD4D-59BE71F79EEF}" presName="Name0" presStyleCnt="0">
        <dgm:presLayoutVars>
          <dgm:dir/>
          <dgm:resizeHandles val="exact"/>
        </dgm:presLayoutVars>
      </dgm:prSet>
      <dgm:spPr/>
    </dgm:pt>
    <dgm:pt modelId="{8AC93A59-E5B5-4808-9652-290833636BEB}" type="pres">
      <dgm:prSet presAssocID="{2EEE5331-EF02-4948-9FB7-23AE16A36407}" presName="composite" presStyleCnt="0"/>
      <dgm:spPr/>
    </dgm:pt>
    <dgm:pt modelId="{07148C1E-C3EC-48AA-AA45-9C9169FC1E6D}" type="pres">
      <dgm:prSet presAssocID="{2EEE5331-EF02-4948-9FB7-23AE16A36407}" presName="rect1" presStyleLbl="bgImgPlace1" presStyleIdx="0" presStyleCnt="7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52D250A3-5E92-4A1E-AAE6-B85C312C6FAA}" type="pres">
      <dgm:prSet presAssocID="{2EEE5331-EF02-4948-9FB7-23AE16A36407}" presName="wedgeRectCallout1" presStyleLbl="node1" presStyleIdx="0" presStyleCnt="7">
        <dgm:presLayoutVars>
          <dgm:bulletEnabled val="1"/>
        </dgm:presLayoutVars>
      </dgm:prSet>
      <dgm:spPr/>
    </dgm:pt>
    <dgm:pt modelId="{F5832A96-A13A-448D-A7FB-7CC09D393A38}" type="pres">
      <dgm:prSet presAssocID="{4BC764A0-BC29-49CB-AE31-B7A230792EDB}" presName="sibTrans" presStyleCnt="0"/>
      <dgm:spPr/>
    </dgm:pt>
    <dgm:pt modelId="{6CC6CC9E-3CF4-49DB-92C4-5DEE6A6EBFFE}" type="pres">
      <dgm:prSet presAssocID="{D0AF4F98-40EB-4EB3-AB0A-D25AD94EE2F9}" presName="composite" presStyleCnt="0"/>
      <dgm:spPr/>
    </dgm:pt>
    <dgm:pt modelId="{8E46AAB2-20D9-42B4-A1E7-0978770785BF}" type="pres">
      <dgm:prSet presAssocID="{D0AF4F98-40EB-4EB3-AB0A-D25AD94EE2F9}" presName="rect1" presStyleLbl="bgImgPlace1" presStyleIdx="1" presStyleCnt="7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A6C1BB85-2348-4032-A56C-A4AE7DC73870}" type="pres">
      <dgm:prSet presAssocID="{D0AF4F98-40EB-4EB3-AB0A-D25AD94EE2F9}" presName="wedgeRectCallout1" presStyleLbl="node1" presStyleIdx="1" presStyleCnt="7">
        <dgm:presLayoutVars>
          <dgm:bulletEnabled val="1"/>
        </dgm:presLayoutVars>
      </dgm:prSet>
      <dgm:spPr/>
    </dgm:pt>
    <dgm:pt modelId="{AE0CD543-DDD7-426E-991F-6CB0575566EF}" type="pres">
      <dgm:prSet presAssocID="{FAA98EB6-570C-4F10-9CEF-414176F3C1D2}" presName="sibTrans" presStyleCnt="0"/>
      <dgm:spPr/>
    </dgm:pt>
    <dgm:pt modelId="{F3C2E6AD-3E91-49A0-A321-C036DCEEF2CC}" type="pres">
      <dgm:prSet presAssocID="{2513AB5C-EDB6-4765-9654-55FF3EBC8B09}" presName="composite" presStyleCnt="0"/>
      <dgm:spPr/>
    </dgm:pt>
    <dgm:pt modelId="{1483D83F-22D1-4743-82D4-0CD32FA3ECC1}" type="pres">
      <dgm:prSet presAssocID="{2513AB5C-EDB6-4765-9654-55FF3EBC8B09}" presName="rect1" presStyleLbl="bgImgPlace1" presStyleIdx="2" presStyleCnt="7"/>
      <dgm:spPr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9000" b="-9000"/>
          </a:stretch>
        </a:blipFill>
      </dgm:spPr>
    </dgm:pt>
    <dgm:pt modelId="{A0523981-01E9-4267-AE12-110FF4E06224}" type="pres">
      <dgm:prSet presAssocID="{2513AB5C-EDB6-4765-9654-55FF3EBC8B09}" presName="wedgeRectCallout1" presStyleLbl="node1" presStyleIdx="2" presStyleCnt="7">
        <dgm:presLayoutVars>
          <dgm:bulletEnabled val="1"/>
        </dgm:presLayoutVars>
      </dgm:prSet>
      <dgm:spPr/>
    </dgm:pt>
    <dgm:pt modelId="{08386CE2-D601-4BD1-86DF-706A3F60AAE1}" type="pres">
      <dgm:prSet presAssocID="{6BC498E1-FC09-4FA3-9728-47E40EA19C60}" presName="sibTrans" presStyleCnt="0"/>
      <dgm:spPr/>
    </dgm:pt>
    <dgm:pt modelId="{3CD9C9AC-859B-4001-9F3F-0DA7F1FA3F8C}" type="pres">
      <dgm:prSet presAssocID="{E2522E23-B9A3-43E7-A2CC-CA76B3BB978B}" presName="composite" presStyleCnt="0"/>
      <dgm:spPr/>
    </dgm:pt>
    <dgm:pt modelId="{A7EBF103-BCC9-46F9-91E4-03D79CB8A1F9}" type="pres">
      <dgm:prSet presAssocID="{E2522E23-B9A3-43E7-A2CC-CA76B3BB978B}" presName="rect1" presStyleLbl="bgImgPlace1" presStyleIdx="3" presStyleCnt="7"/>
      <dgm:spPr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26000" b="-26000"/>
          </a:stretch>
        </a:blipFill>
      </dgm:spPr>
    </dgm:pt>
    <dgm:pt modelId="{EE355D45-927D-4236-8851-AFEDF522BCD8}" type="pres">
      <dgm:prSet presAssocID="{E2522E23-B9A3-43E7-A2CC-CA76B3BB978B}" presName="wedgeRectCallout1" presStyleLbl="node1" presStyleIdx="3" presStyleCnt="7">
        <dgm:presLayoutVars>
          <dgm:bulletEnabled val="1"/>
        </dgm:presLayoutVars>
      </dgm:prSet>
      <dgm:spPr/>
    </dgm:pt>
    <dgm:pt modelId="{2C7A8F56-31F7-4D2E-9C88-E265E656A8E0}" type="pres">
      <dgm:prSet presAssocID="{0CEF4C1F-32F5-4C0C-A95A-460DA6E136EA}" presName="sibTrans" presStyleCnt="0"/>
      <dgm:spPr/>
    </dgm:pt>
    <dgm:pt modelId="{A956E790-9CEB-4395-B897-4612A6FBB9CD}" type="pres">
      <dgm:prSet presAssocID="{0ABCAA0B-8CEF-4FCA-A02A-68B4936D3BBB}" presName="composite" presStyleCnt="0"/>
      <dgm:spPr/>
    </dgm:pt>
    <dgm:pt modelId="{A4E4703A-FFB9-4A4F-99E3-4A031FCB8034}" type="pres">
      <dgm:prSet presAssocID="{0ABCAA0B-8CEF-4FCA-A02A-68B4936D3BBB}" presName="rect1" presStyleLbl="bgImgPlace1" presStyleIdx="4" presStyleCnt="7"/>
      <dgm:spPr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t="-9000" b="-9000"/>
          </a:stretch>
        </a:blipFill>
      </dgm:spPr>
    </dgm:pt>
    <dgm:pt modelId="{23F5F2F4-BEC6-4DDE-85F2-B89EB701539C}" type="pres">
      <dgm:prSet presAssocID="{0ABCAA0B-8CEF-4FCA-A02A-68B4936D3BBB}" presName="wedgeRectCallout1" presStyleLbl="node1" presStyleIdx="4" presStyleCnt="7">
        <dgm:presLayoutVars>
          <dgm:bulletEnabled val="1"/>
        </dgm:presLayoutVars>
      </dgm:prSet>
      <dgm:spPr/>
    </dgm:pt>
    <dgm:pt modelId="{4C5FF83A-C7E7-4BA9-BD58-253D45335FC7}" type="pres">
      <dgm:prSet presAssocID="{1C00612A-A3B1-4BC6-BFA2-08D58BD285AB}" presName="sibTrans" presStyleCnt="0"/>
      <dgm:spPr/>
    </dgm:pt>
    <dgm:pt modelId="{7447B75C-3328-4F03-8E7C-F87013582815}" type="pres">
      <dgm:prSet presAssocID="{89876077-1F1A-4165-A4E3-DFFA5B6BE0B2}" presName="composite" presStyleCnt="0"/>
      <dgm:spPr/>
    </dgm:pt>
    <dgm:pt modelId="{108224E3-73C1-4E10-91F6-7DD89DA9B192}" type="pres">
      <dgm:prSet presAssocID="{89876077-1F1A-4165-A4E3-DFFA5B6BE0B2}" presName="rect1" presStyleLbl="bgImgPlace1" presStyleIdx="5" presStyleCnt="7"/>
      <dgm:spPr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t="-9000" b="-9000"/>
          </a:stretch>
        </a:blipFill>
      </dgm:spPr>
    </dgm:pt>
    <dgm:pt modelId="{BE7D22B1-CB0E-442B-92BA-2BA4C50AF7A1}" type="pres">
      <dgm:prSet presAssocID="{89876077-1F1A-4165-A4E3-DFFA5B6BE0B2}" presName="wedgeRectCallout1" presStyleLbl="node1" presStyleIdx="5" presStyleCnt="7">
        <dgm:presLayoutVars>
          <dgm:bulletEnabled val="1"/>
        </dgm:presLayoutVars>
      </dgm:prSet>
      <dgm:spPr/>
    </dgm:pt>
    <dgm:pt modelId="{C77CBEBC-5100-43B9-B968-1D9E8D06B136}" type="pres">
      <dgm:prSet presAssocID="{2F44E314-371C-4BDD-913B-35F5A63687A3}" presName="sibTrans" presStyleCnt="0"/>
      <dgm:spPr/>
    </dgm:pt>
    <dgm:pt modelId="{731E1029-E467-48B5-99F9-BD368629EF62}" type="pres">
      <dgm:prSet presAssocID="{8D6A8B08-DC4F-4409-9AE1-EBB90582BFF4}" presName="composite" presStyleCnt="0"/>
      <dgm:spPr/>
    </dgm:pt>
    <dgm:pt modelId="{50E67ED0-2BB9-4C85-9F78-D36F5618196F}" type="pres">
      <dgm:prSet presAssocID="{8D6A8B08-DC4F-4409-9AE1-EBB90582BFF4}" presName="rect1" presStyleLbl="bgImgPlace1" presStyleIdx="6" presStyleCnt="7"/>
      <dgm:spPr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 t="-9000" b="-9000"/>
          </a:stretch>
        </a:blipFill>
      </dgm:spPr>
    </dgm:pt>
    <dgm:pt modelId="{597A2AEA-3C1D-4548-B270-5812BE5D6F07}" type="pres">
      <dgm:prSet presAssocID="{8D6A8B08-DC4F-4409-9AE1-EBB90582BFF4}" presName="wedgeRectCallout1" presStyleLbl="node1" presStyleIdx="6" presStyleCnt="7">
        <dgm:presLayoutVars>
          <dgm:bulletEnabled val="1"/>
        </dgm:presLayoutVars>
      </dgm:prSet>
      <dgm:spPr/>
    </dgm:pt>
  </dgm:ptLst>
  <dgm:cxnLst>
    <dgm:cxn modelId="{376E0D00-020D-492A-BB93-F2B9584F0FAC}" srcId="{6CD8AECA-B6F8-4996-BD4D-59BE71F79EEF}" destId="{D0AF4F98-40EB-4EB3-AB0A-D25AD94EE2F9}" srcOrd="1" destOrd="0" parTransId="{97BCC8C3-B37C-486D-858B-EE7BA3F3EDAA}" sibTransId="{FAA98EB6-570C-4F10-9CEF-414176F3C1D2}"/>
    <dgm:cxn modelId="{21120A02-1346-4ED8-A2DA-D1AC2CDD6DE1}" srcId="{6CD8AECA-B6F8-4996-BD4D-59BE71F79EEF}" destId="{8D6A8B08-DC4F-4409-9AE1-EBB90582BFF4}" srcOrd="6" destOrd="0" parTransId="{137E29BA-DD30-4B54-84A1-8565162B616C}" sibTransId="{5518B8C9-04CB-46A3-A624-51CEFA480809}"/>
    <dgm:cxn modelId="{8BCAD512-472D-420B-A635-3F98E3FC2906}" type="presOf" srcId="{6CD8AECA-B6F8-4996-BD4D-59BE71F79EEF}" destId="{BEF17F4F-8A91-489F-BB86-1D785A74E89D}" srcOrd="0" destOrd="0" presId="urn:microsoft.com/office/officeart/2008/layout/BendingPictureCaptionList"/>
    <dgm:cxn modelId="{4A1C201F-57B6-4BF1-A8F5-2135255E78B3}" srcId="{6CD8AECA-B6F8-4996-BD4D-59BE71F79EEF}" destId="{0ABCAA0B-8CEF-4FCA-A02A-68B4936D3BBB}" srcOrd="4" destOrd="0" parTransId="{D83FF9A7-83CC-4F48-A93D-90D71B11C1B1}" sibTransId="{1C00612A-A3B1-4BC6-BFA2-08D58BD285AB}"/>
    <dgm:cxn modelId="{146D3848-3598-4034-989D-B31DB4B462CC}" type="presOf" srcId="{E2522E23-B9A3-43E7-A2CC-CA76B3BB978B}" destId="{EE355D45-927D-4236-8851-AFEDF522BCD8}" srcOrd="0" destOrd="0" presId="urn:microsoft.com/office/officeart/2008/layout/BendingPictureCaptionList"/>
    <dgm:cxn modelId="{449D636A-F713-4C94-84FD-1D7A351820F1}" type="presOf" srcId="{D0AF4F98-40EB-4EB3-AB0A-D25AD94EE2F9}" destId="{A6C1BB85-2348-4032-A56C-A4AE7DC73870}" srcOrd="0" destOrd="0" presId="urn:microsoft.com/office/officeart/2008/layout/BendingPictureCaptionList"/>
    <dgm:cxn modelId="{1036C36E-3E15-4466-8140-2F84BA73E893}" srcId="{6CD8AECA-B6F8-4996-BD4D-59BE71F79EEF}" destId="{89876077-1F1A-4165-A4E3-DFFA5B6BE0B2}" srcOrd="5" destOrd="0" parTransId="{4E5B5516-C015-4999-8F01-84C63041D6C6}" sibTransId="{2F44E314-371C-4BDD-913B-35F5A63687A3}"/>
    <dgm:cxn modelId="{5EA48F6F-B699-464E-8FA4-34405EF00FA3}" type="presOf" srcId="{89876077-1F1A-4165-A4E3-DFFA5B6BE0B2}" destId="{BE7D22B1-CB0E-442B-92BA-2BA4C50AF7A1}" srcOrd="0" destOrd="0" presId="urn:microsoft.com/office/officeart/2008/layout/BendingPictureCaptionList"/>
    <dgm:cxn modelId="{30215D50-4C62-4C72-829E-F0482FEF31F2}" type="presOf" srcId="{0ABCAA0B-8CEF-4FCA-A02A-68B4936D3BBB}" destId="{23F5F2F4-BEC6-4DDE-85F2-B89EB701539C}" srcOrd="0" destOrd="0" presId="urn:microsoft.com/office/officeart/2008/layout/BendingPictureCaptionList"/>
    <dgm:cxn modelId="{A6B07074-0E72-4F30-A834-CA86BC34FF1F}" type="presOf" srcId="{8D6A8B08-DC4F-4409-9AE1-EBB90582BFF4}" destId="{597A2AEA-3C1D-4548-B270-5812BE5D6F07}" srcOrd="0" destOrd="0" presId="urn:microsoft.com/office/officeart/2008/layout/BendingPictureCaptionList"/>
    <dgm:cxn modelId="{A76C9555-8C90-4A9D-B456-206EA7AA4003}" srcId="{6CD8AECA-B6F8-4996-BD4D-59BE71F79EEF}" destId="{2EEE5331-EF02-4948-9FB7-23AE16A36407}" srcOrd="0" destOrd="0" parTransId="{D2A85187-9E61-4EF1-8E74-9EC667F2ABB5}" sibTransId="{4BC764A0-BC29-49CB-AE31-B7A230792EDB}"/>
    <dgm:cxn modelId="{EAB2C38E-CFAA-4500-A3FF-157110E5747E}" type="presOf" srcId="{2513AB5C-EDB6-4765-9654-55FF3EBC8B09}" destId="{A0523981-01E9-4267-AE12-110FF4E06224}" srcOrd="0" destOrd="0" presId="urn:microsoft.com/office/officeart/2008/layout/BendingPictureCaptionList"/>
    <dgm:cxn modelId="{D95F5FC3-45CD-4711-B13E-37BC21FDD9C4}" srcId="{6CD8AECA-B6F8-4996-BD4D-59BE71F79EEF}" destId="{2513AB5C-EDB6-4765-9654-55FF3EBC8B09}" srcOrd="2" destOrd="0" parTransId="{36C7EE81-B901-4B62-B859-F64FCF211E29}" sibTransId="{6BC498E1-FC09-4FA3-9728-47E40EA19C60}"/>
    <dgm:cxn modelId="{87172AD1-3D88-4DC4-B7E3-B4DD708AA88A}" type="presOf" srcId="{2EEE5331-EF02-4948-9FB7-23AE16A36407}" destId="{52D250A3-5E92-4A1E-AAE6-B85C312C6FAA}" srcOrd="0" destOrd="0" presId="urn:microsoft.com/office/officeart/2008/layout/BendingPictureCaptionList"/>
    <dgm:cxn modelId="{228F6ED1-E17A-489A-8688-A1E03A9AD099}" srcId="{6CD8AECA-B6F8-4996-BD4D-59BE71F79EEF}" destId="{E2522E23-B9A3-43E7-A2CC-CA76B3BB978B}" srcOrd="3" destOrd="0" parTransId="{16A622E3-8BA0-4E5E-91C5-B482A2146A2C}" sibTransId="{0CEF4C1F-32F5-4C0C-A95A-460DA6E136EA}"/>
    <dgm:cxn modelId="{52C5CBD1-0942-4025-BD8C-D913F7217059}" type="presParOf" srcId="{BEF17F4F-8A91-489F-BB86-1D785A74E89D}" destId="{8AC93A59-E5B5-4808-9652-290833636BEB}" srcOrd="0" destOrd="0" presId="urn:microsoft.com/office/officeart/2008/layout/BendingPictureCaptionList"/>
    <dgm:cxn modelId="{4F1E494C-84D4-4B0F-966C-C85D5CF6518D}" type="presParOf" srcId="{8AC93A59-E5B5-4808-9652-290833636BEB}" destId="{07148C1E-C3EC-48AA-AA45-9C9169FC1E6D}" srcOrd="0" destOrd="0" presId="urn:microsoft.com/office/officeart/2008/layout/BendingPictureCaptionList"/>
    <dgm:cxn modelId="{BF57AB73-376E-4C73-93DC-C3577314699A}" type="presParOf" srcId="{8AC93A59-E5B5-4808-9652-290833636BEB}" destId="{52D250A3-5E92-4A1E-AAE6-B85C312C6FAA}" srcOrd="1" destOrd="0" presId="urn:microsoft.com/office/officeart/2008/layout/BendingPictureCaptionList"/>
    <dgm:cxn modelId="{F04AD783-EDB8-4183-98A8-FEBBD8D33311}" type="presParOf" srcId="{BEF17F4F-8A91-489F-BB86-1D785A74E89D}" destId="{F5832A96-A13A-448D-A7FB-7CC09D393A38}" srcOrd="1" destOrd="0" presId="urn:microsoft.com/office/officeart/2008/layout/BendingPictureCaptionList"/>
    <dgm:cxn modelId="{F7C6853F-88C0-4E1D-AFDD-4D0DED94B69C}" type="presParOf" srcId="{BEF17F4F-8A91-489F-BB86-1D785A74E89D}" destId="{6CC6CC9E-3CF4-49DB-92C4-5DEE6A6EBFFE}" srcOrd="2" destOrd="0" presId="urn:microsoft.com/office/officeart/2008/layout/BendingPictureCaptionList"/>
    <dgm:cxn modelId="{01258EBE-F05E-4B36-BCF6-98E96DBE5FBF}" type="presParOf" srcId="{6CC6CC9E-3CF4-49DB-92C4-5DEE6A6EBFFE}" destId="{8E46AAB2-20D9-42B4-A1E7-0978770785BF}" srcOrd="0" destOrd="0" presId="urn:microsoft.com/office/officeart/2008/layout/BendingPictureCaptionList"/>
    <dgm:cxn modelId="{59CD3A69-89D2-497B-A7F7-CBC99110EEBF}" type="presParOf" srcId="{6CC6CC9E-3CF4-49DB-92C4-5DEE6A6EBFFE}" destId="{A6C1BB85-2348-4032-A56C-A4AE7DC73870}" srcOrd="1" destOrd="0" presId="urn:microsoft.com/office/officeart/2008/layout/BendingPictureCaptionList"/>
    <dgm:cxn modelId="{E106DE8F-02EF-4589-999E-8F55D1C7974E}" type="presParOf" srcId="{BEF17F4F-8A91-489F-BB86-1D785A74E89D}" destId="{AE0CD543-DDD7-426E-991F-6CB0575566EF}" srcOrd="3" destOrd="0" presId="urn:microsoft.com/office/officeart/2008/layout/BendingPictureCaptionList"/>
    <dgm:cxn modelId="{2D52AE1D-412C-4FD7-A4CB-D22222AC4C57}" type="presParOf" srcId="{BEF17F4F-8A91-489F-BB86-1D785A74E89D}" destId="{F3C2E6AD-3E91-49A0-A321-C036DCEEF2CC}" srcOrd="4" destOrd="0" presId="urn:microsoft.com/office/officeart/2008/layout/BendingPictureCaptionList"/>
    <dgm:cxn modelId="{A88DD474-2185-4B29-BBD3-FB1F9F750C5D}" type="presParOf" srcId="{F3C2E6AD-3E91-49A0-A321-C036DCEEF2CC}" destId="{1483D83F-22D1-4743-82D4-0CD32FA3ECC1}" srcOrd="0" destOrd="0" presId="urn:microsoft.com/office/officeart/2008/layout/BendingPictureCaptionList"/>
    <dgm:cxn modelId="{C70542DD-7E49-48A1-929D-73905A358B2F}" type="presParOf" srcId="{F3C2E6AD-3E91-49A0-A321-C036DCEEF2CC}" destId="{A0523981-01E9-4267-AE12-110FF4E06224}" srcOrd="1" destOrd="0" presId="urn:microsoft.com/office/officeart/2008/layout/BendingPictureCaptionList"/>
    <dgm:cxn modelId="{6C7CCD4F-411A-4F88-B02D-BF074346381A}" type="presParOf" srcId="{BEF17F4F-8A91-489F-BB86-1D785A74E89D}" destId="{08386CE2-D601-4BD1-86DF-706A3F60AAE1}" srcOrd="5" destOrd="0" presId="urn:microsoft.com/office/officeart/2008/layout/BendingPictureCaptionList"/>
    <dgm:cxn modelId="{F1D515AE-B334-4915-B950-CA975FAF9BBA}" type="presParOf" srcId="{BEF17F4F-8A91-489F-BB86-1D785A74E89D}" destId="{3CD9C9AC-859B-4001-9F3F-0DA7F1FA3F8C}" srcOrd="6" destOrd="0" presId="urn:microsoft.com/office/officeart/2008/layout/BendingPictureCaptionList"/>
    <dgm:cxn modelId="{6580E3A5-5C0C-4040-9A71-D8EA2ED25B7D}" type="presParOf" srcId="{3CD9C9AC-859B-4001-9F3F-0DA7F1FA3F8C}" destId="{A7EBF103-BCC9-46F9-91E4-03D79CB8A1F9}" srcOrd="0" destOrd="0" presId="urn:microsoft.com/office/officeart/2008/layout/BendingPictureCaptionList"/>
    <dgm:cxn modelId="{9EDB0AA7-5A76-4F54-80B4-56494224F4CC}" type="presParOf" srcId="{3CD9C9AC-859B-4001-9F3F-0DA7F1FA3F8C}" destId="{EE355D45-927D-4236-8851-AFEDF522BCD8}" srcOrd="1" destOrd="0" presId="urn:microsoft.com/office/officeart/2008/layout/BendingPictureCaptionList"/>
    <dgm:cxn modelId="{46B5DE1D-864A-42D2-B466-3C4A406BA021}" type="presParOf" srcId="{BEF17F4F-8A91-489F-BB86-1D785A74E89D}" destId="{2C7A8F56-31F7-4D2E-9C88-E265E656A8E0}" srcOrd="7" destOrd="0" presId="urn:microsoft.com/office/officeart/2008/layout/BendingPictureCaptionList"/>
    <dgm:cxn modelId="{4A4FD7B4-8814-4020-807B-204501FA5963}" type="presParOf" srcId="{BEF17F4F-8A91-489F-BB86-1D785A74E89D}" destId="{A956E790-9CEB-4395-B897-4612A6FBB9CD}" srcOrd="8" destOrd="0" presId="urn:microsoft.com/office/officeart/2008/layout/BendingPictureCaptionList"/>
    <dgm:cxn modelId="{C9AD07E5-DEEF-4067-A621-CD7BA2F1784C}" type="presParOf" srcId="{A956E790-9CEB-4395-B897-4612A6FBB9CD}" destId="{A4E4703A-FFB9-4A4F-99E3-4A031FCB8034}" srcOrd="0" destOrd="0" presId="urn:microsoft.com/office/officeart/2008/layout/BendingPictureCaptionList"/>
    <dgm:cxn modelId="{2FD536D4-D0E6-4B2F-AE7E-1A71798004C8}" type="presParOf" srcId="{A956E790-9CEB-4395-B897-4612A6FBB9CD}" destId="{23F5F2F4-BEC6-4DDE-85F2-B89EB701539C}" srcOrd="1" destOrd="0" presId="urn:microsoft.com/office/officeart/2008/layout/BendingPictureCaptionList"/>
    <dgm:cxn modelId="{27776EBA-A5C7-46EA-AD44-02733370B86F}" type="presParOf" srcId="{BEF17F4F-8A91-489F-BB86-1D785A74E89D}" destId="{4C5FF83A-C7E7-4BA9-BD58-253D45335FC7}" srcOrd="9" destOrd="0" presId="urn:microsoft.com/office/officeart/2008/layout/BendingPictureCaptionList"/>
    <dgm:cxn modelId="{9E9F53BA-1096-4006-93C6-A72B57663FC0}" type="presParOf" srcId="{BEF17F4F-8A91-489F-BB86-1D785A74E89D}" destId="{7447B75C-3328-4F03-8E7C-F87013582815}" srcOrd="10" destOrd="0" presId="urn:microsoft.com/office/officeart/2008/layout/BendingPictureCaptionList"/>
    <dgm:cxn modelId="{D39D4F0A-D4D6-47A0-A415-92F7F6C4A3E3}" type="presParOf" srcId="{7447B75C-3328-4F03-8E7C-F87013582815}" destId="{108224E3-73C1-4E10-91F6-7DD89DA9B192}" srcOrd="0" destOrd="0" presId="urn:microsoft.com/office/officeart/2008/layout/BendingPictureCaptionList"/>
    <dgm:cxn modelId="{CFFC2D67-0249-4CE7-B0E1-4F59A3995587}" type="presParOf" srcId="{7447B75C-3328-4F03-8E7C-F87013582815}" destId="{BE7D22B1-CB0E-442B-92BA-2BA4C50AF7A1}" srcOrd="1" destOrd="0" presId="urn:microsoft.com/office/officeart/2008/layout/BendingPictureCaptionList"/>
    <dgm:cxn modelId="{5C99C353-6A60-4010-8598-D89E240F9DE4}" type="presParOf" srcId="{BEF17F4F-8A91-489F-BB86-1D785A74E89D}" destId="{C77CBEBC-5100-43B9-B968-1D9E8D06B136}" srcOrd="11" destOrd="0" presId="urn:microsoft.com/office/officeart/2008/layout/BendingPictureCaptionList"/>
    <dgm:cxn modelId="{4C11BFAE-B155-4DEE-ABF8-52A4AE4761F3}" type="presParOf" srcId="{BEF17F4F-8A91-489F-BB86-1D785A74E89D}" destId="{731E1029-E467-48B5-99F9-BD368629EF62}" srcOrd="12" destOrd="0" presId="urn:microsoft.com/office/officeart/2008/layout/BendingPictureCaptionList"/>
    <dgm:cxn modelId="{8A8C5CDE-F261-4294-88ED-BE9CA58A104E}" type="presParOf" srcId="{731E1029-E467-48B5-99F9-BD368629EF62}" destId="{50E67ED0-2BB9-4C85-9F78-D36F5618196F}" srcOrd="0" destOrd="0" presId="urn:microsoft.com/office/officeart/2008/layout/BendingPictureCaptionList"/>
    <dgm:cxn modelId="{75ECD6DF-E909-4681-B7D5-2459F226CAFF}" type="presParOf" srcId="{731E1029-E467-48B5-99F9-BD368629EF62}" destId="{597A2AEA-3C1D-4548-B270-5812BE5D6F0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C5AAE0-E958-4BA7-A581-4CF9A9F02B6B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E51A2-4599-406C-AB51-419D0EE453AC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4CEA6419-0A49-427D-AAF7-12DFB93F1E41}" type="parTrans" cxnId="{F3E21DCE-07B6-44B9-8664-EC589B3B0898}">
      <dgm:prSet/>
      <dgm:spPr/>
      <dgm:t>
        <a:bodyPr/>
        <a:lstStyle/>
        <a:p>
          <a:endParaRPr lang="en-US"/>
        </a:p>
      </dgm:t>
    </dgm:pt>
    <dgm:pt modelId="{9817F1E8-3FA4-43BE-8179-AC61AAD8BAF7}" type="sibTrans" cxnId="{F3E21DCE-07B6-44B9-8664-EC589B3B0898}">
      <dgm:prSet/>
      <dgm:spPr/>
      <dgm:t>
        <a:bodyPr/>
        <a:lstStyle/>
        <a:p>
          <a:endParaRPr lang="en-US"/>
        </a:p>
      </dgm:t>
    </dgm:pt>
    <dgm:pt modelId="{BA25C5E6-B736-441A-8194-70EC1DC7EA60}">
      <dgm:prSet custT="1"/>
      <dgm:spPr/>
      <dgm:t>
        <a:bodyPr/>
        <a:lstStyle/>
        <a:p>
          <a:r>
            <a:rPr lang="en-US" sz="3200"/>
            <a:t>registerUserRequest</a:t>
          </a:r>
        </a:p>
      </dgm:t>
    </dgm:pt>
    <dgm:pt modelId="{482654BB-1676-460F-B9B4-35EC8C7004E6}" type="parTrans" cxnId="{580ECC1F-3143-4629-8B25-F9B7438D5EDA}">
      <dgm:prSet/>
      <dgm:spPr/>
      <dgm:t>
        <a:bodyPr/>
        <a:lstStyle/>
        <a:p>
          <a:endParaRPr lang="en-US"/>
        </a:p>
      </dgm:t>
    </dgm:pt>
    <dgm:pt modelId="{26F1CFBC-3662-4E3C-AA0A-BC4239DD2D48}" type="sibTrans" cxnId="{580ECC1F-3143-4629-8B25-F9B7438D5EDA}">
      <dgm:prSet/>
      <dgm:spPr/>
      <dgm:t>
        <a:bodyPr/>
        <a:lstStyle/>
        <a:p>
          <a:endParaRPr lang="en-US"/>
        </a:p>
      </dgm:t>
    </dgm:pt>
    <dgm:pt modelId="{74CDB61C-E24A-4E8E-90B0-14FC56DF349C}">
      <dgm:prSet custT="1"/>
      <dgm:spPr/>
      <dgm:t>
        <a:bodyPr/>
        <a:lstStyle/>
        <a:p>
          <a:r>
            <a:rPr lang="en-US" sz="3200" dirty="0"/>
            <a:t>Payload: user</a:t>
          </a:r>
        </a:p>
      </dgm:t>
    </dgm:pt>
    <dgm:pt modelId="{4E0C691A-CA84-4E93-8B25-545B22A504AA}" type="parTrans" cxnId="{0ACC9326-99B7-4938-A220-9DBBDE8F993A}">
      <dgm:prSet/>
      <dgm:spPr/>
      <dgm:t>
        <a:bodyPr/>
        <a:lstStyle/>
        <a:p>
          <a:endParaRPr lang="en-US"/>
        </a:p>
      </dgm:t>
    </dgm:pt>
    <dgm:pt modelId="{C455EE4F-685C-475F-941E-43BE9E12127D}" type="sibTrans" cxnId="{0ACC9326-99B7-4938-A220-9DBBDE8F993A}">
      <dgm:prSet/>
      <dgm:spPr/>
      <dgm:t>
        <a:bodyPr/>
        <a:lstStyle/>
        <a:p>
          <a:endParaRPr lang="en-US"/>
        </a:p>
      </dgm:t>
    </dgm:pt>
    <dgm:pt modelId="{6EF3E4D3-F9FA-43DD-9393-7FE24BE0DDE8}">
      <dgm:prSet/>
      <dgm:spPr/>
      <dgm:t>
        <a:bodyPr/>
        <a:lstStyle/>
        <a:p>
          <a:r>
            <a:rPr lang="en-US" dirty="0"/>
            <a:t>Logic</a:t>
          </a:r>
        </a:p>
      </dgm:t>
    </dgm:pt>
    <dgm:pt modelId="{CB6CAE6C-76CB-4DFF-B6C1-FC0A9C3A7710}" type="parTrans" cxnId="{B89A1E1A-9226-4823-98A0-9224D2138F04}">
      <dgm:prSet/>
      <dgm:spPr/>
      <dgm:t>
        <a:bodyPr/>
        <a:lstStyle/>
        <a:p>
          <a:endParaRPr lang="en-US"/>
        </a:p>
      </dgm:t>
    </dgm:pt>
    <dgm:pt modelId="{9D5E2117-F181-4D82-8408-667205045122}" type="sibTrans" cxnId="{B89A1E1A-9226-4823-98A0-9224D2138F04}">
      <dgm:prSet/>
      <dgm:spPr/>
      <dgm:t>
        <a:bodyPr/>
        <a:lstStyle/>
        <a:p>
          <a:endParaRPr lang="en-US"/>
        </a:p>
      </dgm:t>
    </dgm:pt>
    <dgm:pt modelId="{CF4C0D6E-4258-4E14-9E30-B2DD2A8598B1}">
      <dgm:prSet/>
      <dgm:spPr/>
      <dgm:t>
        <a:bodyPr/>
        <a:lstStyle/>
        <a:p>
          <a:r>
            <a:rPr lang="en-US" b="0" i="0" u="none" dirty="0"/>
            <a:t>Return = </a:t>
          </a:r>
          <a:r>
            <a:rPr lang="en-US" altLang="zh-CN" b="0" i="0" u="none" dirty="0"/>
            <a:t>user in use ? </a:t>
          </a:r>
          <a:r>
            <a:rPr lang="en-US" altLang="zh-CN" b="0" i="0" u="none" dirty="0" err="1"/>
            <a:t>userExist</a:t>
          </a:r>
          <a:r>
            <a:rPr lang="en-US" altLang="zh-CN" b="0" i="0" u="none" dirty="0"/>
            <a:t> : data.</a:t>
          </a:r>
          <a:endParaRPr lang="en-US" dirty="0"/>
        </a:p>
      </dgm:t>
    </dgm:pt>
    <dgm:pt modelId="{1C2A412F-1899-41A8-9CD3-F32F676BCC0A}" type="parTrans" cxnId="{9E6A8DD5-50AC-4DA1-849B-EE11697F105C}">
      <dgm:prSet/>
      <dgm:spPr/>
      <dgm:t>
        <a:bodyPr/>
        <a:lstStyle/>
        <a:p>
          <a:endParaRPr lang="en-US"/>
        </a:p>
      </dgm:t>
    </dgm:pt>
    <dgm:pt modelId="{E516D8CF-A752-4EDF-8BB9-0A63D2A10BA6}" type="sibTrans" cxnId="{9E6A8DD5-50AC-4DA1-849B-EE11697F105C}">
      <dgm:prSet/>
      <dgm:spPr/>
      <dgm:t>
        <a:bodyPr/>
        <a:lstStyle/>
        <a:p>
          <a:endParaRPr lang="en-US"/>
        </a:p>
      </dgm:t>
    </dgm:pt>
    <dgm:pt modelId="{08C911DF-6368-4D0C-B982-F16041BC24B7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3F2F8146-84BE-47F9-AFC2-48752A4570F6}" type="parTrans" cxnId="{8AD44FA9-60AA-4BD6-9797-C0AB1A4C1EB2}">
      <dgm:prSet/>
      <dgm:spPr/>
      <dgm:t>
        <a:bodyPr/>
        <a:lstStyle/>
        <a:p>
          <a:endParaRPr lang="en-US"/>
        </a:p>
      </dgm:t>
    </dgm:pt>
    <dgm:pt modelId="{C0BF1649-4816-4D5B-AE5C-6F68F92F2B2B}" type="sibTrans" cxnId="{8AD44FA9-60AA-4BD6-9797-C0AB1A4C1EB2}">
      <dgm:prSet/>
      <dgm:spPr/>
      <dgm:t>
        <a:bodyPr/>
        <a:lstStyle/>
        <a:p>
          <a:endParaRPr lang="en-US"/>
        </a:p>
      </dgm:t>
    </dgm:pt>
    <dgm:pt modelId="{1B211E97-9E8A-4F9F-B002-FAAA9173EE61}">
      <dgm:prSet custT="1"/>
      <dgm:spPr/>
      <dgm:t>
        <a:bodyPr/>
        <a:lstStyle/>
        <a:p>
          <a:r>
            <a:rPr lang="en-US" sz="3200" b="0" i="0" u="none" dirty="0" err="1"/>
            <a:t>initResponse</a:t>
          </a:r>
          <a:r>
            <a:rPr lang="en-US" sz="3200" b="0" i="0" u="none" dirty="0"/>
            <a:t>, </a:t>
          </a:r>
          <a:r>
            <a:rPr lang="en-US" sz="3200" b="0" i="0" u="none" dirty="0" err="1"/>
            <a:t>userExistResponse</a:t>
          </a:r>
          <a:endParaRPr lang="en-US" sz="3200" dirty="0"/>
        </a:p>
      </dgm:t>
    </dgm:pt>
    <dgm:pt modelId="{A2E0FC94-9C1D-4548-9B04-387B92F18F11}" type="parTrans" cxnId="{6C10F3AD-6CE4-4BD0-A317-B0AE72FDA3D5}">
      <dgm:prSet/>
      <dgm:spPr/>
      <dgm:t>
        <a:bodyPr/>
        <a:lstStyle/>
        <a:p>
          <a:endParaRPr lang="en-US"/>
        </a:p>
      </dgm:t>
    </dgm:pt>
    <dgm:pt modelId="{6C8463E1-DFB1-4482-A515-F44C2994E49F}" type="sibTrans" cxnId="{6C10F3AD-6CE4-4BD0-A317-B0AE72FDA3D5}">
      <dgm:prSet/>
      <dgm:spPr/>
      <dgm:t>
        <a:bodyPr/>
        <a:lstStyle/>
        <a:p>
          <a:endParaRPr lang="en-US"/>
        </a:p>
      </dgm:t>
    </dgm:pt>
    <dgm:pt modelId="{5A0CF48B-C6DC-47EE-82D9-871A4E7B8CF5}" type="pres">
      <dgm:prSet presAssocID="{2CC5AAE0-E958-4BA7-A581-4CF9A9F02B6B}" presName="linearFlow" presStyleCnt="0">
        <dgm:presLayoutVars>
          <dgm:dir/>
          <dgm:animLvl val="lvl"/>
          <dgm:resizeHandles val="exact"/>
        </dgm:presLayoutVars>
      </dgm:prSet>
      <dgm:spPr/>
    </dgm:pt>
    <dgm:pt modelId="{E2B5652A-1C37-4AEC-BB34-EE5552D1AC5A}" type="pres">
      <dgm:prSet presAssocID="{AACE51A2-4599-406C-AB51-419D0EE453AC}" presName="composite" presStyleCnt="0"/>
      <dgm:spPr/>
    </dgm:pt>
    <dgm:pt modelId="{729FE292-14A0-47F3-B811-FD9ACA12CF8B}" type="pres">
      <dgm:prSet presAssocID="{AACE51A2-4599-406C-AB51-419D0EE453A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6FE8043-69E9-44EF-B4BC-E418AA4D13EB}" type="pres">
      <dgm:prSet presAssocID="{AACE51A2-4599-406C-AB51-419D0EE453AC}" presName="descendantText" presStyleLbl="alignAcc1" presStyleIdx="0" presStyleCnt="3">
        <dgm:presLayoutVars>
          <dgm:bulletEnabled val="1"/>
        </dgm:presLayoutVars>
      </dgm:prSet>
      <dgm:spPr/>
    </dgm:pt>
    <dgm:pt modelId="{9B1CA826-A319-4914-929D-48C7BDA00F0F}" type="pres">
      <dgm:prSet presAssocID="{9817F1E8-3FA4-43BE-8179-AC61AAD8BAF7}" presName="sp" presStyleCnt="0"/>
      <dgm:spPr/>
    </dgm:pt>
    <dgm:pt modelId="{2BB8DAF6-6A85-4B8B-9860-B6ACC4B49484}" type="pres">
      <dgm:prSet presAssocID="{6EF3E4D3-F9FA-43DD-9393-7FE24BE0DDE8}" presName="composite" presStyleCnt="0"/>
      <dgm:spPr/>
    </dgm:pt>
    <dgm:pt modelId="{71873326-016E-4F4A-AC4C-3F583C18A698}" type="pres">
      <dgm:prSet presAssocID="{6EF3E4D3-F9FA-43DD-9393-7FE24BE0DDE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E81B495-789B-4EED-BFC0-E5400C6A5676}" type="pres">
      <dgm:prSet presAssocID="{6EF3E4D3-F9FA-43DD-9393-7FE24BE0DDE8}" presName="descendantText" presStyleLbl="alignAcc1" presStyleIdx="1" presStyleCnt="3">
        <dgm:presLayoutVars>
          <dgm:bulletEnabled val="1"/>
        </dgm:presLayoutVars>
      </dgm:prSet>
      <dgm:spPr/>
    </dgm:pt>
    <dgm:pt modelId="{E99F7D3A-A6E9-4EAE-A7B7-CBA908A85463}" type="pres">
      <dgm:prSet presAssocID="{9D5E2117-F181-4D82-8408-667205045122}" presName="sp" presStyleCnt="0"/>
      <dgm:spPr/>
    </dgm:pt>
    <dgm:pt modelId="{2B49C00B-64B6-4A9E-A060-4DAB307D54DA}" type="pres">
      <dgm:prSet presAssocID="{08C911DF-6368-4D0C-B982-F16041BC24B7}" presName="composite" presStyleCnt="0"/>
      <dgm:spPr/>
    </dgm:pt>
    <dgm:pt modelId="{CB11A99B-77C1-498E-B4B3-FDEC507A39B4}" type="pres">
      <dgm:prSet presAssocID="{08C911DF-6368-4D0C-B982-F16041BC24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71379E1-2CAF-48DD-85B4-9C8A3C017C6A}" type="pres">
      <dgm:prSet presAssocID="{08C911DF-6368-4D0C-B982-F16041BC24B7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0B641F0C-B20B-41FF-8DD6-656A4C3D4413}" type="presOf" srcId="{74CDB61C-E24A-4E8E-90B0-14FC56DF349C}" destId="{B6FE8043-69E9-44EF-B4BC-E418AA4D13EB}" srcOrd="0" destOrd="1" presId="urn:microsoft.com/office/officeart/2005/8/layout/chevron2"/>
    <dgm:cxn modelId="{6360870D-57EF-4C2A-A214-1B8790FB7AE5}" type="presOf" srcId="{6EF3E4D3-F9FA-43DD-9393-7FE24BE0DDE8}" destId="{71873326-016E-4F4A-AC4C-3F583C18A698}" srcOrd="0" destOrd="0" presId="urn:microsoft.com/office/officeart/2005/8/layout/chevron2"/>
    <dgm:cxn modelId="{B89A1E1A-9226-4823-98A0-9224D2138F04}" srcId="{2CC5AAE0-E958-4BA7-A581-4CF9A9F02B6B}" destId="{6EF3E4D3-F9FA-43DD-9393-7FE24BE0DDE8}" srcOrd="1" destOrd="0" parTransId="{CB6CAE6C-76CB-4DFF-B6C1-FC0A9C3A7710}" sibTransId="{9D5E2117-F181-4D82-8408-667205045122}"/>
    <dgm:cxn modelId="{6A7F491A-F629-4375-BD44-F7817726BD9C}" type="presOf" srcId="{2CC5AAE0-E958-4BA7-A581-4CF9A9F02B6B}" destId="{5A0CF48B-C6DC-47EE-82D9-871A4E7B8CF5}" srcOrd="0" destOrd="0" presId="urn:microsoft.com/office/officeart/2005/8/layout/chevron2"/>
    <dgm:cxn modelId="{580ECC1F-3143-4629-8B25-F9B7438D5EDA}" srcId="{AACE51A2-4599-406C-AB51-419D0EE453AC}" destId="{BA25C5E6-B736-441A-8194-70EC1DC7EA60}" srcOrd="0" destOrd="0" parTransId="{482654BB-1676-460F-B9B4-35EC8C7004E6}" sibTransId="{26F1CFBC-3662-4E3C-AA0A-BC4239DD2D48}"/>
    <dgm:cxn modelId="{0ACC9326-99B7-4938-A220-9DBBDE8F993A}" srcId="{BA25C5E6-B736-441A-8194-70EC1DC7EA60}" destId="{74CDB61C-E24A-4E8E-90B0-14FC56DF349C}" srcOrd="0" destOrd="0" parTransId="{4E0C691A-CA84-4E93-8B25-545B22A504AA}" sibTransId="{C455EE4F-685C-475F-941E-43BE9E12127D}"/>
    <dgm:cxn modelId="{569FBC3D-7D13-4386-935A-EDA4B9F8F71F}" type="presOf" srcId="{BA25C5E6-B736-441A-8194-70EC1DC7EA60}" destId="{B6FE8043-69E9-44EF-B4BC-E418AA4D13EB}" srcOrd="0" destOrd="0" presId="urn:microsoft.com/office/officeart/2005/8/layout/chevron2"/>
    <dgm:cxn modelId="{D7D4C563-7F65-49F0-9FFE-7169B0FB7E02}" type="presOf" srcId="{CF4C0D6E-4258-4E14-9E30-B2DD2A8598B1}" destId="{8E81B495-789B-4EED-BFC0-E5400C6A5676}" srcOrd="0" destOrd="0" presId="urn:microsoft.com/office/officeart/2005/8/layout/chevron2"/>
    <dgm:cxn modelId="{E9A826A8-C22F-4538-A12C-042F9A2B214C}" type="presOf" srcId="{1B211E97-9E8A-4F9F-B002-FAAA9173EE61}" destId="{971379E1-2CAF-48DD-85B4-9C8A3C017C6A}" srcOrd="0" destOrd="0" presId="urn:microsoft.com/office/officeart/2005/8/layout/chevron2"/>
    <dgm:cxn modelId="{8AD44FA9-60AA-4BD6-9797-C0AB1A4C1EB2}" srcId="{2CC5AAE0-E958-4BA7-A581-4CF9A9F02B6B}" destId="{08C911DF-6368-4D0C-B982-F16041BC24B7}" srcOrd="2" destOrd="0" parTransId="{3F2F8146-84BE-47F9-AFC2-48752A4570F6}" sibTransId="{C0BF1649-4816-4D5B-AE5C-6F68F92F2B2B}"/>
    <dgm:cxn modelId="{6C10F3AD-6CE4-4BD0-A317-B0AE72FDA3D5}" srcId="{08C911DF-6368-4D0C-B982-F16041BC24B7}" destId="{1B211E97-9E8A-4F9F-B002-FAAA9173EE61}" srcOrd="0" destOrd="0" parTransId="{A2E0FC94-9C1D-4548-9B04-387B92F18F11}" sibTransId="{6C8463E1-DFB1-4482-A515-F44C2994E49F}"/>
    <dgm:cxn modelId="{F3E21DCE-07B6-44B9-8664-EC589B3B0898}" srcId="{2CC5AAE0-E958-4BA7-A581-4CF9A9F02B6B}" destId="{AACE51A2-4599-406C-AB51-419D0EE453AC}" srcOrd="0" destOrd="0" parTransId="{4CEA6419-0A49-427D-AAF7-12DFB93F1E41}" sibTransId="{9817F1E8-3FA4-43BE-8179-AC61AAD8BAF7}"/>
    <dgm:cxn modelId="{210671CF-2E66-40A8-99E3-45B8344F76B8}" type="presOf" srcId="{AACE51A2-4599-406C-AB51-419D0EE453AC}" destId="{729FE292-14A0-47F3-B811-FD9ACA12CF8B}" srcOrd="0" destOrd="0" presId="urn:microsoft.com/office/officeart/2005/8/layout/chevron2"/>
    <dgm:cxn modelId="{9E6A8DD5-50AC-4DA1-849B-EE11697F105C}" srcId="{6EF3E4D3-F9FA-43DD-9393-7FE24BE0DDE8}" destId="{CF4C0D6E-4258-4E14-9E30-B2DD2A8598B1}" srcOrd="0" destOrd="0" parTransId="{1C2A412F-1899-41A8-9CD3-F32F676BCC0A}" sibTransId="{E516D8CF-A752-4EDF-8BB9-0A63D2A10BA6}"/>
    <dgm:cxn modelId="{FCCC90FB-8831-4B4F-A481-D29435927B3C}" type="presOf" srcId="{08C911DF-6368-4D0C-B982-F16041BC24B7}" destId="{CB11A99B-77C1-498E-B4B3-FDEC507A39B4}" srcOrd="0" destOrd="0" presId="urn:microsoft.com/office/officeart/2005/8/layout/chevron2"/>
    <dgm:cxn modelId="{4BF2142F-6A3C-4666-8EEC-99838C09D2EC}" type="presParOf" srcId="{5A0CF48B-C6DC-47EE-82D9-871A4E7B8CF5}" destId="{E2B5652A-1C37-4AEC-BB34-EE5552D1AC5A}" srcOrd="0" destOrd="0" presId="urn:microsoft.com/office/officeart/2005/8/layout/chevron2"/>
    <dgm:cxn modelId="{D08BFCC6-BC71-4205-A1C3-1F3C7EBCD2AF}" type="presParOf" srcId="{E2B5652A-1C37-4AEC-BB34-EE5552D1AC5A}" destId="{729FE292-14A0-47F3-B811-FD9ACA12CF8B}" srcOrd="0" destOrd="0" presId="urn:microsoft.com/office/officeart/2005/8/layout/chevron2"/>
    <dgm:cxn modelId="{D262E7C8-CDBC-454F-87ED-EFAC802F3C7D}" type="presParOf" srcId="{E2B5652A-1C37-4AEC-BB34-EE5552D1AC5A}" destId="{B6FE8043-69E9-44EF-B4BC-E418AA4D13EB}" srcOrd="1" destOrd="0" presId="urn:microsoft.com/office/officeart/2005/8/layout/chevron2"/>
    <dgm:cxn modelId="{3D0892E6-2D69-484C-A935-CC2595A22AE9}" type="presParOf" srcId="{5A0CF48B-C6DC-47EE-82D9-871A4E7B8CF5}" destId="{9B1CA826-A319-4914-929D-48C7BDA00F0F}" srcOrd="1" destOrd="0" presId="urn:microsoft.com/office/officeart/2005/8/layout/chevron2"/>
    <dgm:cxn modelId="{C18E8D27-7C32-4F5F-B933-FD0CABB3B711}" type="presParOf" srcId="{5A0CF48B-C6DC-47EE-82D9-871A4E7B8CF5}" destId="{2BB8DAF6-6A85-4B8B-9860-B6ACC4B49484}" srcOrd="2" destOrd="0" presId="urn:microsoft.com/office/officeart/2005/8/layout/chevron2"/>
    <dgm:cxn modelId="{17A6CD18-9954-4228-AB83-7FFA8F7DDA6D}" type="presParOf" srcId="{2BB8DAF6-6A85-4B8B-9860-B6ACC4B49484}" destId="{71873326-016E-4F4A-AC4C-3F583C18A698}" srcOrd="0" destOrd="0" presId="urn:microsoft.com/office/officeart/2005/8/layout/chevron2"/>
    <dgm:cxn modelId="{66299FA6-6858-4BD1-BAF6-12DF7DB86697}" type="presParOf" srcId="{2BB8DAF6-6A85-4B8B-9860-B6ACC4B49484}" destId="{8E81B495-789B-4EED-BFC0-E5400C6A5676}" srcOrd="1" destOrd="0" presId="urn:microsoft.com/office/officeart/2005/8/layout/chevron2"/>
    <dgm:cxn modelId="{AEA59FED-5515-47F0-AAE9-72CD84037EAC}" type="presParOf" srcId="{5A0CF48B-C6DC-47EE-82D9-871A4E7B8CF5}" destId="{E99F7D3A-A6E9-4EAE-A7B7-CBA908A85463}" srcOrd="3" destOrd="0" presId="urn:microsoft.com/office/officeart/2005/8/layout/chevron2"/>
    <dgm:cxn modelId="{36054EC4-C72A-461E-8265-765BB915D307}" type="presParOf" srcId="{5A0CF48B-C6DC-47EE-82D9-871A4E7B8CF5}" destId="{2B49C00B-64B6-4A9E-A060-4DAB307D54DA}" srcOrd="4" destOrd="0" presId="urn:microsoft.com/office/officeart/2005/8/layout/chevron2"/>
    <dgm:cxn modelId="{2588FA3C-1405-4A55-9109-48ACE24DAFEB}" type="presParOf" srcId="{2B49C00B-64B6-4A9E-A060-4DAB307D54DA}" destId="{CB11A99B-77C1-498E-B4B3-FDEC507A39B4}" srcOrd="0" destOrd="0" presId="urn:microsoft.com/office/officeart/2005/8/layout/chevron2"/>
    <dgm:cxn modelId="{2BA0DE9F-398F-435F-AAE5-EA9B96164AC1}" type="presParOf" srcId="{2B49C00B-64B6-4A9E-A060-4DAB307D54DA}" destId="{971379E1-2CAF-48DD-85B4-9C8A3C017C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02E82E-24A0-4FBC-827D-021507FEA38A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C7886A-2ADB-40B1-A0FF-F8688B301D3A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1BF2C1B6-C7F6-4951-943C-63B6CE4B913F}" type="parTrans" cxnId="{B02895FA-F89E-44DE-B2A6-87D57EFA2564}">
      <dgm:prSet/>
      <dgm:spPr/>
      <dgm:t>
        <a:bodyPr/>
        <a:lstStyle/>
        <a:p>
          <a:endParaRPr lang="en-US"/>
        </a:p>
      </dgm:t>
    </dgm:pt>
    <dgm:pt modelId="{EDDFFF42-7CC3-4144-A34E-FBE8AC1ACC8F}" type="sibTrans" cxnId="{B02895FA-F89E-44DE-B2A6-87D57EFA2564}">
      <dgm:prSet/>
      <dgm:spPr/>
      <dgm:t>
        <a:bodyPr/>
        <a:lstStyle/>
        <a:p>
          <a:endParaRPr lang="en-US"/>
        </a:p>
      </dgm:t>
    </dgm:pt>
    <dgm:pt modelId="{04BD2DD9-0828-43B2-9128-319A453D7F32}">
      <dgm:prSet custT="1"/>
      <dgm:spPr/>
      <dgm:t>
        <a:bodyPr/>
        <a:lstStyle/>
        <a:p>
          <a:r>
            <a:rPr lang="en-US" sz="3200"/>
            <a:t>createRoomRequest</a:t>
          </a:r>
        </a:p>
      </dgm:t>
    </dgm:pt>
    <dgm:pt modelId="{AE73F73E-C8A7-4E98-9EE0-E0DDDA7E69D1}" type="parTrans" cxnId="{85FF2279-E625-4279-AFE4-9602F5F1E626}">
      <dgm:prSet/>
      <dgm:spPr/>
      <dgm:t>
        <a:bodyPr/>
        <a:lstStyle/>
        <a:p>
          <a:endParaRPr lang="en-US"/>
        </a:p>
      </dgm:t>
    </dgm:pt>
    <dgm:pt modelId="{0E4AEC68-6A3F-4755-8DB1-8F8789B44340}" type="sibTrans" cxnId="{85FF2279-E625-4279-AFE4-9602F5F1E626}">
      <dgm:prSet/>
      <dgm:spPr/>
      <dgm:t>
        <a:bodyPr/>
        <a:lstStyle/>
        <a:p>
          <a:endParaRPr lang="en-US"/>
        </a:p>
      </dgm:t>
    </dgm:pt>
    <dgm:pt modelId="{21C80D0C-3B99-4E9C-80E2-4D42E5378D3F}">
      <dgm:prSet custT="1"/>
      <dgm:spPr/>
      <dgm:t>
        <a:bodyPr/>
        <a:lstStyle/>
        <a:p>
          <a:r>
            <a:rPr lang="en-US" sz="3200" dirty="0"/>
            <a:t>Payload: room</a:t>
          </a:r>
        </a:p>
      </dgm:t>
    </dgm:pt>
    <dgm:pt modelId="{5C6010DC-D930-4470-8265-9ED0D3C62D35}" type="parTrans" cxnId="{A2222F9A-CEFE-4567-B699-B6BE2D731A96}">
      <dgm:prSet/>
      <dgm:spPr/>
      <dgm:t>
        <a:bodyPr/>
        <a:lstStyle/>
        <a:p>
          <a:endParaRPr lang="en-US"/>
        </a:p>
      </dgm:t>
    </dgm:pt>
    <dgm:pt modelId="{8ACC8B77-40A0-4EDD-AC32-DA2C4C0CDE1B}" type="sibTrans" cxnId="{A2222F9A-CEFE-4567-B699-B6BE2D731A96}">
      <dgm:prSet/>
      <dgm:spPr/>
      <dgm:t>
        <a:bodyPr/>
        <a:lstStyle/>
        <a:p>
          <a:endParaRPr lang="en-US"/>
        </a:p>
      </dgm:t>
    </dgm:pt>
    <dgm:pt modelId="{3D2CDE09-9D1F-414D-B24C-F71F17ECCBD5}">
      <dgm:prSet/>
      <dgm:spPr/>
      <dgm:t>
        <a:bodyPr/>
        <a:lstStyle/>
        <a:p>
          <a:r>
            <a:rPr lang="en-US" dirty="0"/>
            <a:t>Logic</a:t>
          </a:r>
        </a:p>
      </dgm:t>
    </dgm:pt>
    <dgm:pt modelId="{5E66E164-7187-4DCE-BFDB-6096098D6578}" type="parTrans" cxnId="{41D4570A-F880-418C-B3A3-4789E5EC6AA8}">
      <dgm:prSet/>
      <dgm:spPr/>
      <dgm:t>
        <a:bodyPr/>
        <a:lstStyle/>
        <a:p>
          <a:endParaRPr lang="en-US"/>
        </a:p>
      </dgm:t>
    </dgm:pt>
    <dgm:pt modelId="{D84F5FB8-59E7-4499-9CC7-9AB0543AB58D}" type="sibTrans" cxnId="{41D4570A-F880-418C-B3A3-4789E5EC6AA8}">
      <dgm:prSet/>
      <dgm:spPr/>
      <dgm:t>
        <a:bodyPr/>
        <a:lstStyle/>
        <a:p>
          <a:endParaRPr lang="en-US"/>
        </a:p>
      </dgm:t>
    </dgm:pt>
    <dgm:pt modelId="{80D5762C-D8F2-4401-925B-8B615EDD5284}">
      <dgm:prSet custT="1"/>
      <dgm:spPr/>
      <dgm:t>
        <a:bodyPr/>
        <a:lstStyle/>
        <a:p>
          <a:r>
            <a:rPr lang="en-US" sz="3200" dirty="0"/>
            <a:t>Return = </a:t>
          </a:r>
          <a:r>
            <a:rPr lang="en-US" altLang="zh-CN" sz="3200" dirty="0"/>
            <a:t>room exist ? none : </a:t>
          </a:r>
          <a:r>
            <a:rPr lang="en-US" altLang="zh-CN" sz="3200"/>
            <a:t>new room</a:t>
          </a:r>
          <a:r>
            <a:rPr lang="en-US" altLang="zh-CN" sz="3200" dirty="0"/>
            <a:t>.</a:t>
          </a:r>
          <a:endParaRPr lang="en-US" sz="3200" dirty="0"/>
        </a:p>
      </dgm:t>
    </dgm:pt>
    <dgm:pt modelId="{C255DC28-EC93-46D3-BE1D-F08740C25EF5}" type="parTrans" cxnId="{69E93CC2-436E-4917-90AB-4DB7C45D097F}">
      <dgm:prSet/>
      <dgm:spPr/>
      <dgm:t>
        <a:bodyPr/>
        <a:lstStyle/>
        <a:p>
          <a:endParaRPr lang="en-US"/>
        </a:p>
      </dgm:t>
    </dgm:pt>
    <dgm:pt modelId="{BAE15660-F861-4EF6-8FCF-7FD3A1AB5E05}" type="sibTrans" cxnId="{69E93CC2-436E-4917-90AB-4DB7C45D097F}">
      <dgm:prSet/>
      <dgm:spPr/>
      <dgm:t>
        <a:bodyPr/>
        <a:lstStyle/>
        <a:p>
          <a:endParaRPr lang="en-US"/>
        </a:p>
      </dgm:t>
    </dgm:pt>
    <dgm:pt modelId="{BF7053D3-5613-43C2-9364-069E8E9A79D2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C1C7C3FC-B268-4D5E-A50D-356911991EFE}" type="parTrans" cxnId="{035ADC53-E651-40C6-B3AF-D9C9B21F71C8}">
      <dgm:prSet/>
      <dgm:spPr/>
      <dgm:t>
        <a:bodyPr/>
        <a:lstStyle/>
        <a:p>
          <a:endParaRPr lang="en-US"/>
        </a:p>
      </dgm:t>
    </dgm:pt>
    <dgm:pt modelId="{6B2034C4-1E1B-4FAC-87FE-6CB7FDC037C4}" type="sibTrans" cxnId="{035ADC53-E651-40C6-B3AF-D9C9B21F71C8}">
      <dgm:prSet/>
      <dgm:spPr/>
      <dgm:t>
        <a:bodyPr/>
        <a:lstStyle/>
        <a:p>
          <a:endParaRPr lang="en-US"/>
        </a:p>
      </dgm:t>
    </dgm:pt>
    <dgm:pt modelId="{C29A5F13-8CDA-457E-B634-278A4E086764}">
      <dgm:prSet custT="1"/>
      <dgm:spPr/>
      <dgm:t>
        <a:bodyPr/>
        <a:lstStyle/>
        <a:p>
          <a:r>
            <a:rPr lang="en-US" sz="3200" b="0" i="0" u="none" dirty="0" err="1"/>
            <a:t>addRoomResponse</a:t>
          </a:r>
          <a:r>
            <a:rPr lang="en-US" sz="3200" b="0" i="0" u="none" dirty="0"/>
            <a:t>, </a:t>
          </a:r>
          <a:r>
            <a:rPr lang="en-US" sz="3200" b="0" i="0" u="none" dirty="0" err="1"/>
            <a:t>sendMsgResponse</a:t>
          </a:r>
          <a:endParaRPr lang="en-US" sz="3200" dirty="0"/>
        </a:p>
      </dgm:t>
    </dgm:pt>
    <dgm:pt modelId="{04AEC74B-FC09-4426-8A4D-32CE1B849556}" type="parTrans" cxnId="{DFF424BB-C296-404D-AD4B-111769F4F1C6}">
      <dgm:prSet/>
      <dgm:spPr/>
      <dgm:t>
        <a:bodyPr/>
        <a:lstStyle/>
        <a:p>
          <a:endParaRPr lang="en-US"/>
        </a:p>
      </dgm:t>
    </dgm:pt>
    <dgm:pt modelId="{2789280A-053A-43C8-8A5E-A05D54AEBCCA}" type="sibTrans" cxnId="{DFF424BB-C296-404D-AD4B-111769F4F1C6}">
      <dgm:prSet/>
      <dgm:spPr/>
      <dgm:t>
        <a:bodyPr/>
        <a:lstStyle/>
        <a:p>
          <a:endParaRPr lang="en-US"/>
        </a:p>
      </dgm:t>
    </dgm:pt>
    <dgm:pt modelId="{AC279EE5-CD6B-495B-8A32-21B6FDABA49D}" type="pres">
      <dgm:prSet presAssocID="{FE02E82E-24A0-4FBC-827D-021507FEA38A}" presName="linearFlow" presStyleCnt="0">
        <dgm:presLayoutVars>
          <dgm:dir/>
          <dgm:animLvl val="lvl"/>
          <dgm:resizeHandles val="exact"/>
        </dgm:presLayoutVars>
      </dgm:prSet>
      <dgm:spPr/>
    </dgm:pt>
    <dgm:pt modelId="{B4AC1C66-51F1-4D1D-87BB-9491D8368B11}" type="pres">
      <dgm:prSet presAssocID="{64C7886A-2ADB-40B1-A0FF-F8688B301D3A}" presName="composite" presStyleCnt="0"/>
      <dgm:spPr/>
    </dgm:pt>
    <dgm:pt modelId="{DBF6DA47-3762-40B9-975B-E925DD3793D3}" type="pres">
      <dgm:prSet presAssocID="{64C7886A-2ADB-40B1-A0FF-F8688B301D3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D67FB84-670D-45E7-8E06-31D8E8883765}" type="pres">
      <dgm:prSet presAssocID="{64C7886A-2ADB-40B1-A0FF-F8688B301D3A}" presName="descendantText" presStyleLbl="alignAcc1" presStyleIdx="0" presStyleCnt="3">
        <dgm:presLayoutVars>
          <dgm:bulletEnabled val="1"/>
        </dgm:presLayoutVars>
      </dgm:prSet>
      <dgm:spPr/>
    </dgm:pt>
    <dgm:pt modelId="{91023C86-2939-47BE-B487-702CDE8F982F}" type="pres">
      <dgm:prSet presAssocID="{EDDFFF42-7CC3-4144-A34E-FBE8AC1ACC8F}" presName="sp" presStyleCnt="0"/>
      <dgm:spPr/>
    </dgm:pt>
    <dgm:pt modelId="{784D78E4-97C3-4472-BBD5-543178418B69}" type="pres">
      <dgm:prSet presAssocID="{3D2CDE09-9D1F-414D-B24C-F71F17ECCBD5}" presName="composite" presStyleCnt="0"/>
      <dgm:spPr/>
    </dgm:pt>
    <dgm:pt modelId="{208D6F82-94F9-4C33-B86B-23226EC133A1}" type="pres">
      <dgm:prSet presAssocID="{3D2CDE09-9D1F-414D-B24C-F71F17ECCBD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85B24D-5D5C-41DD-B0B7-66DDD2F4E2F1}" type="pres">
      <dgm:prSet presAssocID="{3D2CDE09-9D1F-414D-B24C-F71F17ECCBD5}" presName="descendantText" presStyleLbl="alignAcc1" presStyleIdx="1" presStyleCnt="3">
        <dgm:presLayoutVars>
          <dgm:bulletEnabled val="1"/>
        </dgm:presLayoutVars>
      </dgm:prSet>
      <dgm:spPr/>
    </dgm:pt>
    <dgm:pt modelId="{45A64B03-ED3E-4998-A5A0-C4671D621856}" type="pres">
      <dgm:prSet presAssocID="{D84F5FB8-59E7-4499-9CC7-9AB0543AB58D}" presName="sp" presStyleCnt="0"/>
      <dgm:spPr/>
    </dgm:pt>
    <dgm:pt modelId="{712238EF-FFB5-4706-9A7E-E07580F76232}" type="pres">
      <dgm:prSet presAssocID="{BF7053D3-5613-43C2-9364-069E8E9A79D2}" presName="composite" presStyleCnt="0"/>
      <dgm:spPr/>
    </dgm:pt>
    <dgm:pt modelId="{AF4F6528-F2A1-4DAF-A39D-1F4378E3DBA3}" type="pres">
      <dgm:prSet presAssocID="{BF7053D3-5613-43C2-9364-069E8E9A79D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79166BA-7FCB-47BC-B236-77C39A85312F}" type="pres">
      <dgm:prSet presAssocID="{BF7053D3-5613-43C2-9364-069E8E9A79D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1D4570A-F880-418C-B3A3-4789E5EC6AA8}" srcId="{FE02E82E-24A0-4FBC-827D-021507FEA38A}" destId="{3D2CDE09-9D1F-414D-B24C-F71F17ECCBD5}" srcOrd="1" destOrd="0" parTransId="{5E66E164-7187-4DCE-BFDB-6096098D6578}" sibTransId="{D84F5FB8-59E7-4499-9CC7-9AB0543AB58D}"/>
    <dgm:cxn modelId="{6ECFE22B-38B4-489B-86B7-580079729592}" type="presOf" srcId="{04BD2DD9-0828-43B2-9128-319A453D7F32}" destId="{DD67FB84-670D-45E7-8E06-31D8E8883765}" srcOrd="0" destOrd="0" presId="urn:microsoft.com/office/officeart/2005/8/layout/chevron2"/>
    <dgm:cxn modelId="{43B7672E-2AA6-490E-B62D-4935491C977A}" type="presOf" srcId="{21C80D0C-3B99-4E9C-80E2-4D42E5378D3F}" destId="{DD67FB84-670D-45E7-8E06-31D8E8883765}" srcOrd="0" destOrd="1" presId="urn:microsoft.com/office/officeart/2005/8/layout/chevron2"/>
    <dgm:cxn modelId="{144DF243-C999-4524-85DA-F681DCA5B1E1}" type="presOf" srcId="{C29A5F13-8CDA-457E-B634-278A4E086764}" destId="{879166BA-7FCB-47BC-B236-77C39A85312F}" srcOrd="0" destOrd="0" presId="urn:microsoft.com/office/officeart/2005/8/layout/chevron2"/>
    <dgm:cxn modelId="{035ADC53-E651-40C6-B3AF-D9C9B21F71C8}" srcId="{FE02E82E-24A0-4FBC-827D-021507FEA38A}" destId="{BF7053D3-5613-43C2-9364-069E8E9A79D2}" srcOrd="2" destOrd="0" parTransId="{C1C7C3FC-B268-4D5E-A50D-356911991EFE}" sibTransId="{6B2034C4-1E1B-4FAC-87FE-6CB7FDC037C4}"/>
    <dgm:cxn modelId="{094AE076-3A79-4F71-B15C-AB542ADE31AD}" type="presOf" srcId="{FE02E82E-24A0-4FBC-827D-021507FEA38A}" destId="{AC279EE5-CD6B-495B-8A32-21B6FDABA49D}" srcOrd="0" destOrd="0" presId="urn:microsoft.com/office/officeart/2005/8/layout/chevron2"/>
    <dgm:cxn modelId="{85FF2279-E625-4279-AFE4-9602F5F1E626}" srcId="{64C7886A-2ADB-40B1-A0FF-F8688B301D3A}" destId="{04BD2DD9-0828-43B2-9128-319A453D7F32}" srcOrd="0" destOrd="0" parTransId="{AE73F73E-C8A7-4E98-9EE0-E0DDDA7E69D1}" sibTransId="{0E4AEC68-6A3F-4755-8DB1-8F8789B44340}"/>
    <dgm:cxn modelId="{A2619982-5DDE-4065-99C8-291E75B76FB5}" type="presOf" srcId="{BF7053D3-5613-43C2-9364-069E8E9A79D2}" destId="{AF4F6528-F2A1-4DAF-A39D-1F4378E3DBA3}" srcOrd="0" destOrd="0" presId="urn:microsoft.com/office/officeart/2005/8/layout/chevron2"/>
    <dgm:cxn modelId="{A2222F9A-CEFE-4567-B699-B6BE2D731A96}" srcId="{04BD2DD9-0828-43B2-9128-319A453D7F32}" destId="{21C80D0C-3B99-4E9C-80E2-4D42E5378D3F}" srcOrd="0" destOrd="0" parTransId="{5C6010DC-D930-4470-8265-9ED0D3C62D35}" sibTransId="{8ACC8B77-40A0-4EDD-AC32-DA2C4C0CDE1B}"/>
    <dgm:cxn modelId="{DFF424BB-C296-404D-AD4B-111769F4F1C6}" srcId="{BF7053D3-5613-43C2-9364-069E8E9A79D2}" destId="{C29A5F13-8CDA-457E-B634-278A4E086764}" srcOrd="0" destOrd="0" parTransId="{04AEC74B-FC09-4426-8A4D-32CE1B849556}" sibTransId="{2789280A-053A-43C8-8A5E-A05D54AEBCCA}"/>
    <dgm:cxn modelId="{69E93CC2-436E-4917-90AB-4DB7C45D097F}" srcId="{3D2CDE09-9D1F-414D-B24C-F71F17ECCBD5}" destId="{80D5762C-D8F2-4401-925B-8B615EDD5284}" srcOrd="0" destOrd="0" parTransId="{C255DC28-EC93-46D3-BE1D-F08740C25EF5}" sibTransId="{BAE15660-F861-4EF6-8FCF-7FD3A1AB5E05}"/>
    <dgm:cxn modelId="{8470BBC6-12B7-4F77-B3FD-9853023782B9}" type="presOf" srcId="{80D5762C-D8F2-4401-925B-8B615EDD5284}" destId="{3685B24D-5D5C-41DD-B0B7-66DDD2F4E2F1}" srcOrd="0" destOrd="0" presId="urn:microsoft.com/office/officeart/2005/8/layout/chevron2"/>
    <dgm:cxn modelId="{BFABF0F1-BD27-4296-8511-B2F67F40714D}" type="presOf" srcId="{3D2CDE09-9D1F-414D-B24C-F71F17ECCBD5}" destId="{208D6F82-94F9-4C33-B86B-23226EC133A1}" srcOrd="0" destOrd="0" presId="urn:microsoft.com/office/officeart/2005/8/layout/chevron2"/>
    <dgm:cxn modelId="{554CABF5-BC66-4D64-A6E4-92176D993011}" type="presOf" srcId="{64C7886A-2ADB-40B1-A0FF-F8688B301D3A}" destId="{DBF6DA47-3762-40B9-975B-E925DD3793D3}" srcOrd="0" destOrd="0" presId="urn:microsoft.com/office/officeart/2005/8/layout/chevron2"/>
    <dgm:cxn modelId="{B02895FA-F89E-44DE-B2A6-87D57EFA2564}" srcId="{FE02E82E-24A0-4FBC-827D-021507FEA38A}" destId="{64C7886A-2ADB-40B1-A0FF-F8688B301D3A}" srcOrd="0" destOrd="0" parTransId="{1BF2C1B6-C7F6-4951-943C-63B6CE4B913F}" sibTransId="{EDDFFF42-7CC3-4144-A34E-FBE8AC1ACC8F}"/>
    <dgm:cxn modelId="{C959DECD-7FAB-4EEF-B900-E1F3B5CE99B1}" type="presParOf" srcId="{AC279EE5-CD6B-495B-8A32-21B6FDABA49D}" destId="{B4AC1C66-51F1-4D1D-87BB-9491D8368B11}" srcOrd="0" destOrd="0" presId="urn:microsoft.com/office/officeart/2005/8/layout/chevron2"/>
    <dgm:cxn modelId="{11713B60-E831-41FE-9292-A0997016020F}" type="presParOf" srcId="{B4AC1C66-51F1-4D1D-87BB-9491D8368B11}" destId="{DBF6DA47-3762-40B9-975B-E925DD3793D3}" srcOrd="0" destOrd="0" presId="urn:microsoft.com/office/officeart/2005/8/layout/chevron2"/>
    <dgm:cxn modelId="{34D4E3C7-88C1-4A6B-9D67-C932636A9B55}" type="presParOf" srcId="{B4AC1C66-51F1-4D1D-87BB-9491D8368B11}" destId="{DD67FB84-670D-45E7-8E06-31D8E8883765}" srcOrd="1" destOrd="0" presId="urn:microsoft.com/office/officeart/2005/8/layout/chevron2"/>
    <dgm:cxn modelId="{31CE8B27-EDE8-4DCC-B408-87B743277D7A}" type="presParOf" srcId="{AC279EE5-CD6B-495B-8A32-21B6FDABA49D}" destId="{91023C86-2939-47BE-B487-702CDE8F982F}" srcOrd="1" destOrd="0" presId="urn:microsoft.com/office/officeart/2005/8/layout/chevron2"/>
    <dgm:cxn modelId="{D5B5B7A8-D47B-4F7B-8C3C-E3B7B08DA4C7}" type="presParOf" srcId="{AC279EE5-CD6B-495B-8A32-21B6FDABA49D}" destId="{784D78E4-97C3-4472-BBD5-543178418B69}" srcOrd="2" destOrd="0" presId="urn:microsoft.com/office/officeart/2005/8/layout/chevron2"/>
    <dgm:cxn modelId="{5B3C69FE-EFC8-4C42-84A0-D3B74D440F63}" type="presParOf" srcId="{784D78E4-97C3-4472-BBD5-543178418B69}" destId="{208D6F82-94F9-4C33-B86B-23226EC133A1}" srcOrd="0" destOrd="0" presId="urn:microsoft.com/office/officeart/2005/8/layout/chevron2"/>
    <dgm:cxn modelId="{7D7F32F4-68C9-49FE-BCF4-740E64138B68}" type="presParOf" srcId="{784D78E4-97C3-4472-BBD5-543178418B69}" destId="{3685B24D-5D5C-41DD-B0B7-66DDD2F4E2F1}" srcOrd="1" destOrd="0" presId="urn:microsoft.com/office/officeart/2005/8/layout/chevron2"/>
    <dgm:cxn modelId="{B0A06ED6-11BC-4E16-A22F-7889805FF859}" type="presParOf" srcId="{AC279EE5-CD6B-495B-8A32-21B6FDABA49D}" destId="{45A64B03-ED3E-4998-A5A0-C4671D621856}" srcOrd="3" destOrd="0" presId="urn:microsoft.com/office/officeart/2005/8/layout/chevron2"/>
    <dgm:cxn modelId="{7532C968-93A4-4EF1-9F0A-5FAF77F199A1}" type="presParOf" srcId="{AC279EE5-CD6B-495B-8A32-21B6FDABA49D}" destId="{712238EF-FFB5-4706-9A7E-E07580F76232}" srcOrd="4" destOrd="0" presId="urn:microsoft.com/office/officeart/2005/8/layout/chevron2"/>
    <dgm:cxn modelId="{4300E54F-7B39-4291-8453-2069D46C533F}" type="presParOf" srcId="{712238EF-FFB5-4706-9A7E-E07580F76232}" destId="{AF4F6528-F2A1-4DAF-A39D-1F4378E3DBA3}" srcOrd="0" destOrd="0" presId="urn:microsoft.com/office/officeart/2005/8/layout/chevron2"/>
    <dgm:cxn modelId="{A2195D73-C05C-440D-A432-91407A0495EA}" type="presParOf" srcId="{712238EF-FFB5-4706-9A7E-E07580F76232}" destId="{879166BA-7FCB-47BC-B236-77C39A8531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D6646E-4D6E-4902-99D2-EB39104AF323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E88DEA-97C4-4A82-A055-D0F939CE1A78}">
      <dgm:prSet/>
      <dgm:spPr/>
      <dgm:t>
        <a:bodyPr/>
        <a:lstStyle/>
        <a:p>
          <a:r>
            <a:rPr lang="en-US"/>
            <a:t>Request</a:t>
          </a:r>
        </a:p>
      </dgm:t>
    </dgm:pt>
    <dgm:pt modelId="{B44FBDC5-7A27-4179-9E01-4CEE0866D547}" type="parTrans" cxnId="{8F992521-4058-4555-ACC7-40A8380AF21E}">
      <dgm:prSet/>
      <dgm:spPr/>
      <dgm:t>
        <a:bodyPr/>
        <a:lstStyle/>
        <a:p>
          <a:endParaRPr lang="en-US"/>
        </a:p>
      </dgm:t>
    </dgm:pt>
    <dgm:pt modelId="{6EA84009-EBF0-4834-AA31-50F6C5B47711}" type="sibTrans" cxnId="{8F992521-4058-4555-ACC7-40A8380AF21E}">
      <dgm:prSet/>
      <dgm:spPr/>
      <dgm:t>
        <a:bodyPr/>
        <a:lstStyle/>
        <a:p>
          <a:endParaRPr lang="en-US"/>
        </a:p>
      </dgm:t>
    </dgm:pt>
    <dgm:pt modelId="{5A6AA458-B002-4812-B600-0F1CEE2A7B92}">
      <dgm:prSet custT="1"/>
      <dgm:spPr/>
      <dgm:t>
        <a:bodyPr/>
        <a:lstStyle/>
        <a:p>
          <a:r>
            <a:rPr lang="en-US" sz="3200"/>
            <a:t>joinRoomRequest</a:t>
          </a:r>
        </a:p>
      </dgm:t>
    </dgm:pt>
    <dgm:pt modelId="{BF305EFD-866A-471C-B32D-D40CE7C132FA}" type="parTrans" cxnId="{36B517E7-D7A1-4F13-BBF3-13E274C9486C}">
      <dgm:prSet/>
      <dgm:spPr/>
      <dgm:t>
        <a:bodyPr/>
        <a:lstStyle/>
        <a:p>
          <a:endParaRPr lang="en-US"/>
        </a:p>
      </dgm:t>
    </dgm:pt>
    <dgm:pt modelId="{DFB898DB-D370-484A-AE10-2D51BC1B3F95}" type="sibTrans" cxnId="{36B517E7-D7A1-4F13-BBF3-13E274C9486C}">
      <dgm:prSet/>
      <dgm:spPr/>
      <dgm:t>
        <a:bodyPr/>
        <a:lstStyle/>
        <a:p>
          <a:endParaRPr lang="en-US"/>
        </a:p>
      </dgm:t>
    </dgm:pt>
    <dgm:pt modelId="{159F870E-8C85-460D-9D96-01EE61C6C66D}">
      <dgm:prSet custT="1"/>
      <dgm:spPr/>
      <dgm:t>
        <a:bodyPr/>
        <a:lstStyle/>
        <a:p>
          <a:r>
            <a:rPr lang="en-US" sz="3200" dirty="0"/>
            <a:t>Payload: </a:t>
          </a:r>
          <a:r>
            <a:rPr lang="en-US" sz="3200" dirty="0" err="1"/>
            <a:t>roomname</a:t>
          </a:r>
          <a:endParaRPr lang="en-US" sz="3200" dirty="0"/>
        </a:p>
      </dgm:t>
    </dgm:pt>
    <dgm:pt modelId="{62368E0F-3956-4772-B1AE-A097D772CEE6}" type="parTrans" cxnId="{7B1352C9-3901-4912-A1AB-41CE1C42154F}">
      <dgm:prSet/>
      <dgm:spPr/>
      <dgm:t>
        <a:bodyPr/>
        <a:lstStyle/>
        <a:p>
          <a:endParaRPr lang="en-US"/>
        </a:p>
      </dgm:t>
    </dgm:pt>
    <dgm:pt modelId="{BB6E5C3B-5D57-4A0F-968A-7E4E67E99E10}" type="sibTrans" cxnId="{7B1352C9-3901-4912-A1AB-41CE1C42154F}">
      <dgm:prSet/>
      <dgm:spPr/>
      <dgm:t>
        <a:bodyPr/>
        <a:lstStyle/>
        <a:p>
          <a:endParaRPr lang="en-US"/>
        </a:p>
      </dgm:t>
    </dgm:pt>
    <dgm:pt modelId="{5A3C6AB4-CEF2-4BF3-BD31-3A913FFD9A35}">
      <dgm:prSet/>
      <dgm:spPr/>
      <dgm:t>
        <a:bodyPr/>
        <a:lstStyle/>
        <a:p>
          <a:r>
            <a:rPr lang="en-US"/>
            <a:t>Logic</a:t>
          </a:r>
        </a:p>
      </dgm:t>
    </dgm:pt>
    <dgm:pt modelId="{F3C2BEF9-361D-4702-B1B0-EF2F0E76AAA1}" type="parTrans" cxnId="{78D5E1E9-1A62-4DD6-A720-50FDC094B02D}">
      <dgm:prSet/>
      <dgm:spPr/>
      <dgm:t>
        <a:bodyPr/>
        <a:lstStyle/>
        <a:p>
          <a:endParaRPr lang="en-US"/>
        </a:p>
      </dgm:t>
    </dgm:pt>
    <dgm:pt modelId="{F9480BC4-1D46-44BE-9369-7960363293F5}" type="sibTrans" cxnId="{78D5E1E9-1A62-4DD6-A720-50FDC094B02D}">
      <dgm:prSet/>
      <dgm:spPr/>
      <dgm:t>
        <a:bodyPr/>
        <a:lstStyle/>
        <a:p>
          <a:endParaRPr lang="en-US"/>
        </a:p>
      </dgm:t>
    </dgm:pt>
    <dgm:pt modelId="{194CCD9B-6F23-4BD0-B938-39E0E9EED344}">
      <dgm:prSet/>
      <dgm:spPr/>
      <dgm:t>
        <a:bodyPr/>
        <a:lstStyle/>
        <a:p>
          <a:r>
            <a:rPr lang="en-US" dirty="0"/>
            <a:t>Send message to user and other members in the room.</a:t>
          </a:r>
        </a:p>
      </dgm:t>
    </dgm:pt>
    <dgm:pt modelId="{5F5D1BD2-464D-4CC8-A692-0A73BB0B65E7}" type="parTrans" cxnId="{9A31587A-EA61-4609-83FE-73A34D6557CC}">
      <dgm:prSet/>
      <dgm:spPr/>
      <dgm:t>
        <a:bodyPr/>
        <a:lstStyle/>
        <a:p>
          <a:endParaRPr lang="en-US"/>
        </a:p>
      </dgm:t>
    </dgm:pt>
    <dgm:pt modelId="{58FC6F23-DE33-405B-A89F-BD410032B8AF}" type="sibTrans" cxnId="{9A31587A-EA61-4609-83FE-73A34D6557CC}">
      <dgm:prSet/>
      <dgm:spPr/>
      <dgm:t>
        <a:bodyPr/>
        <a:lstStyle/>
        <a:p>
          <a:endParaRPr lang="en-US"/>
        </a:p>
      </dgm:t>
    </dgm:pt>
    <dgm:pt modelId="{8394D2A8-D3EC-4B3B-B12B-69E781100494}">
      <dgm:prSet/>
      <dgm:spPr/>
      <dgm:t>
        <a:bodyPr/>
        <a:lstStyle/>
        <a:p>
          <a:r>
            <a:rPr lang="en-US"/>
            <a:t>Response</a:t>
          </a:r>
        </a:p>
      </dgm:t>
    </dgm:pt>
    <dgm:pt modelId="{DF52840B-6D37-4EDA-B1E1-64C21C6156B1}" type="parTrans" cxnId="{DC9D48C8-E3A0-4FD7-A298-468654DADB76}">
      <dgm:prSet/>
      <dgm:spPr/>
      <dgm:t>
        <a:bodyPr/>
        <a:lstStyle/>
        <a:p>
          <a:endParaRPr lang="en-US"/>
        </a:p>
      </dgm:t>
    </dgm:pt>
    <dgm:pt modelId="{2184761E-A584-472E-AF14-A29A5C8F0B0D}" type="sibTrans" cxnId="{DC9D48C8-E3A0-4FD7-A298-468654DADB76}">
      <dgm:prSet/>
      <dgm:spPr/>
      <dgm:t>
        <a:bodyPr/>
        <a:lstStyle/>
        <a:p>
          <a:endParaRPr lang="en-US"/>
        </a:p>
      </dgm:t>
    </dgm:pt>
    <dgm:pt modelId="{BC2B92CF-8D93-4F27-B725-B5EFCE7FF639}">
      <dgm:prSet custT="1"/>
      <dgm:spPr/>
      <dgm:t>
        <a:bodyPr/>
        <a:lstStyle/>
        <a:p>
          <a:r>
            <a:rPr lang="en-US" sz="3200" dirty="0" err="1"/>
            <a:t>sendMsgResponse</a:t>
          </a:r>
          <a:r>
            <a:rPr lang="en-US" sz="3200" dirty="0"/>
            <a:t>, </a:t>
          </a:r>
          <a:r>
            <a:rPr lang="en-US" sz="3200" dirty="0" err="1"/>
            <a:t>joinRoomResponse</a:t>
          </a:r>
          <a:r>
            <a:rPr lang="en-US" sz="3200" dirty="0"/>
            <a:t>, </a:t>
          </a:r>
          <a:r>
            <a:rPr lang="en-US" sz="3200" dirty="0" err="1"/>
            <a:t>updateRoomUsersResponse</a:t>
          </a:r>
          <a:endParaRPr lang="en-US" sz="3200" dirty="0"/>
        </a:p>
      </dgm:t>
    </dgm:pt>
    <dgm:pt modelId="{3F6A3C4E-63ED-4DEF-919B-3AD359357E29}" type="parTrans" cxnId="{CFBD2885-B141-4C85-8FBA-347C0FEA9942}">
      <dgm:prSet/>
      <dgm:spPr/>
      <dgm:t>
        <a:bodyPr/>
        <a:lstStyle/>
        <a:p>
          <a:endParaRPr lang="en-US"/>
        </a:p>
      </dgm:t>
    </dgm:pt>
    <dgm:pt modelId="{38061CB6-6817-4994-9AAE-93245070BD5F}" type="sibTrans" cxnId="{CFBD2885-B141-4C85-8FBA-347C0FEA9942}">
      <dgm:prSet/>
      <dgm:spPr/>
      <dgm:t>
        <a:bodyPr/>
        <a:lstStyle/>
        <a:p>
          <a:endParaRPr lang="en-US"/>
        </a:p>
      </dgm:t>
    </dgm:pt>
    <dgm:pt modelId="{9EB04BEE-56FA-4D07-89B0-7204CE918068}">
      <dgm:prSet/>
      <dgm:spPr/>
      <dgm:t>
        <a:bodyPr/>
        <a:lstStyle/>
        <a:p>
          <a:r>
            <a:rPr lang="en-US" dirty="0"/>
            <a:t>Update user list in the room.</a:t>
          </a:r>
        </a:p>
      </dgm:t>
    </dgm:pt>
    <dgm:pt modelId="{B4A8D382-0437-4B5C-93A5-995696FF5F69}" type="parTrans" cxnId="{61703EBD-99CD-4886-B637-7D2234EEB112}">
      <dgm:prSet/>
      <dgm:spPr/>
    </dgm:pt>
    <dgm:pt modelId="{8EF8F59C-DF60-48F5-8A9C-A339F003FC27}" type="sibTrans" cxnId="{61703EBD-99CD-4886-B637-7D2234EEB112}">
      <dgm:prSet/>
      <dgm:spPr/>
    </dgm:pt>
    <dgm:pt modelId="{2B0DA712-F7DE-40B4-AF5C-DBDF9F61743F}" type="pres">
      <dgm:prSet presAssocID="{EFD6646E-4D6E-4902-99D2-EB39104AF323}" presName="linearFlow" presStyleCnt="0">
        <dgm:presLayoutVars>
          <dgm:dir/>
          <dgm:animLvl val="lvl"/>
          <dgm:resizeHandles val="exact"/>
        </dgm:presLayoutVars>
      </dgm:prSet>
      <dgm:spPr/>
    </dgm:pt>
    <dgm:pt modelId="{385BC53D-0D9C-4328-A8A9-63C9851674C1}" type="pres">
      <dgm:prSet presAssocID="{6DE88DEA-97C4-4A82-A055-D0F939CE1A78}" presName="composite" presStyleCnt="0"/>
      <dgm:spPr/>
    </dgm:pt>
    <dgm:pt modelId="{60A304AE-412B-4AD7-A5B9-F3EF49B173FD}" type="pres">
      <dgm:prSet presAssocID="{6DE88DEA-97C4-4A82-A055-D0F939CE1A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BCD96DA-ADF4-4A61-8495-80B44500FC79}" type="pres">
      <dgm:prSet presAssocID="{6DE88DEA-97C4-4A82-A055-D0F939CE1A78}" presName="descendantText" presStyleLbl="alignAcc1" presStyleIdx="0" presStyleCnt="3">
        <dgm:presLayoutVars>
          <dgm:bulletEnabled val="1"/>
        </dgm:presLayoutVars>
      </dgm:prSet>
      <dgm:spPr/>
    </dgm:pt>
    <dgm:pt modelId="{0AC76AA8-3E6B-4F6B-9992-22F0F7C93217}" type="pres">
      <dgm:prSet presAssocID="{6EA84009-EBF0-4834-AA31-50F6C5B47711}" presName="sp" presStyleCnt="0"/>
      <dgm:spPr/>
    </dgm:pt>
    <dgm:pt modelId="{07EC5B01-2AE4-41B7-A6B7-2A26762FBBB1}" type="pres">
      <dgm:prSet presAssocID="{5A3C6AB4-CEF2-4BF3-BD31-3A913FFD9A35}" presName="composite" presStyleCnt="0"/>
      <dgm:spPr/>
    </dgm:pt>
    <dgm:pt modelId="{756FD7A0-8E03-41B4-8611-D858A816A5A5}" type="pres">
      <dgm:prSet presAssocID="{5A3C6AB4-CEF2-4BF3-BD31-3A913FFD9A3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54470E6-6AB6-4A07-BB5F-837C783720E5}" type="pres">
      <dgm:prSet presAssocID="{5A3C6AB4-CEF2-4BF3-BD31-3A913FFD9A35}" presName="descendantText" presStyleLbl="alignAcc1" presStyleIdx="1" presStyleCnt="3">
        <dgm:presLayoutVars>
          <dgm:bulletEnabled val="1"/>
        </dgm:presLayoutVars>
      </dgm:prSet>
      <dgm:spPr/>
    </dgm:pt>
    <dgm:pt modelId="{3B6C0D81-D19D-4802-A02C-62A1960A12C5}" type="pres">
      <dgm:prSet presAssocID="{F9480BC4-1D46-44BE-9369-7960363293F5}" presName="sp" presStyleCnt="0"/>
      <dgm:spPr/>
    </dgm:pt>
    <dgm:pt modelId="{22B5E5BD-B560-4C74-A5A9-78CE59A15DFE}" type="pres">
      <dgm:prSet presAssocID="{8394D2A8-D3EC-4B3B-B12B-69E781100494}" presName="composite" presStyleCnt="0"/>
      <dgm:spPr/>
    </dgm:pt>
    <dgm:pt modelId="{CC971F7D-EF4E-48B6-A9FC-7F8898B23F6E}" type="pres">
      <dgm:prSet presAssocID="{8394D2A8-D3EC-4B3B-B12B-69E7811004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403A214-90FD-4F62-9ED3-C11086C4A009}" type="pres">
      <dgm:prSet presAssocID="{8394D2A8-D3EC-4B3B-B12B-69E7811004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FFBA1F-B0B4-4896-9B26-0F4F14EE6FC4}" type="presOf" srcId="{6DE88DEA-97C4-4A82-A055-D0F939CE1A78}" destId="{60A304AE-412B-4AD7-A5B9-F3EF49B173FD}" srcOrd="0" destOrd="0" presId="urn:microsoft.com/office/officeart/2005/8/layout/chevron2"/>
    <dgm:cxn modelId="{8F992521-4058-4555-ACC7-40A8380AF21E}" srcId="{EFD6646E-4D6E-4902-99D2-EB39104AF323}" destId="{6DE88DEA-97C4-4A82-A055-D0F939CE1A78}" srcOrd="0" destOrd="0" parTransId="{B44FBDC5-7A27-4179-9E01-4CEE0866D547}" sibTransId="{6EA84009-EBF0-4834-AA31-50F6C5B47711}"/>
    <dgm:cxn modelId="{A6C1143E-A3E8-4FD3-84BA-8FDE1E550F4C}" type="presOf" srcId="{9EB04BEE-56FA-4D07-89B0-7204CE918068}" destId="{F54470E6-6AB6-4A07-BB5F-837C783720E5}" srcOrd="0" destOrd="1" presId="urn:microsoft.com/office/officeart/2005/8/layout/chevron2"/>
    <dgm:cxn modelId="{CE0BA862-E3DE-48B8-83F0-7984E496E74E}" type="presOf" srcId="{BC2B92CF-8D93-4F27-B725-B5EFCE7FF639}" destId="{3403A214-90FD-4F62-9ED3-C11086C4A009}" srcOrd="0" destOrd="0" presId="urn:microsoft.com/office/officeart/2005/8/layout/chevron2"/>
    <dgm:cxn modelId="{49DF2952-E19B-4D1C-BBFF-11855C79FE4A}" type="presOf" srcId="{8394D2A8-D3EC-4B3B-B12B-69E781100494}" destId="{CC971F7D-EF4E-48B6-A9FC-7F8898B23F6E}" srcOrd="0" destOrd="0" presId="urn:microsoft.com/office/officeart/2005/8/layout/chevron2"/>
    <dgm:cxn modelId="{9A31587A-EA61-4609-83FE-73A34D6557CC}" srcId="{5A3C6AB4-CEF2-4BF3-BD31-3A913FFD9A35}" destId="{194CCD9B-6F23-4BD0-B938-39E0E9EED344}" srcOrd="0" destOrd="0" parTransId="{5F5D1BD2-464D-4CC8-A692-0A73BB0B65E7}" sibTransId="{58FC6F23-DE33-405B-A89F-BD410032B8AF}"/>
    <dgm:cxn modelId="{CFBD2885-B141-4C85-8FBA-347C0FEA9942}" srcId="{8394D2A8-D3EC-4B3B-B12B-69E781100494}" destId="{BC2B92CF-8D93-4F27-B725-B5EFCE7FF639}" srcOrd="0" destOrd="0" parTransId="{3F6A3C4E-63ED-4DEF-919B-3AD359357E29}" sibTransId="{38061CB6-6817-4994-9AAE-93245070BD5F}"/>
    <dgm:cxn modelId="{E6DF8587-A6FF-4C86-88D0-0DEEDD48FD47}" type="presOf" srcId="{5A3C6AB4-CEF2-4BF3-BD31-3A913FFD9A35}" destId="{756FD7A0-8E03-41B4-8611-D858A816A5A5}" srcOrd="0" destOrd="0" presId="urn:microsoft.com/office/officeart/2005/8/layout/chevron2"/>
    <dgm:cxn modelId="{F22863A4-4EDD-45C8-8869-DAC632E02268}" type="presOf" srcId="{EFD6646E-4D6E-4902-99D2-EB39104AF323}" destId="{2B0DA712-F7DE-40B4-AF5C-DBDF9F61743F}" srcOrd="0" destOrd="0" presId="urn:microsoft.com/office/officeart/2005/8/layout/chevron2"/>
    <dgm:cxn modelId="{61703EBD-99CD-4886-B637-7D2234EEB112}" srcId="{5A3C6AB4-CEF2-4BF3-BD31-3A913FFD9A35}" destId="{9EB04BEE-56FA-4D07-89B0-7204CE918068}" srcOrd="1" destOrd="0" parTransId="{B4A8D382-0437-4B5C-93A5-995696FF5F69}" sibTransId="{8EF8F59C-DF60-48F5-8A9C-A339F003FC27}"/>
    <dgm:cxn modelId="{DC9D48C8-E3A0-4FD7-A298-468654DADB76}" srcId="{EFD6646E-4D6E-4902-99D2-EB39104AF323}" destId="{8394D2A8-D3EC-4B3B-B12B-69E781100494}" srcOrd="2" destOrd="0" parTransId="{DF52840B-6D37-4EDA-B1E1-64C21C6156B1}" sibTransId="{2184761E-A584-472E-AF14-A29A5C8F0B0D}"/>
    <dgm:cxn modelId="{7B1352C9-3901-4912-A1AB-41CE1C42154F}" srcId="{5A6AA458-B002-4812-B600-0F1CEE2A7B92}" destId="{159F870E-8C85-460D-9D96-01EE61C6C66D}" srcOrd="0" destOrd="0" parTransId="{62368E0F-3956-4772-B1AE-A097D772CEE6}" sibTransId="{BB6E5C3B-5D57-4A0F-968A-7E4E67E99E10}"/>
    <dgm:cxn modelId="{7DB085CD-A0B3-4B44-8751-8BA60B07F184}" type="presOf" srcId="{159F870E-8C85-460D-9D96-01EE61C6C66D}" destId="{4BCD96DA-ADF4-4A61-8495-80B44500FC79}" srcOrd="0" destOrd="1" presId="urn:microsoft.com/office/officeart/2005/8/layout/chevron2"/>
    <dgm:cxn modelId="{0374B1CD-AFD0-4CE8-AA3B-EC71A26EDF94}" type="presOf" srcId="{194CCD9B-6F23-4BD0-B938-39E0E9EED344}" destId="{F54470E6-6AB6-4A07-BB5F-837C783720E5}" srcOrd="0" destOrd="0" presId="urn:microsoft.com/office/officeart/2005/8/layout/chevron2"/>
    <dgm:cxn modelId="{36B517E7-D7A1-4F13-BBF3-13E274C9486C}" srcId="{6DE88DEA-97C4-4A82-A055-D0F939CE1A78}" destId="{5A6AA458-B002-4812-B600-0F1CEE2A7B92}" srcOrd="0" destOrd="0" parTransId="{BF305EFD-866A-471C-B32D-D40CE7C132FA}" sibTransId="{DFB898DB-D370-484A-AE10-2D51BC1B3F95}"/>
    <dgm:cxn modelId="{78D5E1E9-1A62-4DD6-A720-50FDC094B02D}" srcId="{EFD6646E-4D6E-4902-99D2-EB39104AF323}" destId="{5A3C6AB4-CEF2-4BF3-BD31-3A913FFD9A35}" srcOrd="1" destOrd="0" parTransId="{F3C2BEF9-361D-4702-B1B0-EF2F0E76AAA1}" sibTransId="{F9480BC4-1D46-44BE-9369-7960363293F5}"/>
    <dgm:cxn modelId="{449829EC-351F-48F7-9213-9FC622B67F29}" type="presOf" srcId="{5A6AA458-B002-4812-B600-0F1CEE2A7B92}" destId="{4BCD96DA-ADF4-4A61-8495-80B44500FC79}" srcOrd="0" destOrd="0" presId="urn:microsoft.com/office/officeart/2005/8/layout/chevron2"/>
    <dgm:cxn modelId="{DBFD88B2-E78E-41E1-9509-D2DBD3863CC7}" type="presParOf" srcId="{2B0DA712-F7DE-40B4-AF5C-DBDF9F61743F}" destId="{385BC53D-0D9C-4328-A8A9-63C9851674C1}" srcOrd="0" destOrd="0" presId="urn:microsoft.com/office/officeart/2005/8/layout/chevron2"/>
    <dgm:cxn modelId="{7FE72F30-2F48-4CDF-B127-C6B23E98A05B}" type="presParOf" srcId="{385BC53D-0D9C-4328-A8A9-63C9851674C1}" destId="{60A304AE-412B-4AD7-A5B9-F3EF49B173FD}" srcOrd="0" destOrd="0" presId="urn:microsoft.com/office/officeart/2005/8/layout/chevron2"/>
    <dgm:cxn modelId="{72FD9444-DB7E-4E8F-A1BC-1BC1009611B0}" type="presParOf" srcId="{385BC53D-0D9C-4328-A8A9-63C9851674C1}" destId="{4BCD96DA-ADF4-4A61-8495-80B44500FC79}" srcOrd="1" destOrd="0" presId="urn:microsoft.com/office/officeart/2005/8/layout/chevron2"/>
    <dgm:cxn modelId="{A8F1872B-900A-4A7C-90C5-EB3E7884FCCE}" type="presParOf" srcId="{2B0DA712-F7DE-40B4-AF5C-DBDF9F61743F}" destId="{0AC76AA8-3E6B-4F6B-9992-22F0F7C93217}" srcOrd="1" destOrd="0" presId="urn:microsoft.com/office/officeart/2005/8/layout/chevron2"/>
    <dgm:cxn modelId="{88F329AA-2134-48D5-A70D-397C0BAB506A}" type="presParOf" srcId="{2B0DA712-F7DE-40B4-AF5C-DBDF9F61743F}" destId="{07EC5B01-2AE4-41B7-A6B7-2A26762FBBB1}" srcOrd="2" destOrd="0" presId="urn:microsoft.com/office/officeart/2005/8/layout/chevron2"/>
    <dgm:cxn modelId="{CE9DBB56-0202-4B40-BF83-8A93E4280F8B}" type="presParOf" srcId="{07EC5B01-2AE4-41B7-A6B7-2A26762FBBB1}" destId="{756FD7A0-8E03-41B4-8611-D858A816A5A5}" srcOrd="0" destOrd="0" presId="urn:microsoft.com/office/officeart/2005/8/layout/chevron2"/>
    <dgm:cxn modelId="{29AF95FD-EB38-4DDF-801A-6EAE1C502472}" type="presParOf" srcId="{07EC5B01-2AE4-41B7-A6B7-2A26762FBBB1}" destId="{F54470E6-6AB6-4A07-BB5F-837C783720E5}" srcOrd="1" destOrd="0" presId="urn:microsoft.com/office/officeart/2005/8/layout/chevron2"/>
    <dgm:cxn modelId="{C09CD85E-3322-4C4D-B949-3FD6271A833E}" type="presParOf" srcId="{2B0DA712-F7DE-40B4-AF5C-DBDF9F61743F}" destId="{3B6C0D81-D19D-4802-A02C-62A1960A12C5}" srcOrd="3" destOrd="0" presId="urn:microsoft.com/office/officeart/2005/8/layout/chevron2"/>
    <dgm:cxn modelId="{B87C114C-F646-479D-9F27-11AF8C09315E}" type="presParOf" srcId="{2B0DA712-F7DE-40B4-AF5C-DBDF9F61743F}" destId="{22B5E5BD-B560-4C74-A5A9-78CE59A15DFE}" srcOrd="4" destOrd="0" presId="urn:microsoft.com/office/officeart/2005/8/layout/chevron2"/>
    <dgm:cxn modelId="{31A550FF-BE0D-46C7-A352-DC63A2B16A5B}" type="presParOf" srcId="{22B5E5BD-B560-4C74-A5A9-78CE59A15DFE}" destId="{CC971F7D-EF4E-48B6-A9FC-7F8898B23F6E}" srcOrd="0" destOrd="0" presId="urn:microsoft.com/office/officeart/2005/8/layout/chevron2"/>
    <dgm:cxn modelId="{9EF72D22-84D5-4DFB-8FFC-ABB7FAFC183D}" type="presParOf" srcId="{22B5E5BD-B560-4C74-A5A9-78CE59A15DFE}" destId="{3403A214-90FD-4F62-9ED3-C11086C4A0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57F9FC8-6008-4D98-9DE6-0B9D8B4658A8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376D17-7D8A-465C-B367-56626C79097C}">
      <dgm:prSet/>
      <dgm:spPr/>
      <dgm:t>
        <a:bodyPr/>
        <a:lstStyle/>
        <a:p>
          <a:r>
            <a:rPr lang="en-US"/>
            <a:t>Request</a:t>
          </a:r>
        </a:p>
      </dgm:t>
    </dgm:pt>
    <dgm:pt modelId="{73765D0C-AD1E-41EB-B5E9-B15C1F1EF3F4}" type="parTrans" cxnId="{315C1686-E73D-4BE5-AEE2-1EBC514B9F18}">
      <dgm:prSet/>
      <dgm:spPr/>
      <dgm:t>
        <a:bodyPr/>
        <a:lstStyle/>
        <a:p>
          <a:endParaRPr lang="en-US"/>
        </a:p>
      </dgm:t>
    </dgm:pt>
    <dgm:pt modelId="{8C084BAC-0CDD-4FCC-B5E2-C4BFD00D3BDB}" type="sibTrans" cxnId="{315C1686-E73D-4BE5-AEE2-1EBC514B9F18}">
      <dgm:prSet/>
      <dgm:spPr/>
      <dgm:t>
        <a:bodyPr/>
        <a:lstStyle/>
        <a:p>
          <a:endParaRPr lang="en-US"/>
        </a:p>
      </dgm:t>
    </dgm:pt>
    <dgm:pt modelId="{E9B73827-15D8-4884-B372-345822E7A61E}">
      <dgm:prSet custT="1"/>
      <dgm:spPr/>
      <dgm:t>
        <a:bodyPr/>
        <a:lstStyle/>
        <a:p>
          <a:r>
            <a:rPr lang="en-US" sz="2800" dirty="0" err="1"/>
            <a:t>updateRoomRequest</a:t>
          </a:r>
          <a:endParaRPr lang="en-US" sz="2800" dirty="0"/>
        </a:p>
      </dgm:t>
    </dgm:pt>
    <dgm:pt modelId="{D8A962E5-2F22-4F73-A12D-4624326FB15E}" type="parTrans" cxnId="{6D06E0F4-D75E-4408-9D13-1A6B2B73BD6F}">
      <dgm:prSet/>
      <dgm:spPr/>
      <dgm:t>
        <a:bodyPr/>
        <a:lstStyle/>
        <a:p>
          <a:endParaRPr lang="en-US"/>
        </a:p>
      </dgm:t>
    </dgm:pt>
    <dgm:pt modelId="{19091C5C-495F-4637-8AAB-4876897835F3}" type="sibTrans" cxnId="{6D06E0F4-D75E-4408-9D13-1A6B2B73BD6F}">
      <dgm:prSet/>
      <dgm:spPr/>
      <dgm:t>
        <a:bodyPr/>
        <a:lstStyle/>
        <a:p>
          <a:endParaRPr lang="en-US"/>
        </a:p>
      </dgm:t>
    </dgm:pt>
    <dgm:pt modelId="{51391C6A-B3F5-450C-8291-9A28C784E259}">
      <dgm:prSet custT="1"/>
      <dgm:spPr/>
      <dgm:t>
        <a:bodyPr/>
        <a:lstStyle/>
        <a:p>
          <a:r>
            <a:rPr lang="en-US" sz="2800" dirty="0"/>
            <a:t>Payload: </a:t>
          </a:r>
          <a:r>
            <a:rPr lang="en-US" sz="2800" dirty="0" err="1"/>
            <a:t>roomname</a:t>
          </a:r>
          <a:r>
            <a:rPr lang="en-US" sz="2800" dirty="0"/>
            <a:t>, </a:t>
          </a:r>
          <a:r>
            <a:rPr lang="en-US" sz="2800" dirty="0" err="1"/>
            <a:t>ageMin</a:t>
          </a:r>
          <a:r>
            <a:rPr lang="en-US" sz="2800" dirty="0"/>
            <a:t>, </a:t>
          </a:r>
          <a:r>
            <a:rPr lang="en-US" sz="2800" dirty="0" err="1"/>
            <a:t>ageMax</a:t>
          </a:r>
          <a:r>
            <a:rPr lang="en-US" sz="2800" dirty="0"/>
            <a:t>, areas, schools</a:t>
          </a:r>
        </a:p>
      </dgm:t>
    </dgm:pt>
    <dgm:pt modelId="{804D6C4C-7B83-4ADA-B68E-76B6DE20D746}" type="parTrans" cxnId="{7C40F8DF-AE68-4E7C-B6B0-3B463883BF06}">
      <dgm:prSet/>
      <dgm:spPr/>
      <dgm:t>
        <a:bodyPr/>
        <a:lstStyle/>
        <a:p>
          <a:endParaRPr lang="en-US"/>
        </a:p>
      </dgm:t>
    </dgm:pt>
    <dgm:pt modelId="{A8B437DB-1939-4E97-A905-2FA648C0AF72}" type="sibTrans" cxnId="{7C40F8DF-AE68-4E7C-B6B0-3B463883BF06}">
      <dgm:prSet/>
      <dgm:spPr/>
      <dgm:t>
        <a:bodyPr/>
        <a:lstStyle/>
        <a:p>
          <a:endParaRPr lang="en-US"/>
        </a:p>
      </dgm:t>
    </dgm:pt>
    <dgm:pt modelId="{1F75F423-9B31-4BF1-8F50-056B896582AA}">
      <dgm:prSet/>
      <dgm:spPr/>
      <dgm:t>
        <a:bodyPr/>
        <a:lstStyle/>
        <a:p>
          <a:r>
            <a:rPr lang="en-US"/>
            <a:t>Logic</a:t>
          </a:r>
        </a:p>
      </dgm:t>
    </dgm:pt>
    <dgm:pt modelId="{99BB034E-5644-4B8D-8451-0E55F031136E}" type="parTrans" cxnId="{7FD972FA-47D5-4085-90B4-4ED12D1074A5}">
      <dgm:prSet/>
      <dgm:spPr/>
      <dgm:t>
        <a:bodyPr/>
        <a:lstStyle/>
        <a:p>
          <a:endParaRPr lang="en-US"/>
        </a:p>
      </dgm:t>
    </dgm:pt>
    <dgm:pt modelId="{8648A3E9-F9E4-4713-8A5A-AA8548452949}" type="sibTrans" cxnId="{7FD972FA-47D5-4085-90B4-4ED12D1074A5}">
      <dgm:prSet/>
      <dgm:spPr/>
      <dgm:t>
        <a:bodyPr/>
        <a:lstStyle/>
        <a:p>
          <a:endParaRPr lang="en-US"/>
        </a:p>
      </dgm:t>
    </dgm:pt>
    <dgm:pt modelId="{8927D4CE-BB2A-4030-8EE9-286B6C38A3F4}">
      <dgm:prSet/>
      <dgm:spPr/>
      <dgm:t>
        <a:bodyPr/>
        <a:lstStyle/>
        <a:p>
          <a:r>
            <a:rPr lang="en-US" dirty="0"/>
            <a:t>Update constraint and send system message.</a:t>
          </a:r>
        </a:p>
      </dgm:t>
    </dgm:pt>
    <dgm:pt modelId="{4C3FB529-3E79-4757-9A2B-C85D5D40761C}" type="parTrans" cxnId="{139661FE-1971-4CB5-90B3-BA24E979D80A}">
      <dgm:prSet/>
      <dgm:spPr/>
      <dgm:t>
        <a:bodyPr/>
        <a:lstStyle/>
        <a:p>
          <a:endParaRPr lang="en-US"/>
        </a:p>
      </dgm:t>
    </dgm:pt>
    <dgm:pt modelId="{BDA53724-12D3-46EF-94B6-9254EBAB7AD9}" type="sibTrans" cxnId="{139661FE-1971-4CB5-90B3-BA24E979D80A}">
      <dgm:prSet/>
      <dgm:spPr/>
      <dgm:t>
        <a:bodyPr/>
        <a:lstStyle/>
        <a:p>
          <a:endParaRPr lang="en-US"/>
        </a:p>
      </dgm:t>
    </dgm:pt>
    <dgm:pt modelId="{79A2EA62-688C-4D58-A5A4-AE4A47150011}">
      <dgm:prSet/>
      <dgm:spPr/>
      <dgm:t>
        <a:bodyPr/>
        <a:lstStyle/>
        <a:p>
          <a:r>
            <a:rPr lang="en-US"/>
            <a:t>Response</a:t>
          </a:r>
        </a:p>
      </dgm:t>
    </dgm:pt>
    <dgm:pt modelId="{570795C0-793F-4573-BE21-E82092AD69F1}" type="parTrans" cxnId="{B708E98B-7CE8-4577-A40C-567E5F2988E2}">
      <dgm:prSet/>
      <dgm:spPr/>
      <dgm:t>
        <a:bodyPr/>
        <a:lstStyle/>
        <a:p>
          <a:endParaRPr lang="en-US"/>
        </a:p>
      </dgm:t>
    </dgm:pt>
    <dgm:pt modelId="{8F06BADC-9DFA-4F8E-ADDD-7881B6EAF412}" type="sibTrans" cxnId="{B708E98B-7CE8-4577-A40C-567E5F2988E2}">
      <dgm:prSet/>
      <dgm:spPr/>
      <dgm:t>
        <a:bodyPr/>
        <a:lstStyle/>
        <a:p>
          <a:endParaRPr lang="en-US"/>
        </a:p>
      </dgm:t>
    </dgm:pt>
    <dgm:pt modelId="{790935F2-AF57-4B5B-9D2B-970F3A2B040E}">
      <dgm:prSet custT="1"/>
      <dgm:spPr/>
      <dgm:t>
        <a:bodyPr/>
        <a:lstStyle/>
        <a:p>
          <a:r>
            <a:rPr lang="en-US" sz="2800" dirty="0" err="1"/>
            <a:t>addRoomResponse</a:t>
          </a:r>
          <a:r>
            <a:rPr lang="en-US" sz="2800" dirty="0"/>
            <a:t>, </a:t>
          </a:r>
          <a:r>
            <a:rPr lang="en-US" sz="2800" dirty="0" err="1"/>
            <a:t>sendMsgResponse</a:t>
          </a:r>
          <a:r>
            <a:rPr lang="en-US" sz="2800" dirty="0"/>
            <a:t>, </a:t>
          </a:r>
          <a:r>
            <a:rPr lang="en-US" sz="2800" dirty="0" err="1"/>
            <a:t>removeRoomResponse</a:t>
          </a:r>
          <a:endParaRPr lang="en-US" sz="2800" dirty="0"/>
        </a:p>
      </dgm:t>
    </dgm:pt>
    <dgm:pt modelId="{3E897192-5030-49BC-B10C-70616BD8E3EE}" type="parTrans" cxnId="{DF911A7F-22C3-4082-8AF7-D0D171FF1710}">
      <dgm:prSet/>
      <dgm:spPr/>
      <dgm:t>
        <a:bodyPr/>
        <a:lstStyle/>
        <a:p>
          <a:endParaRPr lang="en-US"/>
        </a:p>
      </dgm:t>
    </dgm:pt>
    <dgm:pt modelId="{7ACFD748-B656-4840-8557-F67A8B9FA3E4}" type="sibTrans" cxnId="{DF911A7F-22C3-4082-8AF7-D0D171FF1710}">
      <dgm:prSet/>
      <dgm:spPr/>
      <dgm:t>
        <a:bodyPr/>
        <a:lstStyle/>
        <a:p>
          <a:endParaRPr lang="en-US"/>
        </a:p>
      </dgm:t>
    </dgm:pt>
    <dgm:pt modelId="{0837E74D-5E65-4C3E-813B-A8827DD75441}">
      <dgm:prSet/>
      <dgm:spPr/>
      <dgm:t>
        <a:bodyPr/>
        <a:lstStyle/>
        <a:p>
          <a:r>
            <a:rPr lang="en-US" dirty="0"/>
            <a:t>Kick unqualified members. Update rooms for other members.</a:t>
          </a:r>
        </a:p>
      </dgm:t>
    </dgm:pt>
    <dgm:pt modelId="{5518039F-8348-4A5E-B038-72929FBA66E6}" type="parTrans" cxnId="{367FD330-C76F-4DCD-B6D0-FF137F793517}">
      <dgm:prSet/>
      <dgm:spPr/>
      <dgm:t>
        <a:bodyPr/>
        <a:lstStyle/>
        <a:p>
          <a:endParaRPr lang="en-US"/>
        </a:p>
      </dgm:t>
    </dgm:pt>
    <dgm:pt modelId="{6381A535-B989-4B40-BE03-2585DE0F38E1}" type="sibTrans" cxnId="{367FD330-C76F-4DCD-B6D0-FF137F793517}">
      <dgm:prSet/>
      <dgm:spPr/>
      <dgm:t>
        <a:bodyPr/>
        <a:lstStyle/>
        <a:p>
          <a:endParaRPr lang="en-US"/>
        </a:p>
      </dgm:t>
    </dgm:pt>
    <dgm:pt modelId="{9EB75539-E2A7-4448-BCE6-C71F5C204129}" type="pres">
      <dgm:prSet presAssocID="{057F9FC8-6008-4D98-9DE6-0B9D8B4658A8}" presName="linearFlow" presStyleCnt="0">
        <dgm:presLayoutVars>
          <dgm:dir/>
          <dgm:animLvl val="lvl"/>
          <dgm:resizeHandles val="exact"/>
        </dgm:presLayoutVars>
      </dgm:prSet>
      <dgm:spPr/>
    </dgm:pt>
    <dgm:pt modelId="{D1764F76-518E-4424-A3A8-B7364A0098C5}" type="pres">
      <dgm:prSet presAssocID="{79376D17-7D8A-465C-B367-56626C79097C}" presName="composite" presStyleCnt="0"/>
      <dgm:spPr/>
    </dgm:pt>
    <dgm:pt modelId="{3661D499-A2DB-4E01-9075-B661A15E4727}" type="pres">
      <dgm:prSet presAssocID="{79376D17-7D8A-465C-B367-56626C79097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4A88204-8C25-4024-BD48-CB7E4D0DE51F}" type="pres">
      <dgm:prSet presAssocID="{79376D17-7D8A-465C-B367-56626C79097C}" presName="descendantText" presStyleLbl="alignAcc1" presStyleIdx="0" presStyleCnt="3">
        <dgm:presLayoutVars>
          <dgm:bulletEnabled val="1"/>
        </dgm:presLayoutVars>
      </dgm:prSet>
      <dgm:spPr/>
    </dgm:pt>
    <dgm:pt modelId="{845D1686-2B7D-4793-AA82-AF5A74EE6FD1}" type="pres">
      <dgm:prSet presAssocID="{8C084BAC-0CDD-4FCC-B5E2-C4BFD00D3BDB}" presName="sp" presStyleCnt="0"/>
      <dgm:spPr/>
    </dgm:pt>
    <dgm:pt modelId="{1D4D1E0C-3CD6-4FD0-8E30-4B1CC8B3E6E9}" type="pres">
      <dgm:prSet presAssocID="{1F75F423-9B31-4BF1-8F50-056B896582AA}" presName="composite" presStyleCnt="0"/>
      <dgm:spPr/>
    </dgm:pt>
    <dgm:pt modelId="{CAFEA7BC-7A20-4431-B2E8-819315DD52D7}" type="pres">
      <dgm:prSet presAssocID="{1F75F423-9B31-4BF1-8F50-056B896582A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96D4F7A-4B68-440F-A834-66E44F2C4C26}" type="pres">
      <dgm:prSet presAssocID="{1F75F423-9B31-4BF1-8F50-056B896582AA}" presName="descendantText" presStyleLbl="alignAcc1" presStyleIdx="1" presStyleCnt="3">
        <dgm:presLayoutVars>
          <dgm:bulletEnabled val="1"/>
        </dgm:presLayoutVars>
      </dgm:prSet>
      <dgm:spPr/>
    </dgm:pt>
    <dgm:pt modelId="{B41ED44B-1FBA-429E-B494-7A208B9A2B9F}" type="pres">
      <dgm:prSet presAssocID="{8648A3E9-F9E4-4713-8A5A-AA8548452949}" presName="sp" presStyleCnt="0"/>
      <dgm:spPr/>
    </dgm:pt>
    <dgm:pt modelId="{841F2726-4C56-4D96-91AA-A68B46CA4C56}" type="pres">
      <dgm:prSet presAssocID="{79A2EA62-688C-4D58-A5A4-AE4A47150011}" presName="composite" presStyleCnt="0"/>
      <dgm:spPr/>
    </dgm:pt>
    <dgm:pt modelId="{1B31E5F8-985C-4C46-915D-0EF7B1717D79}" type="pres">
      <dgm:prSet presAssocID="{79A2EA62-688C-4D58-A5A4-AE4A4715001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EE03C93-B03D-4D11-A636-D9B1F8A4FC7C}" type="pres">
      <dgm:prSet presAssocID="{79A2EA62-688C-4D58-A5A4-AE4A4715001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67FD330-C76F-4DCD-B6D0-FF137F793517}" srcId="{1F75F423-9B31-4BF1-8F50-056B896582AA}" destId="{0837E74D-5E65-4C3E-813B-A8827DD75441}" srcOrd="1" destOrd="0" parTransId="{5518039F-8348-4A5E-B038-72929FBA66E6}" sibTransId="{6381A535-B989-4B40-BE03-2585DE0F38E1}"/>
    <dgm:cxn modelId="{6827943E-CC17-4311-BEC9-87C4CD5B321A}" type="presOf" srcId="{0837E74D-5E65-4C3E-813B-A8827DD75441}" destId="{096D4F7A-4B68-440F-A834-66E44F2C4C26}" srcOrd="0" destOrd="1" presId="urn:microsoft.com/office/officeart/2005/8/layout/chevron2"/>
    <dgm:cxn modelId="{63F02140-A4F0-4166-A698-4B2476E8B60B}" type="presOf" srcId="{79376D17-7D8A-465C-B367-56626C79097C}" destId="{3661D499-A2DB-4E01-9075-B661A15E4727}" srcOrd="0" destOrd="0" presId="urn:microsoft.com/office/officeart/2005/8/layout/chevron2"/>
    <dgm:cxn modelId="{B011BA5F-BB14-487F-A9E5-90658F54FE3A}" type="presOf" srcId="{1F75F423-9B31-4BF1-8F50-056B896582AA}" destId="{CAFEA7BC-7A20-4431-B2E8-819315DD52D7}" srcOrd="0" destOrd="0" presId="urn:microsoft.com/office/officeart/2005/8/layout/chevron2"/>
    <dgm:cxn modelId="{BCCCCD45-4263-4D5A-A42C-E65B6C9A4338}" type="presOf" srcId="{51391C6A-B3F5-450C-8291-9A28C784E259}" destId="{24A88204-8C25-4024-BD48-CB7E4D0DE51F}" srcOrd="0" destOrd="1" presId="urn:microsoft.com/office/officeart/2005/8/layout/chevron2"/>
    <dgm:cxn modelId="{EB80B554-70F0-47DC-B78B-12CA157BAD67}" type="presOf" srcId="{8927D4CE-BB2A-4030-8EE9-286B6C38A3F4}" destId="{096D4F7A-4B68-440F-A834-66E44F2C4C26}" srcOrd="0" destOrd="0" presId="urn:microsoft.com/office/officeart/2005/8/layout/chevron2"/>
    <dgm:cxn modelId="{FFD77877-F267-4F36-837F-544B5CE8C661}" type="presOf" srcId="{790935F2-AF57-4B5B-9D2B-970F3A2B040E}" destId="{3EE03C93-B03D-4D11-A636-D9B1F8A4FC7C}" srcOrd="0" destOrd="0" presId="urn:microsoft.com/office/officeart/2005/8/layout/chevron2"/>
    <dgm:cxn modelId="{DF911A7F-22C3-4082-8AF7-D0D171FF1710}" srcId="{79A2EA62-688C-4D58-A5A4-AE4A47150011}" destId="{790935F2-AF57-4B5B-9D2B-970F3A2B040E}" srcOrd="0" destOrd="0" parTransId="{3E897192-5030-49BC-B10C-70616BD8E3EE}" sibTransId="{7ACFD748-B656-4840-8557-F67A8B9FA3E4}"/>
    <dgm:cxn modelId="{315C1686-E73D-4BE5-AEE2-1EBC514B9F18}" srcId="{057F9FC8-6008-4D98-9DE6-0B9D8B4658A8}" destId="{79376D17-7D8A-465C-B367-56626C79097C}" srcOrd="0" destOrd="0" parTransId="{73765D0C-AD1E-41EB-B5E9-B15C1F1EF3F4}" sibTransId="{8C084BAC-0CDD-4FCC-B5E2-C4BFD00D3BDB}"/>
    <dgm:cxn modelId="{B708E98B-7CE8-4577-A40C-567E5F2988E2}" srcId="{057F9FC8-6008-4D98-9DE6-0B9D8B4658A8}" destId="{79A2EA62-688C-4D58-A5A4-AE4A47150011}" srcOrd="2" destOrd="0" parTransId="{570795C0-793F-4573-BE21-E82092AD69F1}" sibTransId="{8F06BADC-9DFA-4F8E-ADDD-7881B6EAF412}"/>
    <dgm:cxn modelId="{C036C5C1-8989-48D6-998E-2141169D0263}" type="presOf" srcId="{E9B73827-15D8-4884-B372-345822E7A61E}" destId="{24A88204-8C25-4024-BD48-CB7E4D0DE51F}" srcOrd="0" destOrd="0" presId="urn:microsoft.com/office/officeart/2005/8/layout/chevron2"/>
    <dgm:cxn modelId="{F051E8C3-F55D-4A1E-ABA6-A10958459117}" type="presOf" srcId="{057F9FC8-6008-4D98-9DE6-0B9D8B4658A8}" destId="{9EB75539-E2A7-4448-BCE6-C71F5C204129}" srcOrd="0" destOrd="0" presId="urn:microsoft.com/office/officeart/2005/8/layout/chevron2"/>
    <dgm:cxn modelId="{7C40F8DF-AE68-4E7C-B6B0-3B463883BF06}" srcId="{E9B73827-15D8-4884-B372-345822E7A61E}" destId="{51391C6A-B3F5-450C-8291-9A28C784E259}" srcOrd="0" destOrd="0" parTransId="{804D6C4C-7B83-4ADA-B68E-76B6DE20D746}" sibTransId="{A8B437DB-1939-4E97-A905-2FA648C0AF72}"/>
    <dgm:cxn modelId="{F5FFF8E6-67A4-4E7D-9E70-3C398E1BB371}" type="presOf" srcId="{79A2EA62-688C-4D58-A5A4-AE4A47150011}" destId="{1B31E5F8-985C-4C46-915D-0EF7B1717D79}" srcOrd="0" destOrd="0" presId="urn:microsoft.com/office/officeart/2005/8/layout/chevron2"/>
    <dgm:cxn modelId="{6D06E0F4-D75E-4408-9D13-1A6B2B73BD6F}" srcId="{79376D17-7D8A-465C-B367-56626C79097C}" destId="{E9B73827-15D8-4884-B372-345822E7A61E}" srcOrd="0" destOrd="0" parTransId="{D8A962E5-2F22-4F73-A12D-4624326FB15E}" sibTransId="{19091C5C-495F-4637-8AAB-4876897835F3}"/>
    <dgm:cxn modelId="{7FD972FA-47D5-4085-90B4-4ED12D1074A5}" srcId="{057F9FC8-6008-4D98-9DE6-0B9D8B4658A8}" destId="{1F75F423-9B31-4BF1-8F50-056B896582AA}" srcOrd="1" destOrd="0" parTransId="{99BB034E-5644-4B8D-8451-0E55F031136E}" sibTransId="{8648A3E9-F9E4-4713-8A5A-AA8548452949}"/>
    <dgm:cxn modelId="{139661FE-1971-4CB5-90B3-BA24E979D80A}" srcId="{1F75F423-9B31-4BF1-8F50-056B896582AA}" destId="{8927D4CE-BB2A-4030-8EE9-286B6C38A3F4}" srcOrd="0" destOrd="0" parTransId="{4C3FB529-3E79-4757-9A2B-C85D5D40761C}" sibTransId="{BDA53724-12D3-46EF-94B6-9254EBAB7AD9}"/>
    <dgm:cxn modelId="{4772C680-CEB6-4585-BF82-BA08EA7357A7}" type="presParOf" srcId="{9EB75539-E2A7-4448-BCE6-C71F5C204129}" destId="{D1764F76-518E-4424-A3A8-B7364A0098C5}" srcOrd="0" destOrd="0" presId="urn:microsoft.com/office/officeart/2005/8/layout/chevron2"/>
    <dgm:cxn modelId="{DA9A46AC-FE77-4649-813E-E2E26C6255D3}" type="presParOf" srcId="{D1764F76-518E-4424-A3A8-B7364A0098C5}" destId="{3661D499-A2DB-4E01-9075-B661A15E4727}" srcOrd="0" destOrd="0" presId="urn:microsoft.com/office/officeart/2005/8/layout/chevron2"/>
    <dgm:cxn modelId="{67964840-C246-493C-B1B9-76FA5BCCF851}" type="presParOf" srcId="{D1764F76-518E-4424-A3A8-B7364A0098C5}" destId="{24A88204-8C25-4024-BD48-CB7E4D0DE51F}" srcOrd="1" destOrd="0" presId="urn:microsoft.com/office/officeart/2005/8/layout/chevron2"/>
    <dgm:cxn modelId="{92B13F02-4964-4CFE-8FF5-FFD6F1BB31D0}" type="presParOf" srcId="{9EB75539-E2A7-4448-BCE6-C71F5C204129}" destId="{845D1686-2B7D-4793-AA82-AF5A74EE6FD1}" srcOrd="1" destOrd="0" presId="urn:microsoft.com/office/officeart/2005/8/layout/chevron2"/>
    <dgm:cxn modelId="{0BC16F51-C756-4744-A157-F7A630AC133B}" type="presParOf" srcId="{9EB75539-E2A7-4448-BCE6-C71F5C204129}" destId="{1D4D1E0C-3CD6-4FD0-8E30-4B1CC8B3E6E9}" srcOrd="2" destOrd="0" presId="urn:microsoft.com/office/officeart/2005/8/layout/chevron2"/>
    <dgm:cxn modelId="{B84F6429-CECA-4310-B706-24B5BF8F327B}" type="presParOf" srcId="{1D4D1E0C-3CD6-4FD0-8E30-4B1CC8B3E6E9}" destId="{CAFEA7BC-7A20-4431-B2E8-819315DD52D7}" srcOrd="0" destOrd="0" presId="urn:microsoft.com/office/officeart/2005/8/layout/chevron2"/>
    <dgm:cxn modelId="{96F9B281-9E8F-43E4-8FF2-5317EC146900}" type="presParOf" srcId="{1D4D1E0C-3CD6-4FD0-8E30-4B1CC8B3E6E9}" destId="{096D4F7A-4B68-440F-A834-66E44F2C4C26}" srcOrd="1" destOrd="0" presId="urn:microsoft.com/office/officeart/2005/8/layout/chevron2"/>
    <dgm:cxn modelId="{0E13B0BC-03F3-488C-806B-9CA78EE3B340}" type="presParOf" srcId="{9EB75539-E2A7-4448-BCE6-C71F5C204129}" destId="{B41ED44B-1FBA-429E-B494-7A208B9A2B9F}" srcOrd="3" destOrd="0" presId="urn:microsoft.com/office/officeart/2005/8/layout/chevron2"/>
    <dgm:cxn modelId="{C42ECEC7-6C09-4B19-932F-3964EAD90C61}" type="presParOf" srcId="{9EB75539-E2A7-4448-BCE6-C71F5C204129}" destId="{841F2726-4C56-4D96-91AA-A68B46CA4C56}" srcOrd="4" destOrd="0" presId="urn:microsoft.com/office/officeart/2005/8/layout/chevron2"/>
    <dgm:cxn modelId="{C215FD04-1087-496B-B383-2534EC6DD7C8}" type="presParOf" srcId="{841F2726-4C56-4D96-91AA-A68B46CA4C56}" destId="{1B31E5F8-985C-4C46-915D-0EF7B1717D79}" srcOrd="0" destOrd="0" presId="urn:microsoft.com/office/officeart/2005/8/layout/chevron2"/>
    <dgm:cxn modelId="{68170425-EF46-48A1-8709-2FCF93DB579E}" type="presParOf" srcId="{841F2726-4C56-4D96-91AA-A68B46CA4C56}" destId="{3EE03C93-B03D-4D11-A636-D9B1F8A4FC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94EE2B8-B8EE-4318-ADD1-09C180E81329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64B681-4ED2-4372-95B6-4DED7A3358F9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6AA9D571-EA64-400F-A39F-4937E3658D34}" type="parTrans" cxnId="{E5DE0596-2D3E-4B56-97A8-66D5CC8582B2}">
      <dgm:prSet/>
      <dgm:spPr/>
      <dgm:t>
        <a:bodyPr/>
        <a:lstStyle/>
        <a:p>
          <a:endParaRPr lang="en-US"/>
        </a:p>
      </dgm:t>
    </dgm:pt>
    <dgm:pt modelId="{9D6D8038-7C50-46F1-BF53-D8D99706ED19}" type="sibTrans" cxnId="{E5DE0596-2D3E-4B56-97A8-66D5CC8582B2}">
      <dgm:prSet/>
      <dgm:spPr/>
      <dgm:t>
        <a:bodyPr/>
        <a:lstStyle/>
        <a:p>
          <a:endParaRPr lang="en-US"/>
        </a:p>
      </dgm:t>
    </dgm:pt>
    <dgm:pt modelId="{AFE73ACD-5D5B-439B-9FB4-7B20C46BAC4B}">
      <dgm:prSet custT="1"/>
      <dgm:spPr/>
      <dgm:t>
        <a:bodyPr/>
        <a:lstStyle/>
        <a:p>
          <a:r>
            <a:rPr lang="en-US" sz="3200"/>
            <a:t>sendMsgRequest</a:t>
          </a:r>
        </a:p>
      </dgm:t>
    </dgm:pt>
    <dgm:pt modelId="{83456158-A9FA-49BB-B235-207B031D2E18}" type="parTrans" cxnId="{212CDDFD-2FDC-46D3-B4D5-85BBEB5364D3}">
      <dgm:prSet/>
      <dgm:spPr/>
      <dgm:t>
        <a:bodyPr/>
        <a:lstStyle/>
        <a:p>
          <a:endParaRPr lang="en-US"/>
        </a:p>
      </dgm:t>
    </dgm:pt>
    <dgm:pt modelId="{D22DFE2D-0F56-4B52-9E58-473751F9425B}" type="sibTrans" cxnId="{212CDDFD-2FDC-46D3-B4D5-85BBEB5364D3}">
      <dgm:prSet/>
      <dgm:spPr/>
      <dgm:t>
        <a:bodyPr/>
        <a:lstStyle/>
        <a:p>
          <a:endParaRPr lang="en-US"/>
        </a:p>
      </dgm:t>
    </dgm:pt>
    <dgm:pt modelId="{4CEE09BB-9D4E-4599-AAB3-0C57A7EF0428}">
      <dgm:prSet custT="1"/>
      <dgm:spPr/>
      <dgm:t>
        <a:bodyPr/>
        <a:lstStyle/>
        <a:p>
          <a:r>
            <a:rPr lang="en-US" sz="3200"/>
            <a:t>Payload: roomname, msg</a:t>
          </a:r>
        </a:p>
      </dgm:t>
    </dgm:pt>
    <dgm:pt modelId="{0B583B44-0F7D-45F7-9B05-D25F00F8E726}" type="parTrans" cxnId="{A84FBF5B-F473-4859-9855-27F441848F99}">
      <dgm:prSet/>
      <dgm:spPr/>
      <dgm:t>
        <a:bodyPr/>
        <a:lstStyle/>
        <a:p>
          <a:endParaRPr lang="en-US"/>
        </a:p>
      </dgm:t>
    </dgm:pt>
    <dgm:pt modelId="{EC47C285-A7DA-4B03-8F55-86594BC38A0D}" type="sibTrans" cxnId="{A84FBF5B-F473-4859-9855-27F441848F99}">
      <dgm:prSet/>
      <dgm:spPr/>
      <dgm:t>
        <a:bodyPr/>
        <a:lstStyle/>
        <a:p>
          <a:endParaRPr lang="en-US"/>
        </a:p>
      </dgm:t>
    </dgm:pt>
    <dgm:pt modelId="{6329E215-9540-4ECB-BF2B-F284EF88D822}">
      <dgm:prSet/>
      <dgm:spPr/>
      <dgm:t>
        <a:bodyPr/>
        <a:lstStyle/>
        <a:p>
          <a:r>
            <a:rPr lang="en-US" dirty="0"/>
            <a:t>Logic</a:t>
          </a:r>
        </a:p>
      </dgm:t>
    </dgm:pt>
    <dgm:pt modelId="{881D8667-FD69-4B0F-9065-175EE5226F58}" type="parTrans" cxnId="{2C66E3CF-7724-4A63-BFE8-B9682C08C5B5}">
      <dgm:prSet/>
      <dgm:spPr/>
      <dgm:t>
        <a:bodyPr/>
        <a:lstStyle/>
        <a:p>
          <a:endParaRPr lang="en-US"/>
        </a:p>
      </dgm:t>
    </dgm:pt>
    <dgm:pt modelId="{2712E8D7-74A8-4A17-A751-3627323F54F6}" type="sibTrans" cxnId="{2C66E3CF-7724-4A63-BFE8-B9682C08C5B5}">
      <dgm:prSet/>
      <dgm:spPr/>
      <dgm:t>
        <a:bodyPr/>
        <a:lstStyle/>
        <a:p>
          <a:endParaRPr lang="en-US"/>
        </a:p>
      </dgm:t>
    </dgm:pt>
    <dgm:pt modelId="{25D11867-1393-4FB6-BB7B-93D55D3D0E36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1D54F635-5D88-4C6E-AD60-E8F6C65C9691}" type="parTrans" cxnId="{72ED14C8-2DFC-4FA6-8AF9-11B976C3F3E2}">
      <dgm:prSet/>
      <dgm:spPr/>
      <dgm:t>
        <a:bodyPr/>
        <a:lstStyle/>
        <a:p>
          <a:endParaRPr lang="en-US"/>
        </a:p>
      </dgm:t>
    </dgm:pt>
    <dgm:pt modelId="{3EDC4F29-0AFB-4D5E-8B88-C79B63912969}" type="sibTrans" cxnId="{72ED14C8-2DFC-4FA6-8AF9-11B976C3F3E2}">
      <dgm:prSet/>
      <dgm:spPr/>
      <dgm:t>
        <a:bodyPr/>
        <a:lstStyle/>
        <a:p>
          <a:endParaRPr lang="en-US"/>
        </a:p>
      </dgm:t>
    </dgm:pt>
    <dgm:pt modelId="{2CCF1F99-6C10-4B98-8598-80ECB8D9988B}">
      <dgm:prSet custT="1"/>
      <dgm:spPr/>
      <dgm:t>
        <a:bodyPr/>
        <a:lstStyle/>
        <a:p>
          <a:r>
            <a:rPr lang="en-US" sz="3200" b="0" i="0" u="none" dirty="0" err="1"/>
            <a:t>sendMsgResponse</a:t>
          </a:r>
          <a:endParaRPr lang="en-US" sz="3200" dirty="0"/>
        </a:p>
      </dgm:t>
    </dgm:pt>
    <dgm:pt modelId="{325E0EE4-B157-4E0C-A851-A983185D1951}" type="parTrans" cxnId="{60FC3899-AAEB-4827-812E-2EAB787C1371}">
      <dgm:prSet/>
      <dgm:spPr/>
      <dgm:t>
        <a:bodyPr/>
        <a:lstStyle/>
        <a:p>
          <a:endParaRPr lang="en-US"/>
        </a:p>
      </dgm:t>
    </dgm:pt>
    <dgm:pt modelId="{7E777DF4-F56C-4C2F-A685-CB9BDA05A3E9}" type="sibTrans" cxnId="{60FC3899-AAEB-4827-812E-2EAB787C1371}">
      <dgm:prSet/>
      <dgm:spPr/>
      <dgm:t>
        <a:bodyPr/>
        <a:lstStyle/>
        <a:p>
          <a:endParaRPr lang="en-US"/>
        </a:p>
      </dgm:t>
    </dgm:pt>
    <dgm:pt modelId="{0BEF5BAE-4F4C-490A-8D56-13B474573895}">
      <dgm:prSet/>
      <dgm:spPr/>
      <dgm:t>
        <a:bodyPr/>
        <a:lstStyle/>
        <a:p>
          <a:r>
            <a:rPr lang="en-US" dirty="0"/>
            <a:t>Send message to target.</a:t>
          </a:r>
        </a:p>
      </dgm:t>
    </dgm:pt>
    <dgm:pt modelId="{489A1C90-B9FD-4175-9083-0826003D1EB2}" type="parTrans" cxnId="{5192DF50-6FFC-4725-A5E9-43687355E7EB}">
      <dgm:prSet/>
      <dgm:spPr/>
      <dgm:t>
        <a:bodyPr/>
        <a:lstStyle/>
        <a:p>
          <a:endParaRPr lang="en-US"/>
        </a:p>
      </dgm:t>
    </dgm:pt>
    <dgm:pt modelId="{F3550715-3463-4BD1-BD05-87741D15947F}" type="sibTrans" cxnId="{5192DF50-6FFC-4725-A5E9-43687355E7EB}">
      <dgm:prSet/>
      <dgm:spPr/>
      <dgm:t>
        <a:bodyPr/>
        <a:lstStyle/>
        <a:p>
          <a:endParaRPr lang="en-US"/>
        </a:p>
      </dgm:t>
    </dgm:pt>
    <dgm:pt modelId="{45189DE3-5991-423A-B37A-2E61FDC5FD73}">
      <dgm:prSet/>
      <dgm:spPr/>
      <dgm:t>
        <a:bodyPr/>
        <a:lstStyle/>
        <a:p>
          <a:r>
            <a:rPr lang="en-US" dirty="0"/>
            <a:t>Detect “hate”.</a:t>
          </a:r>
        </a:p>
      </dgm:t>
    </dgm:pt>
    <dgm:pt modelId="{2CA0EAA6-0BFC-4E4D-823A-4D32F5E943FB}" type="parTrans" cxnId="{70EF0899-5AE6-49F0-961C-CD377B7E335C}">
      <dgm:prSet/>
      <dgm:spPr/>
      <dgm:t>
        <a:bodyPr/>
        <a:lstStyle/>
        <a:p>
          <a:endParaRPr lang="en-US"/>
        </a:p>
      </dgm:t>
    </dgm:pt>
    <dgm:pt modelId="{22DA4B6E-F625-4BE1-9AAC-80CD712FBA2D}" type="sibTrans" cxnId="{70EF0899-5AE6-49F0-961C-CD377B7E335C}">
      <dgm:prSet/>
      <dgm:spPr/>
      <dgm:t>
        <a:bodyPr/>
        <a:lstStyle/>
        <a:p>
          <a:endParaRPr lang="en-US"/>
        </a:p>
      </dgm:t>
    </dgm:pt>
    <dgm:pt modelId="{4B9E0F93-5DC3-48A6-BF17-5212F72A0B1D}" type="pres">
      <dgm:prSet presAssocID="{B94EE2B8-B8EE-4318-ADD1-09C180E81329}" presName="linearFlow" presStyleCnt="0">
        <dgm:presLayoutVars>
          <dgm:dir/>
          <dgm:animLvl val="lvl"/>
          <dgm:resizeHandles val="exact"/>
        </dgm:presLayoutVars>
      </dgm:prSet>
      <dgm:spPr/>
    </dgm:pt>
    <dgm:pt modelId="{8ED279FC-C335-4B7D-ADF6-C2E6EC019E74}" type="pres">
      <dgm:prSet presAssocID="{9364B681-4ED2-4372-95B6-4DED7A3358F9}" presName="composite" presStyleCnt="0"/>
      <dgm:spPr/>
    </dgm:pt>
    <dgm:pt modelId="{7ADCE047-423D-496E-9E73-1636AC8525DE}" type="pres">
      <dgm:prSet presAssocID="{9364B681-4ED2-4372-95B6-4DED7A3358F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34FE599-8174-46A5-A94A-EF7B9D4E054D}" type="pres">
      <dgm:prSet presAssocID="{9364B681-4ED2-4372-95B6-4DED7A3358F9}" presName="descendantText" presStyleLbl="alignAcc1" presStyleIdx="0" presStyleCnt="3">
        <dgm:presLayoutVars>
          <dgm:bulletEnabled val="1"/>
        </dgm:presLayoutVars>
      </dgm:prSet>
      <dgm:spPr/>
    </dgm:pt>
    <dgm:pt modelId="{464EC5B7-CF13-428F-A3D8-2AC334D2A784}" type="pres">
      <dgm:prSet presAssocID="{9D6D8038-7C50-46F1-BF53-D8D99706ED19}" presName="sp" presStyleCnt="0"/>
      <dgm:spPr/>
    </dgm:pt>
    <dgm:pt modelId="{8CD6ECF3-258D-42FB-937A-7026579E65D5}" type="pres">
      <dgm:prSet presAssocID="{6329E215-9540-4ECB-BF2B-F284EF88D822}" presName="composite" presStyleCnt="0"/>
      <dgm:spPr/>
    </dgm:pt>
    <dgm:pt modelId="{7E906614-F34D-4F2C-9E49-3631C24F324C}" type="pres">
      <dgm:prSet presAssocID="{6329E215-9540-4ECB-BF2B-F284EF88D82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70E83E9-5C1B-4166-8FEC-BAC50344EF67}" type="pres">
      <dgm:prSet presAssocID="{6329E215-9540-4ECB-BF2B-F284EF88D822}" presName="descendantText" presStyleLbl="alignAcc1" presStyleIdx="1" presStyleCnt="3">
        <dgm:presLayoutVars>
          <dgm:bulletEnabled val="1"/>
        </dgm:presLayoutVars>
      </dgm:prSet>
      <dgm:spPr/>
    </dgm:pt>
    <dgm:pt modelId="{3C884455-CE23-48BC-92CE-CAD6534E7BDE}" type="pres">
      <dgm:prSet presAssocID="{2712E8D7-74A8-4A17-A751-3627323F54F6}" presName="sp" presStyleCnt="0"/>
      <dgm:spPr/>
    </dgm:pt>
    <dgm:pt modelId="{B7FDB8F7-43EF-427F-BE77-07B90EF6543D}" type="pres">
      <dgm:prSet presAssocID="{25D11867-1393-4FB6-BB7B-93D55D3D0E36}" presName="composite" presStyleCnt="0"/>
      <dgm:spPr/>
    </dgm:pt>
    <dgm:pt modelId="{32E28BDC-920C-4872-94AC-EB42BD49AD8A}" type="pres">
      <dgm:prSet presAssocID="{25D11867-1393-4FB6-BB7B-93D55D3D0E3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A6551-ED6C-4FA1-9E7D-21F915247D2A}" type="pres">
      <dgm:prSet presAssocID="{25D11867-1393-4FB6-BB7B-93D55D3D0E3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2B5B111-55CB-45CC-BACC-61B8978D5896}" type="presOf" srcId="{AFE73ACD-5D5B-439B-9FB4-7B20C46BAC4B}" destId="{034FE599-8174-46A5-A94A-EF7B9D4E054D}" srcOrd="0" destOrd="0" presId="urn:microsoft.com/office/officeart/2005/8/layout/chevron2"/>
    <dgm:cxn modelId="{53C34728-5226-4EB4-8BC2-BB92CC6F7AE2}" type="presOf" srcId="{2CCF1F99-6C10-4B98-8598-80ECB8D9988B}" destId="{852A6551-ED6C-4FA1-9E7D-21F915247D2A}" srcOrd="0" destOrd="0" presId="urn:microsoft.com/office/officeart/2005/8/layout/chevron2"/>
    <dgm:cxn modelId="{F469EC37-74D4-4DDC-B15D-C4167669EB38}" type="presOf" srcId="{6329E215-9540-4ECB-BF2B-F284EF88D822}" destId="{7E906614-F34D-4F2C-9E49-3631C24F324C}" srcOrd="0" destOrd="0" presId="urn:microsoft.com/office/officeart/2005/8/layout/chevron2"/>
    <dgm:cxn modelId="{A84FBF5B-F473-4859-9855-27F441848F99}" srcId="{AFE73ACD-5D5B-439B-9FB4-7B20C46BAC4B}" destId="{4CEE09BB-9D4E-4599-AAB3-0C57A7EF0428}" srcOrd="0" destOrd="0" parTransId="{0B583B44-0F7D-45F7-9B05-D25F00F8E726}" sibTransId="{EC47C285-A7DA-4B03-8F55-86594BC38A0D}"/>
    <dgm:cxn modelId="{817CDE41-4A0A-457B-8863-B2849BCB3B54}" type="presOf" srcId="{4CEE09BB-9D4E-4599-AAB3-0C57A7EF0428}" destId="{034FE599-8174-46A5-A94A-EF7B9D4E054D}" srcOrd="0" destOrd="1" presId="urn:microsoft.com/office/officeart/2005/8/layout/chevron2"/>
    <dgm:cxn modelId="{5192DF50-6FFC-4725-A5E9-43687355E7EB}" srcId="{6329E215-9540-4ECB-BF2B-F284EF88D822}" destId="{0BEF5BAE-4F4C-490A-8D56-13B474573895}" srcOrd="0" destOrd="0" parTransId="{489A1C90-B9FD-4175-9083-0826003D1EB2}" sibTransId="{F3550715-3463-4BD1-BD05-87741D15947F}"/>
    <dgm:cxn modelId="{2532D994-18B2-4576-B4D1-D98F45570741}" type="presOf" srcId="{25D11867-1393-4FB6-BB7B-93D55D3D0E36}" destId="{32E28BDC-920C-4872-94AC-EB42BD49AD8A}" srcOrd="0" destOrd="0" presId="urn:microsoft.com/office/officeart/2005/8/layout/chevron2"/>
    <dgm:cxn modelId="{E5DE0596-2D3E-4B56-97A8-66D5CC8582B2}" srcId="{B94EE2B8-B8EE-4318-ADD1-09C180E81329}" destId="{9364B681-4ED2-4372-95B6-4DED7A3358F9}" srcOrd="0" destOrd="0" parTransId="{6AA9D571-EA64-400F-A39F-4937E3658D34}" sibTransId="{9D6D8038-7C50-46F1-BF53-D8D99706ED19}"/>
    <dgm:cxn modelId="{70EF0899-5AE6-49F0-961C-CD377B7E335C}" srcId="{6329E215-9540-4ECB-BF2B-F284EF88D822}" destId="{45189DE3-5991-423A-B37A-2E61FDC5FD73}" srcOrd="1" destOrd="0" parTransId="{2CA0EAA6-0BFC-4E4D-823A-4D32F5E943FB}" sibTransId="{22DA4B6E-F625-4BE1-9AAC-80CD712FBA2D}"/>
    <dgm:cxn modelId="{60FC3899-AAEB-4827-812E-2EAB787C1371}" srcId="{25D11867-1393-4FB6-BB7B-93D55D3D0E36}" destId="{2CCF1F99-6C10-4B98-8598-80ECB8D9988B}" srcOrd="0" destOrd="0" parTransId="{325E0EE4-B157-4E0C-A851-A983185D1951}" sibTransId="{7E777DF4-F56C-4C2F-A685-CB9BDA05A3E9}"/>
    <dgm:cxn modelId="{149E7EB9-7746-49E4-8052-4E7EDEF2610B}" type="presOf" srcId="{B94EE2B8-B8EE-4318-ADD1-09C180E81329}" destId="{4B9E0F93-5DC3-48A6-BF17-5212F72A0B1D}" srcOrd="0" destOrd="0" presId="urn:microsoft.com/office/officeart/2005/8/layout/chevron2"/>
    <dgm:cxn modelId="{72ED14C8-2DFC-4FA6-8AF9-11B976C3F3E2}" srcId="{B94EE2B8-B8EE-4318-ADD1-09C180E81329}" destId="{25D11867-1393-4FB6-BB7B-93D55D3D0E36}" srcOrd="2" destOrd="0" parTransId="{1D54F635-5D88-4C6E-AD60-E8F6C65C9691}" sibTransId="{3EDC4F29-0AFB-4D5E-8B88-C79B63912969}"/>
    <dgm:cxn modelId="{2C66E3CF-7724-4A63-BFE8-B9682C08C5B5}" srcId="{B94EE2B8-B8EE-4318-ADD1-09C180E81329}" destId="{6329E215-9540-4ECB-BF2B-F284EF88D822}" srcOrd="1" destOrd="0" parTransId="{881D8667-FD69-4B0F-9065-175EE5226F58}" sibTransId="{2712E8D7-74A8-4A17-A751-3627323F54F6}"/>
    <dgm:cxn modelId="{991161D4-7C49-4CD1-AF19-3172B7C78479}" type="presOf" srcId="{45189DE3-5991-423A-B37A-2E61FDC5FD73}" destId="{D70E83E9-5C1B-4166-8FEC-BAC50344EF67}" srcOrd="0" destOrd="1" presId="urn:microsoft.com/office/officeart/2005/8/layout/chevron2"/>
    <dgm:cxn modelId="{71890CEC-4A02-4269-B549-72B0343B3689}" type="presOf" srcId="{0BEF5BAE-4F4C-490A-8D56-13B474573895}" destId="{D70E83E9-5C1B-4166-8FEC-BAC50344EF67}" srcOrd="0" destOrd="0" presId="urn:microsoft.com/office/officeart/2005/8/layout/chevron2"/>
    <dgm:cxn modelId="{B12988F0-BA9E-49DD-B487-413C3E378133}" type="presOf" srcId="{9364B681-4ED2-4372-95B6-4DED7A3358F9}" destId="{7ADCE047-423D-496E-9E73-1636AC8525DE}" srcOrd="0" destOrd="0" presId="urn:microsoft.com/office/officeart/2005/8/layout/chevron2"/>
    <dgm:cxn modelId="{212CDDFD-2FDC-46D3-B4D5-85BBEB5364D3}" srcId="{9364B681-4ED2-4372-95B6-4DED7A3358F9}" destId="{AFE73ACD-5D5B-439B-9FB4-7B20C46BAC4B}" srcOrd="0" destOrd="0" parTransId="{83456158-A9FA-49BB-B235-207B031D2E18}" sibTransId="{D22DFE2D-0F56-4B52-9E58-473751F9425B}"/>
    <dgm:cxn modelId="{61CBB00A-54A7-49DA-AAEE-5F569949A16F}" type="presParOf" srcId="{4B9E0F93-5DC3-48A6-BF17-5212F72A0B1D}" destId="{8ED279FC-C335-4B7D-ADF6-C2E6EC019E74}" srcOrd="0" destOrd="0" presId="urn:microsoft.com/office/officeart/2005/8/layout/chevron2"/>
    <dgm:cxn modelId="{B927F719-7D0B-485A-83C5-4A6E49634A3B}" type="presParOf" srcId="{8ED279FC-C335-4B7D-ADF6-C2E6EC019E74}" destId="{7ADCE047-423D-496E-9E73-1636AC8525DE}" srcOrd="0" destOrd="0" presId="urn:microsoft.com/office/officeart/2005/8/layout/chevron2"/>
    <dgm:cxn modelId="{FE91A00D-739F-497D-921A-839B96CF7C5C}" type="presParOf" srcId="{8ED279FC-C335-4B7D-ADF6-C2E6EC019E74}" destId="{034FE599-8174-46A5-A94A-EF7B9D4E054D}" srcOrd="1" destOrd="0" presId="urn:microsoft.com/office/officeart/2005/8/layout/chevron2"/>
    <dgm:cxn modelId="{9C0A9988-1551-4387-8A23-D5C7FE80C529}" type="presParOf" srcId="{4B9E0F93-5DC3-48A6-BF17-5212F72A0B1D}" destId="{464EC5B7-CF13-428F-A3D8-2AC334D2A784}" srcOrd="1" destOrd="0" presId="urn:microsoft.com/office/officeart/2005/8/layout/chevron2"/>
    <dgm:cxn modelId="{28207C43-256F-4D63-9D2C-8058297A2F84}" type="presParOf" srcId="{4B9E0F93-5DC3-48A6-BF17-5212F72A0B1D}" destId="{8CD6ECF3-258D-42FB-937A-7026579E65D5}" srcOrd="2" destOrd="0" presId="urn:microsoft.com/office/officeart/2005/8/layout/chevron2"/>
    <dgm:cxn modelId="{9DB74F97-1840-4F09-B0F3-B229E7D2F123}" type="presParOf" srcId="{8CD6ECF3-258D-42FB-937A-7026579E65D5}" destId="{7E906614-F34D-4F2C-9E49-3631C24F324C}" srcOrd="0" destOrd="0" presId="urn:microsoft.com/office/officeart/2005/8/layout/chevron2"/>
    <dgm:cxn modelId="{0F58F007-F500-4D8E-A2CC-8F153A0CAA49}" type="presParOf" srcId="{8CD6ECF3-258D-42FB-937A-7026579E65D5}" destId="{D70E83E9-5C1B-4166-8FEC-BAC50344EF67}" srcOrd="1" destOrd="0" presId="urn:microsoft.com/office/officeart/2005/8/layout/chevron2"/>
    <dgm:cxn modelId="{439837A0-2296-452B-8C32-D10B4A486583}" type="presParOf" srcId="{4B9E0F93-5DC3-48A6-BF17-5212F72A0B1D}" destId="{3C884455-CE23-48BC-92CE-CAD6534E7BDE}" srcOrd="3" destOrd="0" presId="urn:microsoft.com/office/officeart/2005/8/layout/chevron2"/>
    <dgm:cxn modelId="{5488A653-C7C7-4818-8355-42C89CF96A22}" type="presParOf" srcId="{4B9E0F93-5DC3-48A6-BF17-5212F72A0B1D}" destId="{B7FDB8F7-43EF-427F-BE77-07B90EF6543D}" srcOrd="4" destOrd="0" presId="urn:microsoft.com/office/officeart/2005/8/layout/chevron2"/>
    <dgm:cxn modelId="{401807C8-66E8-4964-8B73-7DCE3835D8D6}" type="presParOf" srcId="{B7FDB8F7-43EF-427F-BE77-07B90EF6543D}" destId="{32E28BDC-920C-4872-94AC-EB42BD49AD8A}" srcOrd="0" destOrd="0" presId="urn:microsoft.com/office/officeart/2005/8/layout/chevron2"/>
    <dgm:cxn modelId="{0DEF649C-0DB5-4DFB-9BB2-689AFF099FA9}" type="presParOf" srcId="{B7FDB8F7-43EF-427F-BE77-07B90EF6543D}" destId="{852A6551-ED6C-4FA1-9E7D-21F915247D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CC82B-289E-4494-AEC1-88F75D86B2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92CBF-08C5-44F0-A669-08FCB2567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Design Decisions</a:t>
          </a:r>
        </a:p>
      </dgm:t>
    </dgm:pt>
    <dgm:pt modelId="{3562A5E3-6652-46BB-B6D5-80600E115326}" type="parTrans" cxnId="{1708D4A6-61E4-49D6-AC1A-DBEC7BCED81C}">
      <dgm:prSet/>
      <dgm:spPr/>
      <dgm:t>
        <a:bodyPr/>
        <a:lstStyle/>
        <a:p>
          <a:endParaRPr lang="en-US"/>
        </a:p>
      </dgm:t>
    </dgm:pt>
    <dgm:pt modelId="{D8CE6840-ABD4-49BE-A85F-9F9EFFE8F34A}" type="sibTrans" cxnId="{1708D4A6-61E4-49D6-AC1A-DBEC7BCED81C}">
      <dgm:prSet/>
      <dgm:spPr/>
      <dgm:t>
        <a:bodyPr/>
        <a:lstStyle/>
        <a:p>
          <a:endParaRPr lang="en-US"/>
        </a:p>
      </dgm:t>
    </dgm:pt>
    <dgm:pt modelId="{8CF3CA1D-E3E8-4D33-81AD-9F2CD72DBA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API</a:t>
          </a:r>
        </a:p>
      </dgm:t>
    </dgm:pt>
    <dgm:pt modelId="{433A5470-441B-49A4-9F16-E68A54D46879}" type="parTrans" cxnId="{FE80E91E-A83C-4402-AE56-26D0F365BF6D}">
      <dgm:prSet/>
      <dgm:spPr/>
      <dgm:t>
        <a:bodyPr/>
        <a:lstStyle/>
        <a:p>
          <a:endParaRPr lang="en-US"/>
        </a:p>
      </dgm:t>
    </dgm:pt>
    <dgm:pt modelId="{5BCACF7B-E3B6-45F1-8853-318DABB2D73C}" type="sibTrans" cxnId="{FE80E91E-A83C-4402-AE56-26D0F365BF6D}">
      <dgm:prSet/>
      <dgm:spPr/>
      <dgm:t>
        <a:bodyPr/>
        <a:lstStyle/>
        <a:p>
          <a:endParaRPr lang="en-US"/>
        </a:p>
      </dgm:t>
    </dgm:pt>
    <dgm:pt modelId="{137C15BA-B30F-48BB-A5FB-381BB3DEF6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Demo</a:t>
          </a:r>
        </a:p>
      </dgm:t>
    </dgm:pt>
    <dgm:pt modelId="{F496DD8E-FE44-4D8E-A965-DA60D9F6993F}" type="parTrans" cxnId="{A29F0C49-0B75-4E4E-954A-0F74EC59E409}">
      <dgm:prSet/>
      <dgm:spPr/>
      <dgm:t>
        <a:bodyPr/>
        <a:lstStyle/>
        <a:p>
          <a:endParaRPr lang="en-US"/>
        </a:p>
      </dgm:t>
    </dgm:pt>
    <dgm:pt modelId="{6A693B30-CE86-4B41-83FB-F80461FA09B2}" type="sibTrans" cxnId="{A29F0C49-0B75-4E4E-954A-0F74EC59E409}">
      <dgm:prSet/>
      <dgm:spPr/>
      <dgm:t>
        <a:bodyPr/>
        <a:lstStyle/>
        <a:p>
          <a:endParaRPr lang="en-US"/>
        </a:p>
      </dgm:t>
    </dgm:pt>
    <dgm:pt modelId="{92C4ACE3-D340-4252-B486-4B939B1CD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UML Diagram</a:t>
          </a:r>
        </a:p>
      </dgm:t>
    </dgm:pt>
    <dgm:pt modelId="{D39FE918-2408-457C-B150-A7EF50095333}" type="parTrans" cxnId="{6E3FE247-AC91-41BC-A19D-A1875FC600D9}">
      <dgm:prSet/>
      <dgm:spPr/>
      <dgm:t>
        <a:bodyPr/>
        <a:lstStyle/>
        <a:p>
          <a:endParaRPr lang="en-US"/>
        </a:p>
      </dgm:t>
    </dgm:pt>
    <dgm:pt modelId="{4EEA442B-82BB-4222-A8E3-5466D10FFED0}" type="sibTrans" cxnId="{6E3FE247-AC91-41BC-A19D-A1875FC600D9}">
      <dgm:prSet/>
      <dgm:spPr/>
      <dgm:t>
        <a:bodyPr/>
        <a:lstStyle/>
        <a:p>
          <a:endParaRPr lang="en-US"/>
        </a:p>
      </dgm:t>
    </dgm:pt>
    <dgm:pt modelId="{8CCA489F-F607-4966-B70C-4240D5001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Patterns</a:t>
          </a:r>
        </a:p>
      </dgm:t>
    </dgm:pt>
    <dgm:pt modelId="{C9C8423D-AFC6-4405-B990-17531C9B72A2}" type="parTrans" cxnId="{F76A3B5A-6291-4F6D-AD4D-00668F24EA4A}">
      <dgm:prSet/>
      <dgm:spPr/>
      <dgm:t>
        <a:bodyPr/>
        <a:lstStyle/>
        <a:p>
          <a:endParaRPr lang="en-US"/>
        </a:p>
      </dgm:t>
    </dgm:pt>
    <dgm:pt modelId="{616225DB-46A4-45B8-9A81-0BD7AD4E7EC4}" type="sibTrans" cxnId="{F76A3B5A-6291-4F6D-AD4D-00668F24EA4A}">
      <dgm:prSet/>
      <dgm:spPr/>
      <dgm:t>
        <a:bodyPr/>
        <a:lstStyle/>
        <a:p>
          <a:endParaRPr lang="en-US"/>
        </a:p>
      </dgm:t>
    </dgm:pt>
    <dgm:pt modelId="{3993E4FD-F6EA-47E7-BE2A-790C05E9BD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Login/Register</a:t>
          </a:r>
        </a:p>
      </dgm:t>
    </dgm:pt>
    <dgm:pt modelId="{D2CF8C61-AA42-47EC-A30C-EE7331EAA3F1}" type="parTrans" cxnId="{87056342-1FCD-42FD-ADAD-41F210957532}">
      <dgm:prSet/>
      <dgm:spPr/>
      <dgm:t>
        <a:bodyPr/>
        <a:lstStyle/>
        <a:p>
          <a:endParaRPr lang="en-US"/>
        </a:p>
      </dgm:t>
    </dgm:pt>
    <dgm:pt modelId="{2E6C1176-0E24-4449-9D43-26A7CEB6CA98}" type="sibTrans" cxnId="{87056342-1FCD-42FD-ADAD-41F210957532}">
      <dgm:prSet/>
      <dgm:spPr/>
      <dgm:t>
        <a:bodyPr/>
        <a:lstStyle/>
        <a:p>
          <a:endParaRPr lang="en-US"/>
        </a:p>
      </dgm:t>
    </dgm:pt>
    <dgm:pt modelId="{93F37BAB-73F6-4158-B747-BEBEF64B2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Create/Join/Edit a room</a:t>
          </a:r>
        </a:p>
      </dgm:t>
    </dgm:pt>
    <dgm:pt modelId="{C065E5E5-2AB6-4673-B174-7A2B3D11D693}" type="parTrans" cxnId="{3C4541AE-0418-49B0-A8FE-DBD78EB99655}">
      <dgm:prSet/>
      <dgm:spPr/>
      <dgm:t>
        <a:bodyPr/>
        <a:lstStyle/>
        <a:p>
          <a:endParaRPr lang="en-US"/>
        </a:p>
      </dgm:t>
    </dgm:pt>
    <dgm:pt modelId="{54F04761-AD80-4F8B-862D-554E9474DFBF}" type="sibTrans" cxnId="{3C4541AE-0418-49B0-A8FE-DBD78EB99655}">
      <dgm:prSet/>
      <dgm:spPr/>
      <dgm:t>
        <a:bodyPr/>
        <a:lstStyle/>
        <a:p>
          <a:endParaRPr lang="en-US"/>
        </a:p>
      </dgm:t>
    </dgm:pt>
    <dgm:pt modelId="{5E085933-0413-4553-82CC-7DECE1F86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Send a message</a:t>
          </a:r>
        </a:p>
      </dgm:t>
    </dgm:pt>
    <dgm:pt modelId="{BB370BBA-8414-4F23-ACC4-09785DB5F413}" type="parTrans" cxnId="{E682C7B8-3658-4F41-8537-DC747A8FDA03}">
      <dgm:prSet/>
      <dgm:spPr/>
      <dgm:t>
        <a:bodyPr/>
        <a:lstStyle/>
        <a:p>
          <a:endParaRPr lang="en-US"/>
        </a:p>
      </dgm:t>
    </dgm:pt>
    <dgm:pt modelId="{17FABB6F-BBAA-4CA9-B5AC-DA61ED551E5F}" type="sibTrans" cxnId="{E682C7B8-3658-4F41-8537-DC747A8FDA03}">
      <dgm:prSet/>
      <dgm:spPr/>
      <dgm:t>
        <a:bodyPr/>
        <a:lstStyle/>
        <a:p>
          <a:endParaRPr lang="en-US"/>
        </a:p>
      </dgm:t>
    </dgm:pt>
    <dgm:pt modelId="{50687962-B287-4BD3-BE02-2728D1D29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Leave a room</a:t>
          </a:r>
        </a:p>
      </dgm:t>
    </dgm:pt>
    <dgm:pt modelId="{C508A3D0-CD31-4691-8B29-55877D8472FE}" type="parTrans" cxnId="{63808C81-4E2E-4403-B73C-9D1DD4D3F53D}">
      <dgm:prSet/>
      <dgm:spPr/>
      <dgm:t>
        <a:bodyPr/>
        <a:lstStyle/>
        <a:p>
          <a:endParaRPr lang="en-US"/>
        </a:p>
      </dgm:t>
    </dgm:pt>
    <dgm:pt modelId="{64C1E914-B169-46C9-9501-C6DE7DB85B51}" type="sibTrans" cxnId="{63808C81-4E2E-4403-B73C-9D1DD4D3F53D}">
      <dgm:prSet/>
      <dgm:spPr/>
      <dgm:t>
        <a:bodyPr/>
        <a:lstStyle/>
        <a:p>
          <a:endParaRPr lang="en-US"/>
        </a:p>
      </dgm:t>
    </dgm:pt>
    <dgm:pt modelId="{79F4A75D-5747-4B79-B1E7-315F855BC448}" type="pres">
      <dgm:prSet presAssocID="{F57CC82B-289E-4494-AEC1-88F75D86B248}" presName="root" presStyleCnt="0">
        <dgm:presLayoutVars>
          <dgm:dir/>
          <dgm:resizeHandles val="exact"/>
        </dgm:presLayoutVars>
      </dgm:prSet>
      <dgm:spPr/>
    </dgm:pt>
    <dgm:pt modelId="{C8F9AB94-3493-45ED-8261-A2DBBEBA2CF5}" type="pres">
      <dgm:prSet presAssocID="{F1B92CBF-08C5-44F0-A669-08FCB2567C2B}" presName="compNode" presStyleCnt="0"/>
      <dgm:spPr/>
    </dgm:pt>
    <dgm:pt modelId="{F14FAD4B-0AE0-4C4C-B080-4DF7C86F3A4A}" type="pres">
      <dgm:prSet presAssocID="{F1B92CBF-08C5-44F0-A669-08FCB2567C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37654A-F1E7-4C9B-A7B6-C01DB0AC936E}" type="pres">
      <dgm:prSet presAssocID="{F1B92CBF-08C5-44F0-A669-08FCB2567C2B}" presName="iconSpace" presStyleCnt="0"/>
      <dgm:spPr/>
    </dgm:pt>
    <dgm:pt modelId="{E2228B33-D57E-43BE-9306-65F920E30603}" type="pres">
      <dgm:prSet presAssocID="{F1B92CBF-08C5-44F0-A669-08FCB2567C2B}" presName="parTx" presStyleLbl="revTx" presStyleIdx="0" presStyleCnt="6">
        <dgm:presLayoutVars>
          <dgm:chMax val="0"/>
          <dgm:chPref val="0"/>
        </dgm:presLayoutVars>
      </dgm:prSet>
      <dgm:spPr/>
    </dgm:pt>
    <dgm:pt modelId="{4092C306-E8F4-4DD1-B916-D39C102BBFC3}" type="pres">
      <dgm:prSet presAssocID="{F1B92CBF-08C5-44F0-A669-08FCB2567C2B}" presName="txSpace" presStyleCnt="0"/>
      <dgm:spPr/>
    </dgm:pt>
    <dgm:pt modelId="{E5EF0C1F-F6FC-4224-B43E-7EA8A6203983}" type="pres">
      <dgm:prSet presAssocID="{F1B92CBF-08C5-44F0-A669-08FCB2567C2B}" presName="desTx" presStyleLbl="revTx" presStyleIdx="1" presStyleCnt="6">
        <dgm:presLayoutVars/>
      </dgm:prSet>
      <dgm:spPr/>
    </dgm:pt>
    <dgm:pt modelId="{A9F93B8D-1A0C-4762-8664-FD8E11F6CB32}" type="pres">
      <dgm:prSet presAssocID="{D8CE6840-ABD4-49BE-A85F-9F9EFFE8F34A}" presName="sibTrans" presStyleCnt="0"/>
      <dgm:spPr/>
    </dgm:pt>
    <dgm:pt modelId="{7BD42522-F1CB-4FED-BC34-A20AF374C8A5}" type="pres">
      <dgm:prSet presAssocID="{8CF3CA1D-E3E8-4D33-81AD-9F2CD72DBA33}" presName="compNode" presStyleCnt="0"/>
      <dgm:spPr/>
    </dgm:pt>
    <dgm:pt modelId="{6D739673-CF9B-414D-A62A-1A7E953D026A}" type="pres">
      <dgm:prSet presAssocID="{8CF3CA1D-E3E8-4D33-81AD-9F2CD72DBA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5270C65-8096-4FBA-9F2E-758C00186D57}" type="pres">
      <dgm:prSet presAssocID="{8CF3CA1D-E3E8-4D33-81AD-9F2CD72DBA33}" presName="iconSpace" presStyleCnt="0"/>
      <dgm:spPr/>
    </dgm:pt>
    <dgm:pt modelId="{532110CC-42F2-42F5-B93A-0BA7A8ADCBF6}" type="pres">
      <dgm:prSet presAssocID="{8CF3CA1D-E3E8-4D33-81AD-9F2CD72DBA33}" presName="parTx" presStyleLbl="revTx" presStyleIdx="2" presStyleCnt="6">
        <dgm:presLayoutVars>
          <dgm:chMax val="0"/>
          <dgm:chPref val="0"/>
        </dgm:presLayoutVars>
      </dgm:prSet>
      <dgm:spPr/>
    </dgm:pt>
    <dgm:pt modelId="{C1098E77-3651-412B-A253-C59DEC7701AE}" type="pres">
      <dgm:prSet presAssocID="{8CF3CA1D-E3E8-4D33-81AD-9F2CD72DBA33}" presName="txSpace" presStyleCnt="0"/>
      <dgm:spPr/>
    </dgm:pt>
    <dgm:pt modelId="{FF91610E-A20F-4470-95BF-1B0E154BBAA4}" type="pres">
      <dgm:prSet presAssocID="{8CF3CA1D-E3E8-4D33-81AD-9F2CD72DBA33}" presName="desTx" presStyleLbl="revTx" presStyleIdx="3" presStyleCnt="6">
        <dgm:presLayoutVars/>
      </dgm:prSet>
      <dgm:spPr/>
    </dgm:pt>
    <dgm:pt modelId="{4E7B5986-820D-4D05-B02E-C249E65CFDAE}" type="pres">
      <dgm:prSet presAssocID="{5BCACF7B-E3B6-45F1-8853-318DABB2D73C}" presName="sibTrans" presStyleCnt="0"/>
      <dgm:spPr/>
    </dgm:pt>
    <dgm:pt modelId="{3BA6818A-4754-4685-84C2-E5F8E18237B2}" type="pres">
      <dgm:prSet presAssocID="{137C15BA-B30F-48BB-A5FB-381BB3DEF635}" presName="compNode" presStyleCnt="0"/>
      <dgm:spPr/>
    </dgm:pt>
    <dgm:pt modelId="{5792EE67-D48E-4802-97AB-AE618202B7B9}" type="pres">
      <dgm:prSet presAssocID="{137C15BA-B30F-48BB-A5FB-381BB3DEF6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09791F2-46CD-44D8-9C60-6754EA6D61A6}" type="pres">
      <dgm:prSet presAssocID="{137C15BA-B30F-48BB-A5FB-381BB3DEF635}" presName="iconSpace" presStyleCnt="0"/>
      <dgm:spPr/>
    </dgm:pt>
    <dgm:pt modelId="{796919FF-61DB-4BF6-A2B8-13D08570550C}" type="pres">
      <dgm:prSet presAssocID="{137C15BA-B30F-48BB-A5FB-381BB3DEF635}" presName="parTx" presStyleLbl="revTx" presStyleIdx="4" presStyleCnt="6">
        <dgm:presLayoutVars>
          <dgm:chMax val="0"/>
          <dgm:chPref val="0"/>
        </dgm:presLayoutVars>
      </dgm:prSet>
      <dgm:spPr/>
    </dgm:pt>
    <dgm:pt modelId="{91996616-13DD-49F3-B69A-3D6BEF6DCB81}" type="pres">
      <dgm:prSet presAssocID="{137C15BA-B30F-48BB-A5FB-381BB3DEF635}" presName="txSpace" presStyleCnt="0"/>
      <dgm:spPr/>
    </dgm:pt>
    <dgm:pt modelId="{957C9BE6-1554-4382-983D-05D5184C0532}" type="pres">
      <dgm:prSet presAssocID="{137C15BA-B30F-48BB-A5FB-381BB3DEF635}" presName="desTx" presStyleLbl="revTx" presStyleIdx="5" presStyleCnt="6">
        <dgm:presLayoutVars/>
      </dgm:prSet>
      <dgm:spPr/>
    </dgm:pt>
  </dgm:ptLst>
  <dgm:cxnLst>
    <dgm:cxn modelId="{4A09CB02-782D-426C-BB48-94E1935630E7}" type="presOf" srcId="{3993E4FD-F6EA-47E7-BE2A-790C05E9BDC3}" destId="{FF91610E-A20F-4470-95BF-1B0E154BBAA4}" srcOrd="0" destOrd="0" presId="urn:microsoft.com/office/officeart/2018/5/layout/CenteredIconLabelDescriptionList"/>
    <dgm:cxn modelId="{5B2AD60A-61F5-40FD-8A4D-128E05C95125}" type="presOf" srcId="{50687962-B287-4BD3-BE02-2728D1D29202}" destId="{FF91610E-A20F-4470-95BF-1B0E154BBAA4}" srcOrd="0" destOrd="3" presId="urn:microsoft.com/office/officeart/2018/5/layout/CenteredIconLabelDescriptionList"/>
    <dgm:cxn modelId="{7F5D050E-93AA-41E2-BC74-7B6459F4C2B6}" type="presOf" srcId="{F57CC82B-289E-4494-AEC1-88F75D86B248}" destId="{79F4A75D-5747-4B79-B1E7-315F855BC448}" srcOrd="0" destOrd="0" presId="urn:microsoft.com/office/officeart/2018/5/layout/CenteredIconLabelDescriptionList"/>
    <dgm:cxn modelId="{FE80E91E-A83C-4402-AE56-26D0F365BF6D}" srcId="{F57CC82B-289E-4494-AEC1-88F75D86B248}" destId="{8CF3CA1D-E3E8-4D33-81AD-9F2CD72DBA33}" srcOrd="1" destOrd="0" parTransId="{433A5470-441B-49A4-9F16-E68A54D46879}" sibTransId="{5BCACF7B-E3B6-45F1-8853-318DABB2D73C}"/>
    <dgm:cxn modelId="{2272322A-2770-4CA3-B578-A34A4C0F45DF}" type="presOf" srcId="{137C15BA-B30F-48BB-A5FB-381BB3DEF635}" destId="{796919FF-61DB-4BF6-A2B8-13D08570550C}" srcOrd="0" destOrd="0" presId="urn:microsoft.com/office/officeart/2018/5/layout/CenteredIconLabelDescriptionList"/>
    <dgm:cxn modelId="{87056342-1FCD-42FD-ADAD-41F210957532}" srcId="{8CF3CA1D-E3E8-4D33-81AD-9F2CD72DBA33}" destId="{3993E4FD-F6EA-47E7-BE2A-790C05E9BDC3}" srcOrd="0" destOrd="0" parTransId="{D2CF8C61-AA42-47EC-A30C-EE7331EAA3F1}" sibTransId="{2E6C1176-0E24-4449-9D43-26A7CEB6CA98}"/>
    <dgm:cxn modelId="{6E3FE247-AC91-41BC-A19D-A1875FC600D9}" srcId="{F1B92CBF-08C5-44F0-A669-08FCB2567C2B}" destId="{92C4ACE3-D340-4252-B486-4B939B1CD0B2}" srcOrd="0" destOrd="0" parTransId="{D39FE918-2408-457C-B150-A7EF50095333}" sibTransId="{4EEA442B-82BB-4222-A8E3-5466D10FFED0}"/>
    <dgm:cxn modelId="{A29F0C49-0B75-4E4E-954A-0F74EC59E409}" srcId="{F57CC82B-289E-4494-AEC1-88F75D86B248}" destId="{137C15BA-B30F-48BB-A5FB-381BB3DEF635}" srcOrd="2" destOrd="0" parTransId="{F496DD8E-FE44-4D8E-A965-DA60D9F6993F}" sibTransId="{6A693B30-CE86-4B41-83FB-F80461FA09B2}"/>
    <dgm:cxn modelId="{94A61B51-226F-4B6F-9EB6-C5FDEAF83EDD}" type="presOf" srcId="{8CF3CA1D-E3E8-4D33-81AD-9F2CD72DBA33}" destId="{532110CC-42F2-42F5-B93A-0BA7A8ADCBF6}" srcOrd="0" destOrd="0" presId="urn:microsoft.com/office/officeart/2018/5/layout/CenteredIconLabelDescriptionList"/>
    <dgm:cxn modelId="{F76A3B5A-6291-4F6D-AD4D-00668F24EA4A}" srcId="{F1B92CBF-08C5-44F0-A669-08FCB2567C2B}" destId="{8CCA489F-F607-4966-B70C-4240D5001907}" srcOrd="1" destOrd="0" parTransId="{C9C8423D-AFC6-4405-B990-17531C9B72A2}" sibTransId="{616225DB-46A4-45B8-9A81-0BD7AD4E7EC4}"/>
    <dgm:cxn modelId="{63808C81-4E2E-4403-B73C-9D1DD4D3F53D}" srcId="{8CF3CA1D-E3E8-4D33-81AD-9F2CD72DBA33}" destId="{50687962-B287-4BD3-BE02-2728D1D29202}" srcOrd="3" destOrd="0" parTransId="{C508A3D0-CD31-4691-8B29-55877D8472FE}" sibTransId="{64C1E914-B169-46C9-9501-C6DE7DB85B51}"/>
    <dgm:cxn modelId="{BBEBA897-7983-4851-A833-26530AC84982}" type="presOf" srcId="{8CCA489F-F607-4966-B70C-4240D5001907}" destId="{E5EF0C1F-F6FC-4224-B43E-7EA8A6203983}" srcOrd="0" destOrd="1" presId="urn:microsoft.com/office/officeart/2018/5/layout/CenteredIconLabelDescriptionList"/>
    <dgm:cxn modelId="{1708D4A6-61E4-49D6-AC1A-DBEC7BCED81C}" srcId="{F57CC82B-289E-4494-AEC1-88F75D86B248}" destId="{F1B92CBF-08C5-44F0-A669-08FCB2567C2B}" srcOrd="0" destOrd="0" parTransId="{3562A5E3-6652-46BB-B6D5-80600E115326}" sibTransId="{D8CE6840-ABD4-49BE-A85F-9F9EFFE8F34A}"/>
    <dgm:cxn modelId="{3C4541AE-0418-49B0-A8FE-DBD78EB99655}" srcId="{8CF3CA1D-E3E8-4D33-81AD-9F2CD72DBA33}" destId="{93F37BAB-73F6-4158-B747-BEBEF64B27E4}" srcOrd="1" destOrd="0" parTransId="{C065E5E5-2AB6-4673-B174-7A2B3D11D693}" sibTransId="{54F04761-AD80-4F8B-862D-554E9474DFBF}"/>
    <dgm:cxn modelId="{E682C7B8-3658-4F41-8537-DC747A8FDA03}" srcId="{8CF3CA1D-E3E8-4D33-81AD-9F2CD72DBA33}" destId="{5E085933-0413-4553-82CC-7DECE1F8654C}" srcOrd="2" destOrd="0" parTransId="{BB370BBA-8414-4F23-ACC4-09785DB5F413}" sibTransId="{17FABB6F-BBAA-4CA9-B5AC-DA61ED551E5F}"/>
    <dgm:cxn modelId="{C01DA1BA-DFA7-41E6-AB0F-DD9B5842F99E}" type="presOf" srcId="{93F37BAB-73F6-4158-B747-BEBEF64B27E4}" destId="{FF91610E-A20F-4470-95BF-1B0E154BBAA4}" srcOrd="0" destOrd="1" presId="urn:microsoft.com/office/officeart/2018/5/layout/CenteredIconLabelDescriptionList"/>
    <dgm:cxn modelId="{41ACC5C4-5ECE-4179-B7EA-9D2415B81507}" type="presOf" srcId="{5E085933-0413-4553-82CC-7DECE1F8654C}" destId="{FF91610E-A20F-4470-95BF-1B0E154BBAA4}" srcOrd="0" destOrd="2" presId="urn:microsoft.com/office/officeart/2018/5/layout/CenteredIconLabelDescriptionList"/>
    <dgm:cxn modelId="{9212C1EC-243A-4415-8719-A18074C9DBB2}" type="presOf" srcId="{F1B92CBF-08C5-44F0-A669-08FCB2567C2B}" destId="{E2228B33-D57E-43BE-9306-65F920E30603}" srcOrd="0" destOrd="0" presId="urn:microsoft.com/office/officeart/2018/5/layout/CenteredIconLabelDescriptionList"/>
    <dgm:cxn modelId="{970C0EFF-7E81-48C4-84C6-545031A1A21B}" type="presOf" srcId="{92C4ACE3-D340-4252-B486-4B939B1CD0B2}" destId="{E5EF0C1F-F6FC-4224-B43E-7EA8A6203983}" srcOrd="0" destOrd="0" presId="urn:microsoft.com/office/officeart/2018/5/layout/CenteredIconLabelDescriptionList"/>
    <dgm:cxn modelId="{6579B39C-8E17-4139-969A-E0AD056E15FD}" type="presParOf" srcId="{79F4A75D-5747-4B79-B1E7-315F855BC448}" destId="{C8F9AB94-3493-45ED-8261-A2DBBEBA2CF5}" srcOrd="0" destOrd="0" presId="urn:microsoft.com/office/officeart/2018/5/layout/CenteredIconLabelDescriptionList"/>
    <dgm:cxn modelId="{97FE9C23-32C5-4EFC-8DF2-1D202BF1C61A}" type="presParOf" srcId="{C8F9AB94-3493-45ED-8261-A2DBBEBA2CF5}" destId="{F14FAD4B-0AE0-4C4C-B080-4DF7C86F3A4A}" srcOrd="0" destOrd="0" presId="urn:microsoft.com/office/officeart/2018/5/layout/CenteredIconLabelDescriptionList"/>
    <dgm:cxn modelId="{A0ACC4C3-FF2A-4391-A7EE-A18274572E08}" type="presParOf" srcId="{C8F9AB94-3493-45ED-8261-A2DBBEBA2CF5}" destId="{B237654A-F1E7-4C9B-A7B6-C01DB0AC936E}" srcOrd="1" destOrd="0" presId="urn:microsoft.com/office/officeart/2018/5/layout/CenteredIconLabelDescriptionList"/>
    <dgm:cxn modelId="{1587F36E-5EF5-4D40-820E-15556C0FFD54}" type="presParOf" srcId="{C8F9AB94-3493-45ED-8261-A2DBBEBA2CF5}" destId="{E2228B33-D57E-43BE-9306-65F920E30603}" srcOrd="2" destOrd="0" presId="urn:microsoft.com/office/officeart/2018/5/layout/CenteredIconLabelDescriptionList"/>
    <dgm:cxn modelId="{F4EA747B-7774-419F-81D7-71D9BE78F193}" type="presParOf" srcId="{C8F9AB94-3493-45ED-8261-A2DBBEBA2CF5}" destId="{4092C306-E8F4-4DD1-B916-D39C102BBFC3}" srcOrd="3" destOrd="0" presId="urn:microsoft.com/office/officeart/2018/5/layout/CenteredIconLabelDescriptionList"/>
    <dgm:cxn modelId="{0F41E827-44CA-4FFC-8B0C-862456BD40D1}" type="presParOf" srcId="{C8F9AB94-3493-45ED-8261-A2DBBEBA2CF5}" destId="{E5EF0C1F-F6FC-4224-B43E-7EA8A6203983}" srcOrd="4" destOrd="0" presId="urn:microsoft.com/office/officeart/2018/5/layout/CenteredIconLabelDescriptionList"/>
    <dgm:cxn modelId="{7AD0E7D7-BD1E-4222-990D-6770FD2154AA}" type="presParOf" srcId="{79F4A75D-5747-4B79-B1E7-315F855BC448}" destId="{A9F93B8D-1A0C-4762-8664-FD8E11F6CB32}" srcOrd="1" destOrd="0" presId="urn:microsoft.com/office/officeart/2018/5/layout/CenteredIconLabelDescriptionList"/>
    <dgm:cxn modelId="{391EBD83-A8FB-49A6-82B6-7EE25B922B66}" type="presParOf" srcId="{79F4A75D-5747-4B79-B1E7-315F855BC448}" destId="{7BD42522-F1CB-4FED-BC34-A20AF374C8A5}" srcOrd="2" destOrd="0" presId="urn:microsoft.com/office/officeart/2018/5/layout/CenteredIconLabelDescriptionList"/>
    <dgm:cxn modelId="{E9B4A444-C9C1-4C2A-AA41-C2AAA8CB791C}" type="presParOf" srcId="{7BD42522-F1CB-4FED-BC34-A20AF374C8A5}" destId="{6D739673-CF9B-414D-A62A-1A7E953D026A}" srcOrd="0" destOrd="0" presId="urn:microsoft.com/office/officeart/2018/5/layout/CenteredIconLabelDescriptionList"/>
    <dgm:cxn modelId="{2B5EB7C0-E878-46BC-950F-0B61B3956A27}" type="presParOf" srcId="{7BD42522-F1CB-4FED-BC34-A20AF374C8A5}" destId="{D5270C65-8096-4FBA-9F2E-758C00186D57}" srcOrd="1" destOrd="0" presId="urn:microsoft.com/office/officeart/2018/5/layout/CenteredIconLabelDescriptionList"/>
    <dgm:cxn modelId="{3824C26F-2CC0-4AF7-8B37-55EC73FA662F}" type="presParOf" srcId="{7BD42522-F1CB-4FED-BC34-A20AF374C8A5}" destId="{532110CC-42F2-42F5-B93A-0BA7A8ADCBF6}" srcOrd="2" destOrd="0" presId="urn:microsoft.com/office/officeart/2018/5/layout/CenteredIconLabelDescriptionList"/>
    <dgm:cxn modelId="{22146FA2-EF95-49F1-802E-46F6E3E63939}" type="presParOf" srcId="{7BD42522-F1CB-4FED-BC34-A20AF374C8A5}" destId="{C1098E77-3651-412B-A253-C59DEC7701AE}" srcOrd="3" destOrd="0" presId="urn:microsoft.com/office/officeart/2018/5/layout/CenteredIconLabelDescriptionList"/>
    <dgm:cxn modelId="{146BA60A-9A66-45BF-9F37-403FF480D7D9}" type="presParOf" srcId="{7BD42522-F1CB-4FED-BC34-A20AF374C8A5}" destId="{FF91610E-A20F-4470-95BF-1B0E154BBAA4}" srcOrd="4" destOrd="0" presId="urn:microsoft.com/office/officeart/2018/5/layout/CenteredIconLabelDescriptionList"/>
    <dgm:cxn modelId="{21AB6296-063C-4F4A-8100-6001284504EF}" type="presParOf" srcId="{79F4A75D-5747-4B79-B1E7-315F855BC448}" destId="{4E7B5986-820D-4D05-B02E-C249E65CFDAE}" srcOrd="3" destOrd="0" presId="urn:microsoft.com/office/officeart/2018/5/layout/CenteredIconLabelDescriptionList"/>
    <dgm:cxn modelId="{04EC9F92-1C49-4F8B-BA8E-F0A1BDA5C6C5}" type="presParOf" srcId="{79F4A75D-5747-4B79-B1E7-315F855BC448}" destId="{3BA6818A-4754-4685-84C2-E5F8E18237B2}" srcOrd="4" destOrd="0" presId="urn:microsoft.com/office/officeart/2018/5/layout/CenteredIconLabelDescriptionList"/>
    <dgm:cxn modelId="{F481F3F2-2FE3-40F3-929C-30860FBF4131}" type="presParOf" srcId="{3BA6818A-4754-4685-84C2-E5F8E18237B2}" destId="{5792EE67-D48E-4802-97AB-AE618202B7B9}" srcOrd="0" destOrd="0" presId="urn:microsoft.com/office/officeart/2018/5/layout/CenteredIconLabelDescriptionList"/>
    <dgm:cxn modelId="{E9779128-5B8B-483B-A37E-778795E7D926}" type="presParOf" srcId="{3BA6818A-4754-4685-84C2-E5F8E18237B2}" destId="{C09791F2-46CD-44D8-9C60-6754EA6D61A6}" srcOrd="1" destOrd="0" presId="urn:microsoft.com/office/officeart/2018/5/layout/CenteredIconLabelDescriptionList"/>
    <dgm:cxn modelId="{332C89E2-7924-4C0B-A953-9DE5A02EA860}" type="presParOf" srcId="{3BA6818A-4754-4685-84C2-E5F8E18237B2}" destId="{796919FF-61DB-4BF6-A2B8-13D08570550C}" srcOrd="2" destOrd="0" presId="urn:microsoft.com/office/officeart/2018/5/layout/CenteredIconLabelDescriptionList"/>
    <dgm:cxn modelId="{3B7B01EC-E0ED-40B8-82A2-2C3F24887C15}" type="presParOf" srcId="{3BA6818A-4754-4685-84C2-E5F8E18237B2}" destId="{91996616-13DD-49F3-B69A-3D6BEF6DCB81}" srcOrd="3" destOrd="0" presId="urn:microsoft.com/office/officeart/2018/5/layout/CenteredIconLabelDescriptionList"/>
    <dgm:cxn modelId="{FF6095E0-9B73-4B5A-A975-4DACD8D366AF}" type="presParOf" srcId="{3BA6818A-4754-4685-84C2-E5F8E18237B2}" destId="{957C9BE6-1554-4382-983D-05D5184C05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90E4458-38D6-4345-92CD-BF65B5EE610C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0D5EDE-8307-4B22-899E-0DB1ED107CD3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BBDDA3D4-831C-4E7D-B855-EF4122F12F82}" type="parTrans" cxnId="{CEED8E05-9808-4A37-98C0-3DA953F2AB85}">
      <dgm:prSet/>
      <dgm:spPr/>
      <dgm:t>
        <a:bodyPr/>
        <a:lstStyle/>
        <a:p>
          <a:endParaRPr lang="en-US"/>
        </a:p>
      </dgm:t>
    </dgm:pt>
    <dgm:pt modelId="{BE74C41A-0192-457B-AB1F-E22F918C4631}" type="sibTrans" cxnId="{CEED8E05-9808-4A37-98C0-3DA953F2AB85}">
      <dgm:prSet/>
      <dgm:spPr/>
      <dgm:t>
        <a:bodyPr/>
        <a:lstStyle/>
        <a:p>
          <a:endParaRPr lang="en-US"/>
        </a:p>
      </dgm:t>
    </dgm:pt>
    <dgm:pt modelId="{6C6B3F8A-4BE4-4784-9178-94AB7246A79E}">
      <dgm:prSet custT="1"/>
      <dgm:spPr/>
      <dgm:t>
        <a:bodyPr/>
        <a:lstStyle/>
        <a:p>
          <a:r>
            <a:rPr lang="en-US" sz="3200"/>
            <a:t>exitRoomRequest</a:t>
          </a:r>
        </a:p>
      </dgm:t>
    </dgm:pt>
    <dgm:pt modelId="{58C7FDE7-8A89-4FE6-BA21-8A0CCA211C1B}" type="parTrans" cxnId="{4C7FE5A3-96FF-46E1-B8C8-E42E87486760}">
      <dgm:prSet/>
      <dgm:spPr/>
      <dgm:t>
        <a:bodyPr/>
        <a:lstStyle/>
        <a:p>
          <a:endParaRPr lang="en-US"/>
        </a:p>
      </dgm:t>
    </dgm:pt>
    <dgm:pt modelId="{90546E60-6D48-4BA6-A3A6-DD187BC9B42F}" type="sibTrans" cxnId="{4C7FE5A3-96FF-46E1-B8C8-E42E87486760}">
      <dgm:prSet/>
      <dgm:spPr/>
      <dgm:t>
        <a:bodyPr/>
        <a:lstStyle/>
        <a:p>
          <a:endParaRPr lang="en-US"/>
        </a:p>
      </dgm:t>
    </dgm:pt>
    <dgm:pt modelId="{2630B184-1EBB-4910-BC4B-4D88BD90100E}">
      <dgm:prSet custT="1"/>
      <dgm:spPr/>
      <dgm:t>
        <a:bodyPr/>
        <a:lstStyle/>
        <a:p>
          <a:r>
            <a:rPr lang="en-US" sz="3200"/>
            <a:t>Payload: roomname</a:t>
          </a:r>
        </a:p>
      </dgm:t>
    </dgm:pt>
    <dgm:pt modelId="{2BF223FE-316A-45EF-AEBF-7E0A6D699CCA}" type="parTrans" cxnId="{AA550380-1E96-477F-B924-FEE84CC23C94}">
      <dgm:prSet/>
      <dgm:spPr/>
      <dgm:t>
        <a:bodyPr/>
        <a:lstStyle/>
        <a:p>
          <a:endParaRPr lang="en-US"/>
        </a:p>
      </dgm:t>
    </dgm:pt>
    <dgm:pt modelId="{F5527BFA-F909-4B2A-849B-C18848AF4AB3}" type="sibTrans" cxnId="{AA550380-1E96-477F-B924-FEE84CC23C94}">
      <dgm:prSet/>
      <dgm:spPr/>
      <dgm:t>
        <a:bodyPr/>
        <a:lstStyle/>
        <a:p>
          <a:endParaRPr lang="en-US"/>
        </a:p>
      </dgm:t>
    </dgm:pt>
    <dgm:pt modelId="{9BBE679F-5EFD-4B19-B173-74957A9EACAD}">
      <dgm:prSet/>
      <dgm:spPr/>
      <dgm:t>
        <a:bodyPr/>
        <a:lstStyle/>
        <a:p>
          <a:r>
            <a:rPr lang="en-US" dirty="0"/>
            <a:t>Logic</a:t>
          </a:r>
        </a:p>
      </dgm:t>
    </dgm:pt>
    <dgm:pt modelId="{0411B370-930C-4796-A184-31DCEECAD991}" type="parTrans" cxnId="{3EBDB806-2266-4604-BB51-B18985A72BF8}">
      <dgm:prSet/>
      <dgm:spPr/>
      <dgm:t>
        <a:bodyPr/>
        <a:lstStyle/>
        <a:p>
          <a:endParaRPr lang="en-US"/>
        </a:p>
      </dgm:t>
    </dgm:pt>
    <dgm:pt modelId="{98B1A920-6A4E-4D29-B6EB-FFC77B652A29}" type="sibTrans" cxnId="{3EBDB806-2266-4604-BB51-B18985A72BF8}">
      <dgm:prSet/>
      <dgm:spPr/>
      <dgm:t>
        <a:bodyPr/>
        <a:lstStyle/>
        <a:p>
          <a:endParaRPr lang="en-US"/>
        </a:p>
      </dgm:t>
    </dgm:pt>
    <dgm:pt modelId="{960D2311-2D9E-4DD5-98EF-C60974B2DAEF}">
      <dgm:prSet/>
      <dgm:spPr/>
      <dgm:t>
        <a:bodyPr/>
        <a:lstStyle/>
        <a:p>
          <a:r>
            <a:rPr lang="en-US" dirty="0"/>
            <a:t>Delete room if no member. Assign new owner if owner exit.</a:t>
          </a:r>
        </a:p>
      </dgm:t>
    </dgm:pt>
    <dgm:pt modelId="{7B2AF51F-9DEC-4976-86EB-42A1ED156A34}" type="parTrans" cxnId="{723D0EE1-3C01-4D02-A48E-D00A1845C461}">
      <dgm:prSet/>
      <dgm:spPr/>
      <dgm:t>
        <a:bodyPr/>
        <a:lstStyle/>
        <a:p>
          <a:endParaRPr lang="en-US"/>
        </a:p>
      </dgm:t>
    </dgm:pt>
    <dgm:pt modelId="{F680DCEB-FFF3-46BB-A952-E9FAEBD2F34E}" type="sibTrans" cxnId="{723D0EE1-3C01-4D02-A48E-D00A1845C461}">
      <dgm:prSet/>
      <dgm:spPr/>
      <dgm:t>
        <a:bodyPr/>
        <a:lstStyle/>
        <a:p>
          <a:endParaRPr lang="en-US"/>
        </a:p>
      </dgm:t>
    </dgm:pt>
    <dgm:pt modelId="{384BB71F-D3FF-4C33-A05F-C1E4CAE138D4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7CE59BA7-0FFA-449F-B3D8-90C39538258D}" type="parTrans" cxnId="{B47EE89E-9A41-46D8-BF23-CE6F8C241784}">
      <dgm:prSet/>
      <dgm:spPr/>
      <dgm:t>
        <a:bodyPr/>
        <a:lstStyle/>
        <a:p>
          <a:endParaRPr lang="en-US"/>
        </a:p>
      </dgm:t>
    </dgm:pt>
    <dgm:pt modelId="{BAD52F8B-1EE3-4B57-8644-CAB9B22CB4A3}" type="sibTrans" cxnId="{B47EE89E-9A41-46D8-BF23-CE6F8C241784}">
      <dgm:prSet/>
      <dgm:spPr/>
      <dgm:t>
        <a:bodyPr/>
        <a:lstStyle/>
        <a:p>
          <a:endParaRPr lang="en-US"/>
        </a:p>
      </dgm:t>
    </dgm:pt>
    <dgm:pt modelId="{DAC6DB05-83F4-4B0E-95E7-12AC538707AB}">
      <dgm:prSet custT="1"/>
      <dgm:spPr/>
      <dgm:t>
        <a:bodyPr/>
        <a:lstStyle/>
        <a:p>
          <a:r>
            <a:rPr lang="en-US" sz="3200"/>
            <a:t>sendMsgResponse, removeRoomResponse, updateRoomUsersResponse</a:t>
          </a:r>
        </a:p>
      </dgm:t>
    </dgm:pt>
    <dgm:pt modelId="{4F82FFF6-3344-42E1-B4EB-E0B6F50D2577}" type="parTrans" cxnId="{CF2E79E7-65D1-405A-8229-C8184E6DD179}">
      <dgm:prSet/>
      <dgm:spPr/>
      <dgm:t>
        <a:bodyPr/>
        <a:lstStyle/>
        <a:p>
          <a:endParaRPr lang="en-US"/>
        </a:p>
      </dgm:t>
    </dgm:pt>
    <dgm:pt modelId="{E92E6E31-F8D2-4E81-9FD3-6C73B4FE94A4}" type="sibTrans" cxnId="{CF2E79E7-65D1-405A-8229-C8184E6DD179}">
      <dgm:prSet/>
      <dgm:spPr/>
      <dgm:t>
        <a:bodyPr/>
        <a:lstStyle/>
        <a:p>
          <a:endParaRPr lang="en-US"/>
        </a:p>
      </dgm:t>
    </dgm:pt>
    <dgm:pt modelId="{A1027FD5-9090-42EE-9867-D3636E40EBB7}">
      <dgm:prSet/>
      <dgm:spPr/>
      <dgm:t>
        <a:bodyPr/>
        <a:lstStyle/>
        <a:p>
          <a:r>
            <a:rPr lang="en-US" dirty="0"/>
            <a:t>Exit room, send system message and update room info.</a:t>
          </a:r>
        </a:p>
      </dgm:t>
    </dgm:pt>
    <dgm:pt modelId="{B6627A46-570F-4E8E-BE7E-16783C931C4D}" type="parTrans" cxnId="{E2656929-7BC2-4985-936F-AAF169F99C5D}">
      <dgm:prSet/>
      <dgm:spPr/>
      <dgm:t>
        <a:bodyPr/>
        <a:lstStyle/>
        <a:p>
          <a:endParaRPr lang="en-US"/>
        </a:p>
      </dgm:t>
    </dgm:pt>
    <dgm:pt modelId="{1F8B676D-7C7C-4C09-8AB7-695418202D02}" type="sibTrans" cxnId="{E2656929-7BC2-4985-936F-AAF169F99C5D}">
      <dgm:prSet/>
      <dgm:spPr/>
      <dgm:t>
        <a:bodyPr/>
        <a:lstStyle/>
        <a:p>
          <a:endParaRPr lang="en-US"/>
        </a:p>
      </dgm:t>
    </dgm:pt>
    <dgm:pt modelId="{31659B57-46C4-407B-B790-46ABA5E25D4E}" type="pres">
      <dgm:prSet presAssocID="{E90E4458-38D6-4345-92CD-BF65B5EE610C}" presName="linearFlow" presStyleCnt="0">
        <dgm:presLayoutVars>
          <dgm:dir/>
          <dgm:animLvl val="lvl"/>
          <dgm:resizeHandles val="exact"/>
        </dgm:presLayoutVars>
      </dgm:prSet>
      <dgm:spPr/>
    </dgm:pt>
    <dgm:pt modelId="{996248AA-65BF-42EE-BEF8-B53750552D88}" type="pres">
      <dgm:prSet presAssocID="{B80D5EDE-8307-4B22-899E-0DB1ED107CD3}" presName="composite" presStyleCnt="0"/>
      <dgm:spPr/>
    </dgm:pt>
    <dgm:pt modelId="{5D849C11-A433-4A8D-81EB-2E912855013B}" type="pres">
      <dgm:prSet presAssocID="{B80D5EDE-8307-4B22-899E-0DB1ED107C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03E493B-88BD-445A-A504-55ABB7DA9161}" type="pres">
      <dgm:prSet presAssocID="{B80D5EDE-8307-4B22-899E-0DB1ED107CD3}" presName="descendantText" presStyleLbl="alignAcc1" presStyleIdx="0" presStyleCnt="3">
        <dgm:presLayoutVars>
          <dgm:bulletEnabled val="1"/>
        </dgm:presLayoutVars>
      </dgm:prSet>
      <dgm:spPr/>
    </dgm:pt>
    <dgm:pt modelId="{B42AD28C-0CF0-40AD-97A6-DCE28072E205}" type="pres">
      <dgm:prSet presAssocID="{BE74C41A-0192-457B-AB1F-E22F918C4631}" presName="sp" presStyleCnt="0"/>
      <dgm:spPr/>
    </dgm:pt>
    <dgm:pt modelId="{26244D59-609D-4016-87FB-B9B3DD571557}" type="pres">
      <dgm:prSet presAssocID="{9BBE679F-5EFD-4B19-B173-74957A9EACAD}" presName="composite" presStyleCnt="0"/>
      <dgm:spPr/>
    </dgm:pt>
    <dgm:pt modelId="{5DF66D9B-8021-4C7D-B412-72BEB9EB1448}" type="pres">
      <dgm:prSet presAssocID="{9BBE679F-5EFD-4B19-B173-74957A9EACA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F71B143-15C1-413F-9EB6-030B1A560B43}" type="pres">
      <dgm:prSet presAssocID="{9BBE679F-5EFD-4B19-B173-74957A9EACAD}" presName="descendantText" presStyleLbl="alignAcc1" presStyleIdx="1" presStyleCnt="3">
        <dgm:presLayoutVars>
          <dgm:bulletEnabled val="1"/>
        </dgm:presLayoutVars>
      </dgm:prSet>
      <dgm:spPr/>
    </dgm:pt>
    <dgm:pt modelId="{78B5159D-426D-4FDB-8A29-2819F4D77BF3}" type="pres">
      <dgm:prSet presAssocID="{98B1A920-6A4E-4D29-B6EB-FFC77B652A29}" presName="sp" presStyleCnt="0"/>
      <dgm:spPr/>
    </dgm:pt>
    <dgm:pt modelId="{3C9F307E-00A9-4E72-9656-EC65AED62326}" type="pres">
      <dgm:prSet presAssocID="{384BB71F-D3FF-4C33-A05F-C1E4CAE138D4}" presName="composite" presStyleCnt="0"/>
      <dgm:spPr/>
    </dgm:pt>
    <dgm:pt modelId="{C3452D75-B0BD-4A5A-A5C4-660E0791CDCC}" type="pres">
      <dgm:prSet presAssocID="{384BB71F-D3FF-4C33-A05F-C1E4CAE138D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6314C6A-DEA5-4C92-9F78-EB88F0016F08}" type="pres">
      <dgm:prSet presAssocID="{384BB71F-D3FF-4C33-A05F-C1E4CAE138D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ED8E05-9808-4A37-98C0-3DA953F2AB85}" srcId="{E90E4458-38D6-4345-92CD-BF65B5EE610C}" destId="{B80D5EDE-8307-4B22-899E-0DB1ED107CD3}" srcOrd="0" destOrd="0" parTransId="{BBDDA3D4-831C-4E7D-B855-EF4122F12F82}" sibTransId="{BE74C41A-0192-457B-AB1F-E22F918C4631}"/>
    <dgm:cxn modelId="{3EBDB806-2266-4604-BB51-B18985A72BF8}" srcId="{E90E4458-38D6-4345-92CD-BF65B5EE610C}" destId="{9BBE679F-5EFD-4B19-B173-74957A9EACAD}" srcOrd="1" destOrd="0" parTransId="{0411B370-930C-4796-A184-31DCEECAD991}" sibTransId="{98B1A920-6A4E-4D29-B6EB-FFC77B652A29}"/>
    <dgm:cxn modelId="{E2656929-7BC2-4985-936F-AAF169F99C5D}" srcId="{9BBE679F-5EFD-4B19-B173-74957A9EACAD}" destId="{A1027FD5-9090-42EE-9867-D3636E40EBB7}" srcOrd="1" destOrd="0" parTransId="{B6627A46-570F-4E8E-BE7E-16783C931C4D}" sibTransId="{1F8B676D-7C7C-4C09-8AB7-695418202D02}"/>
    <dgm:cxn modelId="{E2347046-88D9-4248-B41C-9EAF3DFDD702}" type="presOf" srcId="{2630B184-1EBB-4910-BC4B-4D88BD90100E}" destId="{503E493B-88BD-445A-A504-55ABB7DA9161}" srcOrd="0" destOrd="1" presId="urn:microsoft.com/office/officeart/2005/8/layout/chevron2"/>
    <dgm:cxn modelId="{54C1294C-B9B4-4B40-B707-E9453DDA4218}" type="presOf" srcId="{A1027FD5-9090-42EE-9867-D3636E40EBB7}" destId="{EF71B143-15C1-413F-9EB6-030B1A560B43}" srcOrd="0" destOrd="1" presId="urn:microsoft.com/office/officeart/2005/8/layout/chevron2"/>
    <dgm:cxn modelId="{18A1286D-5954-4ABA-947F-BADD667BE580}" type="presOf" srcId="{B80D5EDE-8307-4B22-899E-0DB1ED107CD3}" destId="{5D849C11-A433-4A8D-81EB-2E912855013B}" srcOrd="0" destOrd="0" presId="urn:microsoft.com/office/officeart/2005/8/layout/chevron2"/>
    <dgm:cxn modelId="{3B95B471-EF38-4828-BDE3-EC042762EEF1}" type="presOf" srcId="{9BBE679F-5EFD-4B19-B173-74957A9EACAD}" destId="{5DF66D9B-8021-4C7D-B412-72BEB9EB1448}" srcOrd="0" destOrd="0" presId="urn:microsoft.com/office/officeart/2005/8/layout/chevron2"/>
    <dgm:cxn modelId="{AA550380-1E96-477F-B924-FEE84CC23C94}" srcId="{6C6B3F8A-4BE4-4784-9178-94AB7246A79E}" destId="{2630B184-1EBB-4910-BC4B-4D88BD90100E}" srcOrd="0" destOrd="0" parTransId="{2BF223FE-316A-45EF-AEBF-7E0A6D699CCA}" sibTransId="{F5527BFA-F909-4B2A-849B-C18848AF4AB3}"/>
    <dgm:cxn modelId="{B47EE89E-9A41-46D8-BF23-CE6F8C241784}" srcId="{E90E4458-38D6-4345-92CD-BF65B5EE610C}" destId="{384BB71F-D3FF-4C33-A05F-C1E4CAE138D4}" srcOrd="2" destOrd="0" parTransId="{7CE59BA7-0FFA-449F-B3D8-90C39538258D}" sibTransId="{BAD52F8B-1EE3-4B57-8644-CAB9B22CB4A3}"/>
    <dgm:cxn modelId="{4C7FE5A3-96FF-46E1-B8C8-E42E87486760}" srcId="{B80D5EDE-8307-4B22-899E-0DB1ED107CD3}" destId="{6C6B3F8A-4BE4-4784-9178-94AB7246A79E}" srcOrd="0" destOrd="0" parTransId="{58C7FDE7-8A89-4FE6-BA21-8A0CCA211C1B}" sibTransId="{90546E60-6D48-4BA6-A3A6-DD187BC9B42F}"/>
    <dgm:cxn modelId="{17E68AA4-8298-42E3-9317-60C27BD49893}" type="presOf" srcId="{E90E4458-38D6-4345-92CD-BF65B5EE610C}" destId="{31659B57-46C4-407B-B790-46ABA5E25D4E}" srcOrd="0" destOrd="0" presId="urn:microsoft.com/office/officeart/2005/8/layout/chevron2"/>
    <dgm:cxn modelId="{37F96DB3-FD45-481E-8BDA-F93FE507F8FF}" type="presOf" srcId="{6C6B3F8A-4BE4-4784-9178-94AB7246A79E}" destId="{503E493B-88BD-445A-A504-55ABB7DA9161}" srcOrd="0" destOrd="0" presId="urn:microsoft.com/office/officeart/2005/8/layout/chevron2"/>
    <dgm:cxn modelId="{D15257B8-F3DC-45DC-AE19-7642875AF4EC}" type="presOf" srcId="{384BB71F-D3FF-4C33-A05F-C1E4CAE138D4}" destId="{C3452D75-B0BD-4A5A-A5C4-660E0791CDCC}" srcOrd="0" destOrd="0" presId="urn:microsoft.com/office/officeart/2005/8/layout/chevron2"/>
    <dgm:cxn modelId="{B3DBF1D7-B10F-45DB-A815-0C8A9D965C69}" type="presOf" srcId="{DAC6DB05-83F4-4B0E-95E7-12AC538707AB}" destId="{56314C6A-DEA5-4C92-9F78-EB88F0016F08}" srcOrd="0" destOrd="0" presId="urn:microsoft.com/office/officeart/2005/8/layout/chevron2"/>
    <dgm:cxn modelId="{723D0EE1-3C01-4D02-A48E-D00A1845C461}" srcId="{9BBE679F-5EFD-4B19-B173-74957A9EACAD}" destId="{960D2311-2D9E-4DD5-98EF-C60974B2DAEF}" srcOrd="0" destOrd="0" parTransId="{7B2AF51F-9DEC-4976-86EB-42A1ED156A34}" sibTransId="{F680DCEB-FFF3-46BB-A952-E9FAEBD2F34E}"/>
    <dgm:cxn modelId="{CF2E79E7-65D1-405A-8229-C8184E6DD179}" srcId="{384BB71F-D3FF-4C33-A05F-C1E4CAE138D4}" destId="{DAC6DB05-83F4-4B0E-95E7-12AC538707AB}" srcOrd="0" destOrd="0" parTransId="{4F82FFF6-3344-42E1-B4EB-E0B6F50D2577}" sibTransId="{E92E6E31-F8D2-4E81-9FD3-6C73B4FE94A4}"/>
    <dgm:cxn modelId="{15B11FEC-A931-4439-92BB-4F0E8EB796A5}" type="presOf" srcId="{960D2311-2D9E-4DD5-98EF-C60974B2DAEF}" destId="{EF71B143-15C1-413F-9EB6-030B1A560B43}" srcOrd="0" destOrd="0" presId="urn:microsoft.com/office/officeart/2005/8/layout/chevron2"/>
    <dgm:cxn modelId="{CB8FD536-B501-4322-B913-17781B3D39DF}" type="presParOf" srcId="{31659B57-46C4-407B-B790-46ABA5E25D4E}" destId="{996248AA-65BF-42EE-BEF8-B53750552D88}" srcOrd="0" destOrd="0" presId="urn:microsoft.com/office/officeart/2005/8/layout/chevron2"/>
    <dgm:cxn modelId="{3995F7EB-71C4-40CB-A82B-F3388598BAB3}" type="presParOf" srcId="{996248AA-65BF-42EE-BEF8-B53750552D88}" destId="{5D849C11-A433-4A8D-81EB-2E912855013B}" srcOrd="0" destOrd="0" presId="urn:microsoft.com/office/officeart/2005/8/layout/chevron2"/>
    <dgm:cxn modelId="{E40589D6-DD0F-4E9D-8B46-766A6E5E276B}" type="presParOf" srcId="{996248AA-65BF-42EE-BEF8-B53750552D88}" destId="{503E493B-88BD-445A-A504-55ABB7DA9161}" srcOrd="1" destOrd="0" presId="urn:microsoft.com/office/officeart/2005/8/layout/chevron2"/>
    <dgm:cxn modelId="{F1D281AD-91A7-44B2-AB97-95944C0A1EDF}" type="presParOf" srcId="{31659B57-46C4-407B-B790-46ABA5E25D4E}" destId="{B42AD28C-0CF0-40AD-97A6-DCE28072E205}" srcOrd="1" destOrd="0" presId="urn:microsoft.com/office/officeart/2005/8/layout/chevron2"/>
    <dgm:cxn modelId="{B48D0BED-3C2B-4B22-8E01-DE05B1B02ED6}" type="presParOf" srcId="{31659B57-46C4-407B-B790-46ABA5E25D4E}" destId="{26244D59-609D-4016-87FB-B9B3DD571557}" srcOrd="2" destOrd="0" presId="urn:microsoft.com/office/officeart/2005/8/layout/chevron2"/>
    <dgm:cxn modelId="{E64F6C2E-AEB1-4983-95C6-A5D0C0FFFD6B}" type="presParOf" srcId="{26244D59-609D-4016-87FB-B9B3DD571557}" destId="{5DF66D9B-8021-4C7D-B412-72BEB9EB1448}" srcOrd="0" destOrd="0" presId="urn:microsoft.com/office/officeart/2005/8/layout/chevron2"/>
    <dgm:cxn modelId="{2CA49286-0586-4F51-B99E-825C44CEAED7}" type="presParOf" srcId="{26244D59-609D-4016-87FB-B9B3DD571557}" destId="{EF71B143-15C1-413F-9EB6-030B1A560B43}" srcOrd="1" destOrd="0" presId="urn:microsoft.com/office/officeart/2005/8/layout/chevron2"/>
    <dgm:cxn modelId="{5173857A-6BC2-463F-BB28-40276DC6A6BB}" type="presParOf" srcId="{31659B57-46C4-407B-B790-46ABA5E25D4E}" destId="{78B5159D-426D-4FDB-8A29-2819F4D77BF3}" srcOrd="3" destOrd="0" presId="urn:microsoft.com/office/officeart/2005/8/layout/chevron2"/>
    <dgm:cxn modelId="{9D745D0A-3C83-4C21-A1BE-1D2C07E0F402}" type="presParOf" srcId="{31659B57-46C4-407B-B790-46ABA5E25D4E}" destId="{3C9F307E-00A9-4E72-9656-EC65AED62326}" srcOrd="4" destOrd="0" presId="urn:microsoft.com/office/officeart/2005/8/layout/chevron2"/>
    <dgm:cxn modelId="{EFA8A149-44C1-465D-8386-72C8F8CF35EB}" type="presParOf" srcId="{3C9F307E-00A9-4E72-9656-EC65AED62326}" destId="{C3452D75-B0BD-4A5A-A5C4-660E0791CDCC}" srcOrd="0" destOrd="0" presId="urn:microsoft.com/office/officeart/2005/8/layout/chevron2"/>
    <dgm:cxn modelId="{FB9DC3FA-4620-49B3-A7CC-67C3C0707C04}" type="presParOf" srcId="{3C9F307E-00A9-4E72-9656-EC65AED62326}" destId="{56314C6A-DEA5-4C92-9F78-EB88F0016F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03684-419C-4A40-B3ED-AC0D21F446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1077FE-81AA-4553-9BC1-E87773ACC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 Design Pattern</a:t>
          </a:r>
        </a:p>
      </dgm:t>
    </dgm:pt>
    <dgm:pt modelId="{A78F501D-5B7E-49DB-972E-0541762DB670}" type="parTrans" cxnId="{35BFCC79-7041-4195-B9B9-B40464BB365B}">
      <dgm:prSet/>
      <dgm:spPr/>
      <dgm:t>
        <a:bodyPr/>
        <a:lstStyle/>
        <a:p>
          <a:endParaRPr lang="en-US"/>
        </a:p>
      </dgm:t>
    </dgm:pt>
    <dgm:pt modelId="{BE2AA5AA-0650-4F67-9729-6590CA6BA42A}" type="sibTrans" cxnId="{35BFCC79-7041-4195-B9B9-B40464BB365B}">
      <dgm:prSet/>
      <dgm:spPr/>
      <dgm:t>
        <a:bodyPr/>
        <a:lstStyle/>
        <a:p>
          <a:endParaRPr lang="en-US"/>
        </a:p>
      </dgm:t>
    </dgm:pt>
    <dgm:pt modelId="{CAAD3F4B-7AC6-49F4-A842-B57F6D954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Union Design Pattern</a:t>
          </a:r>
        </a:p>
      </dgm:t>
    </dgm:pt>
    <dgm:pt modelId="{2B73CCD6-2EF9-443E-924A-4C7CAA407C7D}" type="parTrans" cxnId="{E0CDD38D-423D-4CA5-9899-B2ADF3D393AE}">
      <dgm:prSet/>
      <dgm:spPr/>
      <dgm:t>
        <a:bodyPr/>
        <a:lstStyle/>
        <a:p>
          <a:endParaRPr lang="en-US"/>
        </a:p>
      </dgm:t>
    </dgm:pt>
    <dgm:pt modelId="{715EA791-004B-43AC-82FA-A10C9E67E7CE}" type="sibTrans" cxnId="{E0CDD38D-423D-4CA5-9899-B2ADF3D393AE}">
      <dgm:prSet/>
      <dgm:spPr/>
      <dgm:t>
        <a:bodyPr/>
        <a:lstStyle/>
        <a:p>
          <a:endParaRPr lang="en-US"/>
        </a:p>
      </dgm:t>
    </dgm:pt>
    <dgm:pt modelId="{6D57518C-64F7-48CD-8BC9-4DAD8D899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Singleton Design Pattern</a:t>
          </a:r>
        </a:p>
      </dgm:t>
    </dgm:pt>
    <dgm:pt modelId="{74F1C494-AAEA-4684-B48C-6CA23859DD40}" type="parTrans" cxnId="{5BB06815-A6DD-4AAB-9DA8-8D60DF27FB52}">
      <dgm:prSet/>
      <dgm:spPr/>
      <dgm:t>
        <a:bodyPr/>
        <a:lstStyle/>
        <a:p>
          <a:endParaRPr lang="en-US"/>
        </a:p>
      </dgm:t>
    </dgm:pt>
    <dgm:pt modelId="{935AF353-6103-4C04-812F-36EAAC08BA3F}" type="sibTrans" cxnId="{5BB06815-A6DD-4AAB-9DA8-8D60DF27FB52}">
      <dgm:prSet/>
      <dgm:spPr/>
      <dgm:t>
        <a:bodyPr/>
        <a:lstStyle/>
        <a:p>
          <a:endParaRPr lang="en-US"/>
        </a:p>
      </dgm:t>
    </dgm:pt>
    <dgm:pt modelId="{EA0C1945-DC44-4E79-9278-7980DFFA5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MVC Design Pattern</a:t>
          </a:r>
        </a:p>
      </dgm:t>
    </dgm:pt>
    <dgm:pt modelId="{3F9B0740-0D40-44E1-884B-FC6084FD4AFC}" type="parTrans" cxnId="{FBDEBD6E-A64B-4778-9776-CF453C4F475E}">
      <dgm:prSet/>
      <dgm:spPr/>
      <dgm:t>
        <a:bodyPr/>
        <a:lstStyle/>
        <a:p>
          <a:endParaRPr lang="en-US"/>
        </a:p>
      </dgm:t>
    </dgm:pt>
    <dgm:pt modelId="{D0249F53-37DB-4918-AB72-2DD48A8B78BB}" type="sibTrans" cxnId="{FBDEBD6E-A64B-4778-9776-CF453C4F475E}">
      <dgm:prSet/>
      <dgm:spPr/>
      <dgm:t>
        <a:bodyPr/>
        <a:lstStyle/>
        <a:p>
          <a:endParaRPr lang="en-US"/>
        </a:p>
      </dgm:t>
    </dgm:pt>
    <dgm:pt modelId="{F8F0A1AA-FE30-4762-8686-BD90D423A74F}" type="pres">
      <dgm:prSet presAssocID="{5AC03684-419C-4A40-B3ED-AC0D21F446E0}" presName="root" presStyleCnt="0">
        <dgm:presLayoutVars>
          <dgm:dir/>
          <dgm:resizeHandles val="exact"/>
        </dgm:presLayoutVars>
      </dgm:prSet>
      <dgm:spPr/>
    </dgm:pt>
    <dgm:pt modelId="{95BB6100-C0C8-4ECE-881C-5B5A76485ABC}" type="pres">
      <dgm:prSet presAssocID="{EA0C1945-DC44-4E79-9278-7980DFFA57F5}" presName="compNode" presStyleCnt="0"/>
      <dgm:spPr/>
    </dgm:pt>
    <dgm:pt modelId="{77047463-302D-4CC8-B233-E5A007B825DD}" type="pres">
      <dgm:prSet presAssocID="{EA0C1945-DC44-4E79-9278-7980DFFA57F5}" presName="bgRect" presStyleLbl="bgShp" presStyleIdx="0" presStyleCnt="4"/>
      <dgm:spPr/>
    </dgm:pt>
    <dgm:pt modelId="{BC1347B4-371D-4D38-808D-70B9E7D1C6C0}" type="pres">
      <dgm:prSet presAssocID="{EA0C1945-DC44-4E79-9278-7980DFFA57F5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50D0EA-5685-4281-96C9-91B44267FBBE}" type="pres">
      <dgm:prSet presAssocID="{EA0C1945-DC44-4E79-9278-7980DFFA57F5}" presName="spaceRect" presStyleCnt="0"/>
      <dgm:spPr/>
    </dgm:pt>
    <dgm:pt modelId="{EE40F8CB-F89E-40E0-B29F-7544AB57BA97}" type="pres">
      <dgm:prSet presAssocID="{EA0C1945-DC44-4E79-9278-7980DFFA57F5}" presName="parTx" presStyleLbl="revTx" presStyleIdx="0" presStyleCnt="4">
        <dgm:presLayoutVars>
          <dgm:chMax val="0"/>
          <dgm:chPref val="0"/>
        </dgm:presLayoutVars>
      </dgm:prSet>
      <dgm:spPr/>
    </dgm:pt>
    <dgm:pt modelId="{199E5A24-85A5-4B54-88BD-DF1A0A876BAC}" type="pres">
      <dgm:prSet presAssocID="{D0249F53-37DB-4918-AB72-2DD48A8B78BB}" presName="sibTrans" presStyleCnt="0"/>
      <dgm:spPr/>
    </dgm:pt>
    <dgm:pt modelId="{8AD181E2-969B-4304-8EA0-F28958887D71}" type="pres">
      <dgm:prSet presAssocID="{201077FE-81AA-4553-9BC1-E87773ACC493}" presName="compNode" presStyleCnt="0"/>
      <dgm:spPr/>
    </dgm:pt>
    <dgm:pt modelId="{BC137610-E6BA-4BB2-8B71-7C162F66E720}" type="pres">
      <dgm:prSet presAssocID="{201077FE-81AA-4553-9BC1-E87773ACC493}" presName="bgRect" presStyleLbl="bgShp" presStyleIdx="1" presStyleCnt="4"/>
      <dgm:spPr/>
    </dgm:pt>
    <dgm:pt modelId="{16848061-D09D-4FD1-9741-66E850E029F9}" type="pres">
      <dgm:prSet presAssocID="{201077FE-81AA-4553-9BC1-E87773ACC4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9D9E53-2DCB-4C3D-A906-F1F7880AD679}" type="pres">
      <dgm:prSet presAssocID="{201077FE-81AA-4553-9BC1-E87773ACC493}" presName="spaceRect" presStyleCnt="0"/>
      <dgm:spPr/>
    </dgm:pt>
    <dgm:pt modelId="{8A41602A-4872-42ED-AB67-8CF46156C303}" type="pres">
      <dgm:prSet presAssocID="{201077FE-81AA-4553-9BC1-E87773ACC493}" presName="parTx" presStyleLbl="revTx" presStyleIdx="1" presStyleCnt="4">
        <dgm:presLayoutVars>
          <dgm:chMax val="0"/>
          <dgm:chPref val="0"/>
        </dgm:presLayoutVars>
      </dgm:prSet>
      <dgm:spPr/>
    </dgm:pt>
    <dgm:pt modelId="{1DDA645F-A7D0-4D50-A394-13E8871E4610}" type="pres">
      <dgm:prSet presAssocID="{BE2AA5AA-0650-4F67-9729-6590CA6BA42A}" presName="sibTrans" presStyleCnt="0"/>
      <dgm:spPr/>
    </dgm:pt>
    <dgm:pt modelId="{6F6057E0-3A85-4C2F-9966-0902B7F92802}" type="pres">
      <dgm:prSet presAssocID="{CAAD3F4B-7AC6-49F4-A842-B57F6D954384}" presName="compNode" presStyleCnt="0"/>
      <dgm:spPr/>
    </dgm:pt>
    <dgm:pt modelId="{2C6BCF39-F327-4D2C-9801-9D57DAF391DE}" type="pres">
      <dgm:prSet presAssocID="{CAAD3F4B-7AC6-49F4-A842-B57F6D954384}" presName="bgRect" presStyleLbl="bgShp" presStyleIdx="2" presStyleCnt="4"/>
      <dgm:spPr/>
    </dgm:pt>
    <dgm:pt modelId="{4D0FA220-E509-4750-91B4-BD3F0DC6D986}" type="pres">
      <dgm:prSet presAssocID="{CAAD3F4B-7AC6-49F4-A842-B57F6D9543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2654993-4F7C-4641-B121-D8696FEE1B20}" type="pres">
      <dgm:prSet presAssocID="{CAAD3F4B-7AC6-49F4-A842-B57F6D954384}" presName="spaceRect" presStyleCnt="0"/>
      <dgm:spPr/>
    </dgm:pt>
    <dgm:pt modelId="{EB5CEE10-EDA9-4CC4-8421-E4434A7792F8}" type="pres">
      <dgm:prSet presAssocID="{CAAD3F4B-7AC6-49F4-A842-B57F6D954384}" presName="parTx" presStyleLbl="revTx" presStyleIdx="2" presStyleCnt="4">
        <dgm:presLayoutVars>
          <dgm:chMax val="0"/>
          <dgm:chPref val="0"/>
        </dgm:presLayoutVars>
      </dgm:prSet>
      <dgm:spPr/>
    </dgm:pt>
    <dgm:pt modelId="{E1BCDA07-1281-40EF-84F1-E3951DB7423B}" type="pres">
      <dgm:prSet presAssocID="{715EA791-004B-43AC-82FA-A10C9E67E7CE}" presName="sibTrans" presStyleCnt="0"/>
      <dgm:spPr/>
    </dgm:pt>
    <dgm:pt modelId="{9536BCDA-5FA7-4553-9FF6-FE0B7ABF2D83}" type="pres">
      <dgm:prSet presAssocID="{6D57518C-64F7-48CD-8BC9-4DAD8D899F1E}" presName="compNode" presStyleCnt="0"/>
      <dgm:spPr/>
    </dgm:pt>
    <dgm:pt modelId="{ADFF68AF-4D9A-4E8F-98C1-52C5EFEF7793}" type="pres">
      <dgm:prSet presAssocID="{6D57518C-64F7-48CD-8BC9-4DAD8D899F1E}" presName="bgRect" presStyleLbl="bgShp" presStyleIdx="3" presStyleCnt="4"/>
      <dgm:spPr/>
    </dgm:pt>
    <dgm:pt modelId="{D1CC5144-CBD5-4827-8073-A8D1E3032AD6}" type="pres">
      <dgm:prSet presAssocID="{6D57518C-64F7-48CD-8BC9-4DAD8D899F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95483A-B517-4F14-AE3A-DF0BFB3ABA2C}" type="pres">
      <dgm:prSet presAssocID="{6D57518C-64F7-48CD-8BC9-4DAD8D899F1E}" presName="spaceRect" presStyleCnt="0"/>
      <dgm:spPr/>
    </dgm:pt>
    <dgm:pt modelId="{161DB19A-C059-4233-9E6E-C703BD41C55A}" type="pres">
      <dgm:prSet presAssocID="{6D57518C-64F7-48CD-8BC9-4DAD8D899F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1A3311-F2E3-471F-8001-C5100E6DA4CC}" type="presOf" srcId="{6D57518C-64F7-48CD-8BC9-4DAD8D899F1E}" destId="{161DB19A-C059-4233-9E6E-C703BD41C55A}" srcOrd="0" destOrd="0" presId="urn:microsoft.com/office/officeart/2018/2/layout/IconVerticalSolidList"/>
    <dgm:cxn modelId="{5BB06815-A6DD-4AAB-9DA8-8D60DF27FB52}" srcId="{5AC03684-419C-4A40-B3ED-AC0D21F446E0}" destId="{6D57518C-64F7-48CD-8BC9-4DAD8D899F1E}" srcOrd="3" destOrd="0" parTransId="{74F1C494-AAEA-4684-B48C-6CA23859DD40}" sibTransId="{935AF353-6103-4C04-812F-36EAAC08BA3F}"/>
    <dgm:cxn modelId="{C2054E17-1204-473D-A840-017692C1C3EF}" type="presOf" srcId="{EA0C1945-DC44-4E79-9278-7980DFFA57F5}" destId="{EE40F8CB-F89E-40E0-B29F-7544AB57BA97}" srcOrd="0" destOrd="0" presId="urn:microsoft.com/office/officeart/2018/2/layout/IconVerticalSolidList"/>
    <dgm:cxn modelId="{653A476E-B276-4753-BF22-6A17E1DC5029}" type="presOf" srcId="{5AC03684-419C-4A40-B3ED-AC0D21F446E0}" destId="{F8F0A1AA-FE30-4762-8686-BD90D423A74F}" srcOrd="0" destOrd="0" presId="urn:microsoft.com/office/officeart/2018/2/layout/IconVerticalSolidList"/>
    <dgm:cxn modelId="{FBDEBD6E-A64B-4778-9776-CF453C4F475E}" srcId="{5AC03684-419C-4A40-B3ED-AC0D21F446E0}" destId="{EA0C1945-DC44-4E79-9278-7980DFFA57F5}" srcOrd="0" destOrd="0" parTransId="{3F9B0740-0D40-44E1-884B-FC6084FD4AFC}" sibTransId="{D0249F53-37DB-4918-AB72-2DD48A8B78BB}"/>
    <dgm:cxn modelId="{35BFCC79-7041-4195-B9B9-B40464BB365B}" srcId="{5AC03684-419C-4A40-B3ED-AC0D21F446E0}" destId="{201077FE-81AA-4553-9BC1-E87773ACC493}" srcOrd="1" destOrd="0" parTransId="{A78F501D-5B7E-49DB-972E-0541762DB670}" sibTransId="{BE2AA5AA-0650-4F67-9729-6590CA6BA42A}"/>
    <dgm:cxn modelId="{E0CDD38D-423D-4CA5-9899-B2ADF3D393AE}" srcId="{5AC03684-419C-4A40-B3ED-AC0D21F446E0}" destId="{CAAD3F4B-7AC6-49F4-A842-B57F6D954384}" srcOrd="2" destOrd="0" parTransId="{2B73CCD6-2EF9-443E-924A-4C7CAA407C7D}" sibTransId="{715EA791-004B-43AC-82FA-A10C9E67E7CE}"/>
    <dgm:cxn modelId="{634E9299-67CD-43FA-9AFC-F80D0D39DAC2}" type="presOf" srcId="{CAAD3F4B-7AC6-49F4-A842-B57F6D954384}" destId="{EB5CEE10-EDA9-4CC4-8421-E4434A7792F8}" srcOrd="0" destOrd="0" presId="urn:microsoft.com/office/officeart/2018/2/layout/IconVerticalSolidList"/>
    <dgm:cxn modelId="{FAB14DA9-8967-40B1-8E41-30209EAF83DE}" type="presOf" srcId="{201077FE-81AA-4553-9BC1-E87773ACC493}" destId="{8A41602A-4872-42ED-AB67-8CF46156C303}" srcOrd="0" destOrd="0" presId="urn:microsoft.com/office/officeart/2018/2/layout/IconVerticalSolidList"/>
    <dgm:cxn modelId="{7837C9DC-8D25-4398-9EE3-93122170C532}" type="presParOf" srcId="{F8F0A1AA-FE30-4762-8686-BD90D423A74F}" destId="{95BB6100-C0C8-4ECE-881C-5B5A76485ABC}" srcOrd="0" destOrd="0" presId="urn:microsoft.com/office/officeart/2018/2/layout/IconVerticalSolidList"/>
    <dgm:cxn modelId="{87A2C521-9CF2-45AB-832A-5A3654171A75}" type="presParOf" srcId="{95BB6100-C0C8-4ECE-881C-5B5A76485ABC}" destId="{77047463-302D-4CC8-B233-E5A007B825DD}" srcOrd="0" destOrd="0" presId="urn:microsoft.com/office/officeart/2018/2/layout/IconVerticalSolidList"/>
    <dgm:cxn modelId="{BE4FD972-A068-4F71-8B67-DB9B8BB978F8}" type="presParOf" srcId="{95BB6100-C0C8-4ECE-881C-5B5A76485ABC}" destId="{BC1347B4-371D-4D38-808D-70B9E7D1C6C0}" srcOrd="1" destOrd="0" presId="urn:microsoft.com/office/officeart/2018/2/layout/IconVerticalSolidList"/>
    <dgm:cxn modelId="{4531F439-1635-4247-82D5-D5CD324D358F}" type="presParOf" srcId="{95BB6100-C0C8-4ECE-881C-5B5A76485ABC}" destId="{3E50D0EA-5685-4281-96C9-91B44267FBBE}" srcOrd="2" destOrd="0" presId="urn:microsoft.com/office/officeart/2018/2/layout/IconVerticalSolidList"/>
    <dgm:cxn modelId="{CC437F7A-371A-4CBB-8635-A2DBFD53BE63}" type="presParOf" srcId="{95BB6100-C0C8-4ECE-881C-5B5A76485ABC}" destId="{EE40F8CB-F89E-40E0-B29F-7544AB57BA97}" srcOrd="3" destOrd="0" presId="urn:microsoft.com/office/officeart/2018/2/layout/IconVerticalSolidList"/>
    <dgm:cxn modelId="{349D7CBA-7E33-43F8-84CB-5142FE0FA7A5}" type="presParOf" srcId="{F8F0A1AA-FE30-4762-8686-BD90D423A74F}" destId="{199E5A24-85A5-4B54-88BD-DF1A0A876BAC}" srcOrd="1" destOrd="0" presId="urn:microsoft.com/office/officeart/2018/2/layout/IconVerticalSolidList"/>
    <dgm:cxn modelId="{14118BEC-D00D-4B5C-847B-75251BC6485F}" type="presParOf" srcId="{F8F0A1AA-FE30-4762-8686-BD90D423A74F}" destId="{8AD181E2-969B-4304-8EA0-F28958887D71}" srcOrd="2" destOrd="0" presId="urn:microsoft.com/office/officeart/2018/2/layout/IconVerticalSolidList"/>
    <dgm:cxn modelId="{E9875F1D-64A0-47AF-B618-A4A3CBC3034B}" type="presParOf" srcId="{8AD181E2-969B-4304-8EA0-F28958887D71}" destId="{BC137610-E6BA-4BB2-8B71-7C162F66E720}" srcOrd="0" destOrd="0" presId="urn:microsoft.com/office/officeart/2018/2/layout/IconVerticalSolidList"/>
    <dgm:cxn modelId="{F73A4983-2A73-4FFB-A1A3-F695920822D3}" type="presParOf" srcId="{8AD181E2-969B-4304-8EA0-F28958887D71}" destId="{16848061-D09D-4FD1-9741-66E850E029F9}" srcOrd="1" destOrd="0" presId="urn:microsoft.com/office/officeart/2018/2/layout/IconVerticalSolidList"/>
    <dgm:cxn modelId="{22B96F86-CADC-4290-A30A-5EDA29DA1815}" type="presParOf" srcId="{8AD181E2-969B-4304-8EA0-F28958887D71}" destId="{F99D9E53-2DCB-4C3D-A906-F1F7880AD679}" srcOrd="2" destOrd="0" presId="urn:microsoft.com/office/officeart/2018/2/layout/IconVerticalSolidList"/>
    <dgm:cxn modelId="{A77D25D2-1EEB-464F-92A6-FAFA5D59CFEC}" type="presParOf" srcId="{8AD181E2-969B-4304-8EA0-F28958887D71}" destId="{8A41602A-4872-42ED-AB67-8CF46156C303}" srcOrd="3" destOrd="0" presId="urn:microsoft.com/office/officeart/2018/2/layout/IconVerticalSolidList"/>
    <dgm:cxn modelId="{6C2944AD-92DB-472A-8E1B-6357AE862D41}" type="presParOf" srcId="{F8F0A1AA-FE30-4762-8686-BD90D423A74F}" destId="{1DDA645F-A7D0-4D50-A394-13E8871E4610}" srcOrd="3" destOrd="0" presId="urn:microsoft.com/office/officeart/2018/2/layout/IconVerticalSolidList"/>
    <dgm:cxn modelId="{CE041DF0-E876-420C-9F82-D66B11F35A17}" type="presParOf" srcId="{F8F0A1AA-FE30-4762-8686-BD90D423A74F}" destId="{6F6057E0-3A85-4C2F-9966-0902B7F92802}" srcOrd="4" destOrd="0" presId="urn:microsoft.com/office/officeart/2018/2/layout/IconVerticalSolidList"/>
    <dgm:cxn modelId="{8F737B0F-E61D-4368-878E-8738119CA00C}" type="presParOf" srcId="{6F6057E0-3A85-4C2F-9966-0902B7F92802}" destId="{2C6BCF39-F327-4D2C-9801-9D57DAF391DE}" srcOrd="0" destOrd="0" presId="urn:microsoft.com/office/officeart/2018/2/layout/IconVerticalSolidList"/>
    <dgm:cxn modelId="{F9D04F7D-2D91-4667-B7D5-0581F0C02258}" type="presParOf" srcId="{6F6057E0-3A85-4C2F-9966-0902B7F92802}" destId="{4D0FA220-E509-4750-91B4-BD3F0DC6D986}" srcOrd="1" destOrd="0" presId="urn:microsoft.com/office/officeart/2018/2/layout/IconVerticalSolidList"/>
    <dgm:cxn modelId="{6F5F2044-25C7-4D32-B7FA-D52A233EB621}" type="presParOf" srcId="{6F6057E0-3A85-4C2F-9966-0902B7F92802}" destId="{32654993-4F7C-4641-B121-D8696FEE1B20}" srcOrd="2" destOrd="0" presId="urn:microsoft.com/office/officeart/2018/2/layout/IconVerticalSolidList"/>
    <dgm:cxn modelId="{8DCD65DB-2C85-453B-84D9-61B992060984}" type="presParOf" srcId="{6F6057E0-3A85-4C2F-9966-0902B7F92802}" destId="{EB5CEE10-EDA9-4CC4-8421-E4434A7792F8}" srcOrd="3" destOrd="0" presId="urn:microsoft.com/office/officeart/2018/2/layout/IconVerticalSolidList"/>
    <dgm:cxn modelId="{E69A941C-52EB-434D-94A7-5073CF79D0F6}" type="presParOf" srcId="{F8F0A1AA-FE30-4762-8686-BD90D423A74F}" destId="{E1BCDA07-1281-40EF-84F1-E3951DB7423B}" srcOrd="5" destOrd="0" presId="urn:microsoft.com/office/officeart/2018/2/layout/IconVerticalSolidList"/>
    <dgm:cxn modelId="{D13676A0-1A28-4121-A8F0-C98F1521E182}" type="presParOf" srcId="{F8F0A1AA-FE30-4762-8686-BD90D423A74F}" destId="{9536BCDA-5FA7-4553-9FF6-FE0B7ABF2D83}" srcOrd="6" destOrd="0" presId="urn:microsoft.com/office/officeart/2018/2/layout/IconVerticalSolidList"/>
    <dgm:cxn modelId="{8814AE04-5044-4943-A12C-B58A8D7D2C37}" type="presParOf" srcId="{9536BCDA-5FA7-4553-9FF6-FE0B7ABF2D83}" destId="{ADFF68AF-4D9A-4E8F-98C1-52C5EFEF7793}" srcOrd="0" destOrd="0" presId="urn:microsoft.com/office/officeart/2018/2/layout/IconVerticalSolidList"/>
    <dgm:cxn modelId="{B406AB86-FCD6-4EEB-B05B-4FCCCE5B6423}" type="presParOf" srcId="{9536BCDA-5FA7-4553-9FF6-FE0B7ABF2D83}" destId="{D1CC5144-CBD5-4827-8073-A8D1E3032AD6}" srcOrd="1" destOrd="0" presId="urn:microsoft.com/office/officeart/2018/2/layout/IconVerticalSolidList"/>
    <dgm:cxn modelId="{E34AE7F4-2220-4594-9200-C9141767AF0D}" type="presParOf" srcId="{9536BCDA-5FA7-4553-9FF6-FE0B7ABF2D83}" destId="{0195483A-B517-4F14-AE3A-DF0BFB3ABA2C}" srcOrd="2" destOrd="0" presId="urn:microsoft.com/office/officeart/2018/2/layout/IconVerticalSolidList"/>
    <dgm:cxn modelId="{430A30D2-9DEC-470E-9EC0-63FB9DD5959F}" type="presParOf" srcId="{9536BCDA-5FA7-4553-9FF6-FE0B7ABF2D83}" destId="{161DB19A-C059-4233-9E6E-C703BD41C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BDCD83-60F8-4DAE-A7BB-8E6B156C948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E5BE5B-FD4C-484F-9516-7860955E3F77}">
      <dgm:prSet custT="1"/>
      <dgm:spPr/>
      <dgm:t>
        <a:bodyPr/>
        <a:lstStyle/>
        <a:p>
          <a:r>
            <a:rPr lang="en-US" sz="3200"/>
            <a:t>Model</a:t>
          </a:r>
        </a:p>
      </dgm:t>
    </dgm:pt>
    <dgm:pt modelId="{E6B178F4-00C4-4D3E-9D96-938F81549588}" type="parTrans" cxnId="{4868E146-58E8-450C-B628-DE2E5D1334B4}">
      <dgm:prSet/>
      <dgm:spPr/>
      <dgm:t>
        <a:bodyPr/>
        <a:lstStyle/>
        <a:p>
          <a:endParaRPr lang="en-US" sz="2000"/>
        </a:p>
      </dgm:t>
    </dgm:pt>
    <dgm:pt modelId="{1BC540B4-42E0-4322-B83F-B4650EF2E644}" type="sibTrans" cxnId="{4868E146-58E8-450C-B628-DE2E5D1334B4}">
      <dgm:prSet/>
      <dgm:spPr/>
      <dgm:t>
        <a:bodyPr/>
        <a:lstStyle/>
        <a:p>
          <a:endParaRPr lang="en-US" sz="2000"/>
        </a:p>
      </dgm:t>
    </dgm:pt>
    <dgm:pt modelId="{5A746CDE-C730-4444-B395-1C3803E9F53B}">
      <dgm:prSet custT="1"/>
      <dgm:spPr/>
      <dgm:t>
        <a:bodyPr/>
        <a:lstStyle/>
        <a:p>
          <a:r>
            <a:rPr lang="en-US" sz="3600" dirty="0" err="1"/>
            <a:t>AppContext</a:t>
          </a:r>
          <a:r>
            <a:rPr lang="en-US" sz="3600" dirty="0"/>
            <a:t>, </a:t>
          </a:r>
          <a:r>
            <a:rPr lang="en-US" sz="3600" dirty="0" err="1"/>
            <a:t>ResponseAdapter</a:t>
          </a:r>
          <a:r>
            <a:rPr lang="en-US" sz="3600" dirty="0"/>
            <a:t>, etc.</a:t>
          </a:r>
        </a:p>
      </dgm:t>
    </dgm:pt>
    <dgm:pt modelId="{B55AC0FD-D849-494F-92EF-3007DC856F0B}" type="parTrans" cxnId="{68F5A388-F7A6-4777-AD7D-9D7467C1D276}">
      <dgm:prSet/>
      <dgm:spPr/>
      <dgm:t>
        <a:bodyPr/>
        <a:lstStyle/>
        <a:p>
          <a:endParaRPr lang="en-US" sz="2000"/>
        </a:p>
      </dgm:t>
    </dgm:pt>
    <dgm:pt modelId="{61C4F554-FE2B-4102-9943-779D07E5A8AB}" type="sibTrans" cxnId="{68F5A388-F7A6-4777-AD7D-9D7467C1D276}">
      <dgm:prSet/>
      <dgm:spPr/>
      <dgm:t>
        <a:bodyPr/>
        <a:lstStyle/>
        <a:p>
          <a:endParaRPr lang="en-US" sz="2000"/>
        </a:p>
      </dgm:t>
    </dgm:pt>
    <dgm:pt modelId="{6BF0BB9B-0AB9-42BE-BB80-ED50AF5FE863}">
      <dgm:prSet custT="1"/>
      <dgm:spPr/>
      <dgm:t>
        <a:bodyPr/>
        <a:lstStyle/>
        <a:p>
          <a:r>
            <a:rPr lang="en-US" sz="3200"/>
            <a:t>View</a:t>
          </a:r>
        </a:p>
      </dgm:t>
    </dgm:pt>
    <dgm:pt modelId="{681D4F8C-73F4-4D07-84B5-404E6E7E4416}" type="parTrans" cxnId="{C9375FA0-B635-4BC8-AD9E-1E2DF8EDF9B7}">
      <dgm:prSet/>
      <dgm:spPr/>
      <dgm:t>
        <a:bodyPr/>
        <a:lstStyle/>
        <a:p>
          <a:endParaRPr lang="en-US" sz="2000"/>
        </a:p>
      </dgm:t>
    </dgm:pt>
    <dgm:pt modelId="{BA97F63C-35E4-400C-9658-1F93A5E6B451}" type="sibTrans" cxnId="{C9375FA0-B635-4BC8-AD9E-1E2DF8EDF9B7}">
      <dgm:prSet/>
      <dgm:spPr/>
      <dgm:t>
        <a:bodyPr/>
        <a:lstStyle/>
        <a:p>
          <a:endParaRPr lang="en-US" sz="2000"/>
        </a:p>
      </dgm:t>
    </dgm:pt>
    <dgm:pt modelId="{976342B6-156D-46CB-9AEE-7F75792BCF63}">
      <dgm:prSet custT="1"/>
      <dgm:spPr/>
      <dgm:t>
        <a:bodyPr/>
        <a:lstStyle/>
        <a:p>
          <a:r>
            <a:rPr lang="en-US" sz="3600"/>
            <a:t>GUI</a:t>
          </a:r>
        </a:p>
      </dgm:t>
    </dgm:pt>
    <dgm:pt modelId="{DACAFEE6-30EA-49B5-AA15-717133F87F20}" type="parTrans" cxnId="{0AAEBA72-3F44-4735-9E75-176F2A380676}">
      <dgm:prSet/>
      <dgm:spPr/>
      <dgm:t>
        <a:bodyPr/>
        <a:lstStyle/>
        <a:p>
          <a:endParaRPr lang="en-US" sz="2000"/>
        </a:p>
      </dgm:t>
    </dgm:pt>
    <dgm:pt modelId="{8BF7B7D1-C3EB-4508-BE56-EB3C3AD3B1A9}" type="sibTrans" cxnId="{0AAEBA72-3F44-4735-9E75-176F2A380676}">
      <dgm:prSet/>
      <dgm:spPr/>
      <dgm:t>
        <a:bodyPr/>
        <a:lstStyle/>
        <a:p>
          <a:endParaRPr lang="en-US" sz="2000"/>
        </a:p>
      </dgm:t>
    </dgm:pt>
    <dgm:pt modelId="{BB864843-21D5-4A7C-A616-838092B4B9BF}">
      <dgm:prSet custT="1"/>
      <dgm:spPr/>
      <dgm:t>
        <a:bodyPr/>
        <a:lstStyle/>
        <a:p>
          <a:r>
            <a:rPr lang="en-US" sz="3200"/>
            <a:t>Controller</a:t>
          </a:r>
        </a:p>
      </dgm:t>
    </dgm:pt>
    <dgm:pt modelId="{DEE7E9EC-0C27-42E2-A977-ACD37C284D53}" type="parTrans" cxnId="{349A799F-641B-4BC6-AEF0-622011BDEB5A}">
      <dgm:prSet/>
      <dgm:spPr/>
      <dgm:t>
        <a:bodyPr/>
        <a:lstStyle/>
        <a:p>
          <a:endParaRPr lang="en-US" sz="2000"/>
        </a:p>
      </dgm:t>
    </dgm:pt>
    <dgm:pt modelId="{E4E3168E-F662-470D-92D7-871B625DC2A5}" type="sibTrans" cxnId="{349A799F-641B-4BC6-AEF0-622011BDEB5A}">
      <dgm:prSet/>
      <dgm:spPr/>
      <dgm:t>
        <a:bodyPr/>
        <a:lstStyle/>
        <a:p>
          <a:endParaRPr lang="en-US" sz="2000"/>
        </a:p>
      </dgm:t>
    </dgm:pt>
    <dgm:pt modelId="{6CAA2169-06E8-4A1F-8E1E-FD2C779D868B}">
      <dgm:prSet custT="1"/>
      <dgm:spPr/>
      <dgm:t>
        <a:bodyPr/>
        <a:lstStyle/>
        <a:p>
          <a:r>
            <a:rPr lang="en-US" sz="3600"/>
            <a:t>ChatAppController, WebSocketController</a:t>
          </a:r>
        </a:p>
      </dgm:t>
    </dgm:pt>
    <dgm:pt modelId="{18A545B7-814C-4E84-85CA-34530CB1B6C0}" type="parTrans" cxnId="{F52EF3FC-35E9-489A-9DC9-AB4608BFE828}">
      <dgm:prSet/>
      <dgm:spPr/>
      <dgm:t>
        <a:bodyPr/>
        <a:lstStyle/>
        <a:p>
          <a:endParaRPr lang="en-US" sz="2000"/>
        </a:p>
      </dgm:t>
    </dgm:pt>
    <dgm:pt modelId="{C2BA9F83-E89A-4FD4-93FA-BAD543A6B75F}" type="sibTrans" cxnId="{F52EF3FC-35E9-489A-9DC9-AB4608BFE828}">
      <dgm:prSet/>
      <dgm:spPr/>
      <dgm:t>
        <a:bodyPr/>
        <a:lstStyle/>
        <a:p>
          <a:endParaRPr lang="en-US" sz="2000"/>
        </a:p>
      </dgm:t>
    </dgm:pt>
    <dgm:pt modelId="{C39E9E34-DEC6-46AA-8FB1-70618B440724}" type="pres">
      <dgm:prSet presAssocID="{9DBDCD83-60F8-4DAE-A7BB-8E6B156C9481}" presName="Name0" presStyleCnt="0">
        <dgm:presLayoutVars>
          <dgm:dir/>
          <dgm:animLvl val="lvl"/>
          <dgm:resizeHandles val="exact"/>
        </dgm:presLayoutVars>
      </dgm:prSet>
      <dgm:spPr/>
    </dgm:pt>
    <dgm:pt modelId="{5509007E-A06E-43AC-B2FE-2ED720749DF9}" type="pres">
      <dgm:prSet presAssocID="{7CE5BE5B-FD4C-484F-9516-7860955E3F77}" presName="linNode" presStyleCnt="0"/>
      <dgm:spPr/>
    </dgm:pt>
    <dgm:pt modelId="{19D59712-2C68-4F08-A8D1-79CF2C8D6EE6}" type="pres">
      <dgm:prSet presAssocID="{7CE5BE5B-FD4C-484F-9516-7860955E3F7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AA0097A-7CEC-47B2-B31D-37EECE166DCD}" type="pres">
      <dgm:prSet presAssocID="{7CE5BE5B-FD4C-484F-9516-7860955E3F77}" presName="descendantText" presStyleLbl="alignAccFollowNode1" presStyleIdx="0" presStyleCnt="3">
        <dgm:presLayoutVars>
          <dgm:bulletEnabled/>
        </dgm:presLayoutVars>
      </dgm:prSet>
      <dgm:spPr/>
    </dgm:pt>
    <dgm:pt modelId="{CE667D07-3521-4634-8CEF-4F3235B4A6A2}" type="pres">
      <dgm:prSet presAssocID="{1BC540B4-42E0-4322-B83F-B4650EF2E644}" presName="sp" presStyleCnt="0"/>
      <dgm:spPr/>
    </dgm:pt>
    <dgm:pt modelId="{A852D6AE-7702-496A-805F-5B2A994586F1}" type="pres">
      <dgm:prSet presAssocID="{6BF0BB9B-0AB9-42BE-BB80-ED50AF5FE863}" presName="linNode" presStyleCnt="0"/>
      <dgm:spPr/>
    </dgm:pt>
    <dgm:pt modelId="{57B4A743-979B-46D9-B322-D92443AFE38F}" type="pres">
      <dgm:prSet presAssocID="{6BF0BB9B-0AB9-42BE-BB80-ED50AF5FE86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618F8F5-BCB1-4648-A17F-6D9E66673AC5}" type="pres">
      <dgm:prSet presAssocID="{6BF0BB9B-0AB9-42BE-BB80-ED50AF5FE863}" presName="descendantText" presStyleLbl="alignAccFollowNode1" presStyleIdx="1" presStyleCnt="3">
        <dgm:presLayoutVars>
          <dgm:bulletEnabled/>
        </dgm:presLayoutVars>
      </dgm:prSet>
      <dgm:spPr/>
    </dgm:pt>
    <dgm:pt modelId="{C09CC01A-6C02-488F-9D77-1C8752075749}" type="pres">
      <dgm:prSet presAssocID="{BA97F63C-35E4-400C-9658-1F93A5E6B451}" presName="sp" presStyleCnt="0"/>
      <dgm:spPr/>
    </dgm:pt>
    <dgm:pt modelId="{8E9DC413-9CE5-4D85-A4A2-94DB5D8864A2}" type="pres">
      <dgm:prSet presAssocID="{BB864843-21D5-4A7C-A616-838092B4B9BF}" presName="linNode" presStyleCnt="0"/>
      <dgm:spPr/>
    </dgm:pt>
    <dgm:pt modelId="{59C8D37B-5860-4C69-92AA-04337B1FB2D3}" type="pres">
      <dgm:prSet presAssocID="{BB864843-21D5-4A7C-A616-838092B4B9B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69FDEF8-8C61-4116-B133-4A4D3A1B152D}" type="pres">
      <dgm:prSet presAssocID="{BB864843-21D5-4A7C-A616-838092B4B9B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A11D72F-FF79-4CD7-82C6-B31B06745648}" type="presOf" srcId="{9DBDCD83-60F8-4DAE-A7BB-8E6B156C9481}" destId="{C39E9E34-DEC6-46AA-8FB1-70618B440724}" srcOrd="0" destOrd="0" presId="urn:microsoft.com/office/officeart/2016/7/layout/VerticalSolidActionList"/>
    <dgm:cxn modelId="{D9FB4764-3A2B-46C3-AB42-00ACDD2F7942}" type="presOf" srcId="{7CE5BE5B-FD4C-484F-9516-7860955E3F77}" destId="{19D59712-2C68-4F08-A8D1-79CF2C8D6EE6}" srcOrd="0" destOrd="0" presId="urn:microsoft.com/office/officeart/2016/7/layout/VerticalSolidActionList"/>
    <dgm:cxn modelId="{4868E146-58E8-450C-B628-DE2E5D1334B4}" srcId="{9DBDCD83-60F8-4DAE-A7BB-8E6B156C9481}" destId="{7CE5BE5B-FD4C-484F-9516-7860955E3F77}" srcOrd="0" destOrd="0" parTransId="{E6B178F4-00C4-4D3E-9D96-938F81549588}" sibTransId="{1BC540B4-42E0-4322-B83F-B4650EF2E644}"/>
    <dgm:cxn modelId="{0AAEBA72-3F44-4735-9E75-176F2A380676}" srcId="{6BF0BB9B-0AB9-42BE-BB80-ED50AF5FE863}" destId="{976342B6-156D-46CB-9AEE-7F75792BCF63}" srcOrd="0" destOrd="0" parTransId="{DACAFEE6-30EA-49B5-AA15-717133F87F20}" sibTransId="{8BF7B7D1-C3EB-4508-BE56-EB3C3AD3B1A9}"/>
    <dgm:cxn modelId="{26199574-B7BE-4037-9981-9561A912E5DC}" type="presOf" srcId="{5A746CDE-C730-4444-B395-1C3803E9F53B}" destId="{2AA0097A-7CEC-47B2-B31D-37EECE166DCD}" srcOrd="0" destOrd="0" presId="urn:microsoft.com/office/officeart/2016/7/layout/VerticalSolidActionList"/>
    <dgm:cxn modelId="{6135627A-03FA-4479-8F60-B53CBEB2F877}" type="presOf" srcId="{976342B6-156D-46CB-9AEE-7F75792BCF63}" destId="{B618F8F5-BCB1-4648-A17F-6D9E66673AC5}" srcOrd="0" destOrd="0" presId="urn:microsoft.com/office/officeart/2016/7/layout/VerticalSolidActionList"/>
    <dgm:cxn modelId="{68F5A388-F7A6-4777-AD7D-9D7467C1D276}" srcId="{7CE5BE5B-FD4C-484F-9516-7860955E3F77}" destId="{5A746CDE-C730-4444-B395-1C3803E9F53B}" srcOrd="0" destOrd="0" parTransId="{B55AC0FD-D849-494F-92EF-3007DC856F0B}" sibTransId="{61C4F554-FE2B-4102-9943-779D07E5A8AB}"/>
    <dgm:cxn modelId="{349A799F-641B-4BC6-AEF0-622011BDEB5A}" srcId="{9DBDCD83-60F8-4DAE-A7BB-8E6B156C9481}" destId="{BB864843-21D5-4A7C-A616-838092B4B9BF}" srcOrd="2" destOrd="0" parTransId="{DEE7E9EC-0C27-42E2-A977-ACD37C284D53}" sibTransId="{E4E3168E-F662-470D-92D7-871B625DC2A5}"/>
    <dgm:cxn modelId="{C9375FA0-B635-4BC8-AD9E-1E2DF8EDF9B7}" srcId="{9DBDCD83-60F8-4DAE-A7BB-8E6B156C9481}" destId="{6BF0BB9B-0AB9-42BE-BB80-ED50AF5FE863}" srcOrd="1" destOrd="0" parTransId="{681D4F8C-73F4-4D07-84B5-404E6E7E4416}" sibTransId="{BA97F63C-35E4-400C-9658-1F93A5E6B451}"/>
    <dgm:cxn modelId="{64A23FA3-EDA6-4C4E-B112-4C384CE03A37}" type="presOf" srcId="{6CAA2169-06E8-4A1F-8E1E-FD2C779D868B}" destId="{C69FDEF8-8C61-4116-B133-4A4D3A1B152D}" srcOrd="0" destOrd="0" presId="urn:microsoft.com/office/officeart/2016/7/layout/VerticalSolidActionList"/>
    <dgm:cxn modelId="{E18BF0C6-5B01-4B52-B6BA-460E02F939A3}" type="presOf" srcId="{6BF0BB9B-0AB9-42BE-BB80-ED50AF5FE863}" destId="{57B4A743-979B-46D9-B322-D92443AFE38F}" srcOrd="0" destOrd="0" presId="urn:microsoft.com/office/officeart/2016/7/layout/VerticalSolidActionList"/>
    <dgm:cxn modelId="{668368CC-691C-4DFF-9906-C8BE3116D48A}" type="presOf" srcId="{BB864843-21D5-4A7C-A616-838092B4B9BF}" destId="{59C8D37B-5860-4C69-92AA-04337B1FB2D3}" srcOrd="0" destOrd="0" presId="urn:microsoft.com/office/officeart/2016/7/layout/VerticalSolidActionList"/>
    <dgm:cxn modelId="{F52EF3FC-35E9-489A-9DC9-AB4608BFE828}" srcId="{BB864843-21D5-4A7C-A616-838092B4B9BF}" destId="{6CAA2169-06E8-4A1F-8E1E-FD2C779D868B}" srcOrd="0" destOrd="0" parTransId="{18A545B7-814C-4E84-85CA-34530CB1B6C0}" sibTransId="{C2BA9F83-E89A-4FD4-93FA-BAD543A6B75F}"/>
    <dgm:cxn modelId="{8B9E9315-5E90-4306-8910-9632CC1F760A}" type="presParOf" srcId="{C39E9E34-DEC6-46AA-8FB1-70618B440724}" destId="{5509007E-A06E-43AC-B2FE-2ED720749DF9}" srcOrd="0" destOrd="0" presId="urn:microsoft.com/office/officeart/2016/7/layout/VerticalSolidActionList"/>
    <dgm:cxn modelId="{468C9DBC-65EA-4363-8EDC-26990C8997B7}" type="presParOf" srcId="{5509007E-A06E-43AC-B2FE-2ED720749DF9}" destId="{19D59712-2C68-4F08-A8D1-79CF2C8D6EE6}" srcOrd="0" destOrd="0" presId="urn:microsoft.com/office/officeart/2016/7/layout/VerticalSolidActionList"/>
    <dgm:cxn modelId="{9CFEE7BD-E16C-439A-B482-2462A1B8B4EE}" type="presParOf" srcId="{5509007E-A06E-43AC-B2FE-2ED720749DF9}" destId="{2AA0097A-7CEC-47B2-B31D-37EECE166DCD}" srcOrd="1" destOrd="0" presId="urn:microsoft.com/office/officeart/2016/7/layout/VerticalSolidActionList"/>
    <dgm:cxn modelId="{A37A0F3C-1629-4B00-803D-50A5E5201A86}" type="presParOf" srcId="{C39E9E34-DEC6-46AA-8FB1-70618B440724}" destId="{CE667D07-3521-4634-8CEF-4F3235B4A6A2}" srcOrd="1" destOrd="0" presId="urn:microsoft.com/office/officeart/2016/7/layout/VerticalSolidActionList"/>
    <dgm:cxn modelId="{09D1131E-7EBE-4DFB-B675-BCB8CBE85906}" type="presParOf" srcId="{C39E9E34-DEC6-46AA-8FB1-70618B440724}" destId="{A852D6AE-7702-496A-805F-5B2A994586F1}" srcOrd="2" destOrd="0" presId="urn:microsoft.com/office/officeart/2016/7/layout/VerticalSolidActionList"/>
    <dgm:cxn modelId="{8061634B-AD2B-4ADF-A731-11F814912328}" type="presParOf" srcId="{A852D6AE-7702-496A-805F-5B2A994586F1}" destId="{57B4A743-979B-46D9-B322-D92443AFE38F}" srcOrd="0" destOrd="0" presId="urn:microsoft.com/office/officeart/2016/7/layout/VerticalSolidActionList"/>
    <dgm:cxn modelId="{AB750E8B-3BCE-433E-88A2-0F52C7E25A92}" type="presParOf" srcId="{A852D6AE-7702-496A-805F-5B2A994586F1}" destId="{B618F8F5-BCB1-4648-A17F-6D9E66673AC5}" srcOrd="1" destOrd="0" presId="urn:microsoft.com/office/officeart/2016/7/layout/VerticalSolidActionList"/>
    <dgm:cxn modelId="{48D952B4-9422-4F92-AC1E-3F06C3AB3969}" type="presParOf" srcId="{C39E9E34-DEC6-46AA-8FB1-70618B440724}" destId="{C09CC01A-6C02-488F-9D77-1C8752075749}" srcOrd="3" destOrd="0" presId="urn:microsoft.com/office/officeart/2016/7/layout/VerticalSolidActionList"/>
    <dgm:cxn modelId="{12F2C5B7-C10D-4294-A622-A0F3B1EE2A70}" type="presParOf" srcId="{C39E9E34-DEC6-46AA-8FB1-70618B440724}" destId="{8E9DC413-9CE5-4D85-A4A2-94DB5D8864A2}" srcOrd="4" destOrd="0" presId="urn:microsoft.com/office/officeart/2016/7/layout/VerticalSolidActionList"/>
    <dgm:cxn modelId="{E70D51BE-E38B-4E9C-96BE-E146FC810B1D}" type="presParOf" srcId="{8E9DC413-9CE5-4D85-A4A2-94DB5D8864A2}" destId="{59C8D37B-5860-4C69-92AA-04337B1FB2D3}" srcOrd="0" destOrd="0" presId="urn:microsoft.com/office/officeart/2016/7/layout/VerticalSolidActionList"/>
    <dgm:cxn modelId="{D9A3672E-5026-48EE-8DEE-8BF2D96E2D8E}" type="presParOf" srcId="{8E9DC413-9CE5-4D85-A4A2-94DB5D8864A2}" destId="{C69FDEF8-8C61-4116-B133-4A4D3A1B15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2D8A54-6107-4077-97CC-269A9C3C3F3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970094-7FBA-4268-AB8B-AB8DEC808675}">
      <dgm:prSet/>
      <dgm:spPr/>
      <dgm:t>
        <a:bodyPr/>
        <a:lstStyle/>
        <a:p>
          <a:pPr>
            <a:defRPr b="1"/>
          </a:pPr>
          <a:r>
            <a:rPr lang="en-US"/>
            <a:t>Frontend</a:t>
          </a:r>
        </a:p>
      </dgm:t>
    </dgm:pt>
    <dgm:pt modelId="{73D0BE8C-AE4E-4D61-B06A-010777EDFC69}" type="parTrans" cxnId="{490F71DB-57A4-4B84-AE69-4904628B1085}">
      <dgm:prSet/>
      <dgm:spPr/>
      <dgm:t>
        <a:bodyPr/>
        <a:lstStyle/>
        <a:p>
          <a:endParaRPr lang="en-US"/>
        </a:p>
      </dgm:t>
    </dgm:pt>
    <dgm:pt modelId="{BEE377F0-90FF-4C46-901F-3D98482EDC09}" type="sibTrans" cxnId="{490F71DB-57A4-4B84-AE69-4904628B1085}">
      <dgm:prSet/>
      <dgm:spPr/>
      <dgm:t>
        <a:bodyPr/>
        <a:lstStyle/>
        <a:p>
          <a:endParaRPr lang="en-US"/>
        </a:p>
      </dgm:t>
    </dgm:pt>
    <dgm:pt modelId="{21689F86-D433-4C9A-B0C5-312F04CD1670}">
      <dgm:prSet/>
      <dgm:spPr/>
      <dgm:t>
        <a:bodyPr/>
        <a:lstStyle/>
        <a:p>
          <a:r>
            <a:rPr lang="en-US"/>
            <a:t>react – redux</a:t>
          </a:r>
        </a:p>
      </dgm:t>
    </dgm:pt>
    <dgm:pt modelId="{33C80A0F-D929-461D-8719-19EA1221075E}" type="parTrans" cxnId="{F14E43C4-24DC-4545-A8DA-3AC5DEDC13F6}">
      <dgm:prSet/>
      <dgm:spPr/>
      <dgm:t>
        <a:bodyPr/>
        <a:lstStyle/>
        <a:p>
          <a:endParaRPr lang="en-US"/>
        </a:p>
      </dgm:t>
    </dgm:pt>
    <dgm:pt modelId="{D6BD8EF0-9E6F-4EE5-A175-5237886E96DB}" type="sibTrans" cxnId="{F14E43C4-24DC-4545-A8DA-3AC5DEDC13F6}">
      <dgm:prSet/>
      <dgm:spPr/>
      <dgm:t>
        <a:bodyPr/>
        <a:lstStyle/>
        <a:p>
          <a:endParaRPr lang="en-US"/>
        </a:p>
      </dgm:t>
    </dgm:pt>
    <dgm:pt modelId="{5F66B0C1-F4EE-4F2D-A80B-6B089A8F27AD}">
      <dgm:prSet/>
      <dgm:spPr/>
      <dgm:t>
        <a:bodyPr/>
        <a:lstStyle/>
        <a:p>
          <a:pPr>
            <a:defRPr b="1"/>
          </a:pPr>
          <a:r>
            <a:rPr lang="en-US"/>
            <a:t>Data</a:t>
          </a:r>
        </a:p>
      </dgm:t>
    </dgm:pt>
    <dgm:pt modelId="{3536C280-88E5-4368-B87A-96F997895590}" type="parTrans" cxnId="{6883D58B-379B-4A5A-9399-3AA8A3B818CD}">
      <dgm:prSet/>
      <dgm:spPr/>
      <dgm:t>
        <a:bodyPr/>
        <a:lstStyle/>
        <a:p>
          <a:endParaRPr lang="en-US"/>
        </a:p>
      </dgm:t>
    </dgm:pt>
    <dgm:pt modelId="{205AF8E4-5EEE-4098-8E25-1CA33977A2D5}" type="sibTrans" cxnId="{6883D58B-379B-4A5A-9399-3AA8A3B818CD}">
      <dgm:prSet/>
      <dgm:spPr/>
      <dgm:t>
        <a:bodyPr/>
        <a:lstStyle/>
        <a:p>
          <a:endParaRPr lang="en-US"/>
        </a:p>
      </dgm:t>
    </dgm:pt>
    <dgm:pt modelId="{B423E1F4-F67C-4319-95C7-0FC3A375E76B}">
      <dgm:prSet/>
      <dgm:spPr/>
      <dgm:t>
        <a:bodyPr/>
        <a:lstStyle/>
        <a:p>
          <a:r>
            <a:rPr lang="en-US"/>
            <a:t>json</a:t>
          </a:r>
        </a:p>
      </dgm:t>
    </dgm:pt>
    <dgm:pt modelId="{E6204AE2-7AD0-49C5-A825-9400DFD4240F}" type="parTrans" cxnId="{40AC8A86-AAB3-4571-B758-0A5E826A119D}">
      <dgm:prSet/>
      <dgm:spPr/>
      <dgm:t>
        <a:bodyPr/>
        <a:lstStyle/>
        <a:p>
          <a:endParaRPr lang="en-US"/>
        </a:p>
      </dgm:t>
    </dgm:pt>
    <dgm:pt modelId="{97EB8A8F-0231-43A4-AF92-8B5E02560DEF}" type="sibTrans" cxnId="{40AC8A86-AAB3-4571-B758-0A5E826A119D}">
      <dgm:prSet/>
      <dgm:spPr/>
      <dgm:t>
        <a:bodyPr/>
        <a:lstStyle/>
        <a:p>
          <a:endParaRPr lang="en-US"/>
        </a:p>
      </dgm:t>
    </dgm:pt>
    <dgm:pt modelId="{73E8C6BC-93F8-4761-84C0-B3BA17034117}">
      <dgm:prSet/>
      <dgm:spPr/>
      <dgm:t>
        <a:bodyPr/>
        <a:lstStyle/>
        <a:p>
          <a:pPr>
            <a:defRPr b="1"/>
          </a:pPr>
          <a:r>
            <a:rPr lang="en-US"/>
            <a:t>Backend</a:t>
          </a:r>
        </a:p>
      </dgm:t>
    </dgm:pt>
    <dgm:pt modelId="{5A1A4E37-5B0F-4108-AAED-83D66927A842}" type="parTrans" cxnId="{BD1012DF-3EED-42DE-9A0D-855ACCF65022}">
      <dgm:prSet/>
      <dgm:spPr/>
      <dgm:t>
        <a:bodyPr/>
        <a:lstStyle/>
        <a:p>
          <a:endParaRPr lang="en-US"/>
        </a:p>
      </dgm:t>
    </dgm:pt>
    <dgm:pt modelId="{A9F6FD75-8BB5-425D-AE34-1AAC0F6A1547}" type="sibTrans" cxnId="{BD1012DF-3EED-42DE-9A0D-855ACCF65022}">
      <dgm:prSet/>
      <dgm:spPr/>
      <dgm:t>
        <a:bodyPr/>
        <a:lstStyle/>
        <a:p>
          <a:endParaRPr lang="en-US"/>
        </a:p>
      </dgm:t>
    </dgm:pt>
    <dgm:pt modelId="{2B7320BE-02C6-4E55-A514-9A47D0DBCD39}">
      <dgm:prSet/>
      <dgm:spPr/>
      <dgm:t>
        <a:bodyPr/>
        <a:lstStyle/>
        <a:p>
          <a:r>
            <a:rPr lang="en-US"/>
            <a:t>java</a:t>
          </a:r>
        </a:p>
      </dgm:t>
    </dgm:pt>
    <dgm:pt modelId="{4EB988C8-D829-4C52-B5A7-7FF26B9D9029}" type="parTrans" cxnId="{90D69F5B-5FCC-41C7-8947-1B0208A99E31}">
      <dgm:prSet/>
      <dgm:spPr/>
      <dgm:t>
        <a:bodyPr/>
        <a:lstStyle/>
        <a:p>
          <a:endParaRPr lang="en-US"/>
        </a:p>
      </dgm:t>
    </dgm:pt>
    <dgm:pt modelId="{C8C40766-497A-4A5A-9668-1EBEDB0BF305}" type="sibTrans" cxnId="{90D69F5B-5FCC-41C7-8947-1B0208A99E31}">
      <dgm:prSet/>
      <dgm:spPr/>
      <dgm:t>
        <a:bodyPr/>
        <a:lstStyle/>
        <a:p>
          <a:endParaRPr lang="en-US"/>
        </a:p>
      </dgm:t>
    </dgm:pt>
    <dgm:pt modelId="{F9E62B6F-888F-47F0-93D2-92B7DC974118}" type="pres">
      <dgm:prSet presAssocID="{692D8A54-6107-4077-97CC-269A9C3C3F3C}" presName="root" presStyleCnt="0">
        <dgm:presLayoutVars>
          <dgm:dir/>
          <dgm:resizeHandles val="exact"/>
        </dgm:presLayoutVars>
      </dgm:prSet>
      <dgm:spPr/>
    </dgm:pt>
    <dgm:pt modelId="{91B5A8BC-EA3E-477A-BE1F-2E3611EAEC84}" type="pres">
      <dgm:prSet presAssocID="{58970094-7FBA-4268-AB8B-AB8DEC808675}" presName="compNode" presStyleCnt="0"/>
      <dgm:spPr/>
    </dgm:pt>
    <dgm:pt modelId="{78B9B9DD-33F1-457D-951A-5E52537B8C91}" type="pres">
      <dgm:prSet presAssocID="{58970094-7FBA-4268-AB8B-AB8DEC8086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9B69E80-8F37-4250-AE9E-1F01BE2959BB}" type="pres">
      <dgm:prSet presAssocID="{58970094-7FBA-4268-AB8B-AB8DEC808675}" presName="iconSpace" presStyleCnt="0"/>
      <dgm:spPr/>
    </dgm:pt>
    <dgm:pt modelId="{9DC4C6A0-BCB6-4310-BB52-513F416AFC81}" type="pres">
      <dgm:prSet presAssocID="{58970094-7FBA-4268-AB8B-AB8DEC808675}" presName="parTx" presStyleLbl="revTx" presStyleIdx="0" presStyleCnt="6">
        <dgm:presLayoutVars>
          <dgm:chMax val="0"/>
          <dgm:chPref val="0"/>
        </dgm:presLayoutVars>
      </dgm:prSet>
      <dgm:spPr/>
    </dgm:pt>
    <dgm:pt modelId="{D4EE663D-3E21-47BF-A9B2-BBC40B2FC375}" type="pres">
      <dgm:prSet presAssocID="{58970094-7FBA-4268-AB8B-AB8DEC808675}" presName="txSpace" presStyleCnt="0"/>
      <dgm:spPr/>
    </dgm:pt>
    <dgm:pt modelId="{113851A7-B723-4D9C-90C5-D243EC2BC792}" type="pres">
      <dgm:prSet presAssocID="{58970094-7FBA-4268-AB8B-AB8DEC808675}" presName="desTx" presStyleLbl="revTx" presStyleIdx="1" presStyleCnt="6">
        <dgm:presLayoutVars/>
      </dgm:prSet>
      <dgm:spPr/>
    </dgm:pt>
    <dgm:pt modelId="{FC5C31A2-959B-47BA-960D-1DBBFD565C25}" type="pres">
      <dgm:prSet presAssocID="{BEE377F0-90FF-4C46-901F-3D98482EDC09}" presName="sibTrans" presStyleCnt="0"/>
      <dgm:spPr/>
    </dgm:pt>
    <dgm:pt modelId="{A1802F32-BC97-4C3C-AE21-5DF365E68C59}" type="pres">
      <dgm:prSet presAssocID="{5F66B0C1-F4EE-4F2D-A80B-6B089A8F27AD}" presName="compNode" presStyleCnt="0"/>
      <dgm:spPr/>
    </dgm:pt>
    <dgm:pt modelId="{090D97CF-E42E-40B5-A269-FE194DC47AEC}" type="pres">
      <dgm:prSet presAssocID="{5F66B0C1-F4EE-4F2D-A80B-6B089A8F27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FDB543-E0EF-49B1-8EBE-99B6F82226D7}" type="pres">
      <dgm:prSet presAssocID="{5F66B0C1-F4EE-4F2D-A80B-6B089A8F27AD}" presName="iconSpace" presStyleCnt="0"/>
      <dgm:spPr/>
    </dgm:pt>
    <dgm:pt modelId="{FF04B41C-073E-45FF-9BFD-E555CAECFFEE}" type="pres">
      <dgm:prSet presAssocID="{5F66B0C1-F4EE-4F2D-A80B-6B089A8F27AD}" presName="parTx" presStyleLbl="revTx" presStyleIdx="2" presStyleCnt="6">
        <dgm:presLayoutVars>
          <dgm:chMax val="0"/>
          <dgm:chPref val="0"/>
        </dgm:presLayoutVars>
      </dgm:prSet>
      <dgm:spPr/>
    </dgm:pt>
    <dgm:pt modelId="{E40FF44E-DEA9-4883-AFF4-05CFDB034D39}" type="pres">
      <dgm:prSet presAssocID="{5F66B0C1-F4EE-4F2D-A80B-6B089A8F27AD}" presName="txSpace" presStyleCnt="0"/>
      <dgm:spPr/>
    </dgm:pt>
    <dgm:pt modelId="{826CD507-8B97-4D1D-893F-E22070D1E0A1}" type="pres">
      <dgm:prSet presAssocID="{5F66B0C1-F4EE-4F2D-A80B-6B089A8F27AD}" presName="desTx" presStyleLbl="revTx" presStyleIdx="3" presStyleCnt="6">
        <dgm:presLayoutVars/>
      </dgm:prSet>
      <dgm:spPr/>
    </dgm:pt>
    <dgm:pt modelId="{37E980FD-A326-4B0C-987F-F09C757C34FE}" type="pres">
      <dgm:prSet presAssocID="{205AF8E4-5EEE-4098-8E25-1CA33977A2D5}" presName="sibTrans" presStyleCnt="0"/>
      <dgm:spPr/>
    </dgm:pt>
    <dgm:pt modelId="{91525B6F-0628-4442-BD81-74604EF6D2F3}" type="pres">
      <dgm:prSet presAssocID="{73E8C6BC-93F8-4761-84C0-B3BA17034117}" presName="compNode" presStyleCnt="0"/>
      <dgm:spPr/>
    </dgm:pt>
    <dgm:pt modelId="{0A6B743C-7A22-4BFD-9258-6969E4061995}" type="pres">
      <dgm:prSet presAssocID="{73E8C6BC-93F8-4761-84C0-B3BA170341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A63273-EA8E-4E83-BD3B-4937976DDF65}" type="pres">
      <dgm:prSet presAssocID="{73E8C6BC-93F8-4761-84C0-B3BA17034117}" presName="iconSpace" presStyleCnt="0"/>
      <dgm:spPr/>
    </dgm:pt>
    <dgm:pt modelId="{EE63A6D1-6014-45D4-8A20-078103106912}" type="pres">
      <dgm:prSet presAssocID="{73E8C6BC-93F8-4761-84C0-B3BA17034117}" presName="parTx" presStyleLbl="revTx" presStyleIdx="4" presStyleCnt="6">
        <dgm:presLayoutVars>
          <dgm:chMax val="0"/>
          <dgm:chPref val="0"/>
        </dgm:presLayoutVars>
      </dgm:prSet>
      <dgm:spPr/>
    </dgm:pt>
    <dgm:pt modelId="{070CCA38-A763-4DDB-AB43-2E2242C50E9B}" type="pres">
      <dgm:prSet presAssocID="{73E8C6BC-93F8-4761-84C0-B3BA17034117}" presName="txSpace" presStyleCnt="0"/>
      <dgm:spPr/>
    </dgm:pt>
    <dgm:pt modelId="{71950953-CAB4-418D-8860-1B7B8DAB19D9}" type="pres">
      <dgm:prSet presAssocID="{73E8C6BC-93F8-4761-84C0-B3BA17034117}" presName="desTx" presStyleLbl="revTx" presStyleIdx="5" presStyleCnt="6">
        <dgm:presLayoutVars/>
      </dgm:prSet>
      <dgm:spPr/>
    </dgm:pt>
  </dgm:ptLst>
  <dgm:cxnLst>
    <dgm:cxn modelId="{77382302-14C7-4C46-A19F-D856B9422244}" type="presOf" srcId="{5F66B0C1-F4EE-4F2D-A80B-6B089A8F27AD}" destId="{FF04B41C-073E-45FF-9BFD-E555CAECFFEE}" srcOrd="0" destOrd="0" presId="urn:microsoft.com/office/officeart/2018/5/layout/CenteredIconLabelDescriptionList"/>
    <dgm:cxn modelId="{FD4D461D-0800-4A6E-8ADB-93B0A42FD3DF}" type="presOf" srcId="{692D8A54-6107-4077-97CC-269A9C3C3F3C}" destId="{F9E62B6F-888F-47F0-93D2-92B7DC974118}" srcOrd="0" destOrd="0" presId="urn:microsoft.com/office/officeart/2018/5/layout/CenteredIconLabelDescriptionList"/>
    <dgm:cxn modelId="{2306651F-C840-42B0-A776-4C3080847135}" type="presOf" srcId="{58970094-7FBA-4268-AB8B-AB8DEC808675}" destId="{9DC4C6A0-BCB6-4310-BB52-513F416AFC81}" srcOrd="0" destOrd="0" presId="urn:microsoft.com/office/officeart/2018/5/layout/CenteredIconLabelDescriptionList"/>
    <dgm:cxn modelId="{C3E3F430-B900-4BF5-B9CD-DE20C3F38520}" type="presOf" srcId="{21689F86-D433-4C9A-B0C5-312F04CD1670}" destId="{113851A7-B723-4D9C-90C5-D243EC2BC792}" srcOrd="0" destOrd="0" presId="urn:microsoft.com/office/officeart/2018/5/layout/CenteredIconLabelDescriptionList"/>
    <dgm:cxn modelId="{90D69F5B-5FCC-41C7-8947-1B0208A99E31}" srcId="{73E8C6BC-93F8-4761-84C0-B3BA17034117}" destId="{2B7320BE-02C6-4E55-A514-9A47D0DBCD39}" srcOrd="0" destOrd="0" parTransId="{4EB988C8-D829-4C52-B5A7-7FF26B9D9029}" sibTransId="{C8C40766-497A-4A5A-9668-1EBEDB0BF305}"/>
    <dgm:cxn modelId="{6BA06256-568E-478D-9766-45462E5E8D80}" type="presOf" srcId="{2B7320BE-02C6-4E55-A514-9A47D0DBCD39}" destId="{71950953-CAB4-418D-8860-1B7B8DAB19D9}" srcOrd="0" destOrd="0" presId="urn:microsoft.com/office/officeart/2018/5/layout/CenteredIconLabelDescriptionList"/>
    <dgm:cxn modelId="{40AC8A86-AAB3-4571-B758-0A5E826A119D}" srcId="{5F66B0C1-F4EE-4F2D-A80B-6B089A8F27AD}" destId="{B423E1F4-F67C-4319-95C7-0FC3A375E76B}" srcOrd="0" destOrd="0" parTransId="{E6204AE2-7AD0-49C5-A825-9400DFD4240F}" sibTransId="{97EB8A8F-0231-43A4-AF92-8B5E02560DEF}"/>
    <dgm:cxn modelId="{6883D58B-379B-4A5A-9399-3AA8A3B818CD}" srcId="{692D8A54-6107-4077-97CC-269A9C3C3F3C}" destId="{5F66B0C1-F4EE-4F2D-A80B-6B089A8F27AD}" srcOrd="1" destOrd="0" parTransId="{3536C280-88E5-4368-B87A-96F997895590}" sibTransId="{205AF8E4-5EEE-4098-8E25-1CA33977A2D5}"/>
    <dgm:cxn modelId="{F0046098-535A-4FE3-BFE2-53E8EDA07248}" type="presOf" srcId="{73E8C6BC-93F8-4761-84C0-B3BA17034117}" destId="{EE63A6D1-6014-45D4-8A20-078103106912}" srcOrd="0" destOrd="0" presId="urn:microsoft.com/office/officeart/2018/5/layout/CenteredIconLabelDescriptionList"/>
    <dgm:cxn modelId="{D0F31E9A-588E-4631-BA6E-8E3FDA5D5680}" type="presOf" srcId="{B423E1F4-F67C-4319-95C7-0FC3A375E76B}" destId="{826CD507-8B97-4D1D-893F-E22070D1E0A1}" srcOrd="0" destOrd="0" presId="urn:microsoft.com/office/officeart/2018/5/layout/CenteredIconLabelDescriptionList"/>
    <dgm:cxn modelId="{F14E43C4-24DC-4545-A8DA-3AC5DEDC13F6}" srcId="{58970094-7FBA-4268-AB8B-AB8DEC808675}" destId="{21689F86-D433-4C9A-B0C5-312F04CD1670}" srcOrd="0" destOrd="0" parTransId="{33C80A0F-D929-461D-8719-19EA1221075E}" sibTransId="{D6BD8EF0-9E6F-4EE5-A175-5237886E96DB}"/>
    <dgm:cxn modelId="{490F71DB-57A4-4B84-AE69-4904628B1085}" srcId="{692D8A54-6107-4077-97CC-269A9C3C3F3C}" destId="{58970094-7FBA-4268-AB8B-AB8DEC808675}" srcOrd="0" destOrd="0" parTransId="{73D0BE8C-AE4E-4D61-B06A-010777EDFC69}" sibTransId="{BEE377F0-90FF-4C46-901F-3D98482EDC09}"/>
    <dgm:cxn modelId="{BD1012DF-3EED-42DE-9A0D-855ACCF65022}" srcId="{692D8A54-6107-4077-97CC-269A9C3C3F3C}" destId="{73E8C6BC-93F8-4761-84C0-B3BA17034117}" srcOrd="2" destOrd="0" parTransId="{5A1A4E37-5B0F-4108-AAED-83D66927A842}" sibTransId="{A9F6FD75-8BB5-425D-AE34-1AAC0F6A1547}"/>
    <dgm:cxn modelId="{C81DF74C-19EB-49F8-BA6E-B1186A8029E0}" type="presParOf" srcId="{F9E62B6F-888F-47F0-93D2-92B7DC974118}" destId="{91B5A8BC-EA3E-477A-BE1F-2E3611EAEC84}" srcOrd="0" destOrd="0" presId="urn:microsoft.com/office/officeart/2018/5/layout/CenteredIconLabelDescriptionList"/>
    <dgm:cxn modelId="{A5193E1A-8744-4FA6-8D63-55A7CB13D709}" type="presParOf" srcId="{91B5A8BC-EA3E-477A-BE1F-2E3611EAEC84}" destId="{78B9B9DD-33F1-457D-951A-5E52537B8C91}" srcOrd="0" destOrd="0" presId="urn:microsoft.com/office/officeart/2018/5/layout/CenteredIconLabelDescriptionList"/>
    <dgm:cxn modelId="{5B4DF336-E261-44FB-BB00-914EA1ED1593}" type="presParOf" srcId="{91B5A8BC-EA3E-477A-BE1F-2E3611EAEC84}" destId="{69B69E80-8F37-4250-AE9E-1F01BE2959BB}" srcOrd="1" destOrd="0" presId="urn:microsoft.com/office/officeart/2018/5/layout/CenteredIconLabelDescriptionList"/>
    <dgm:cxn modelId="{5A150534-7A20-466C-921F-1D4BEA3F9462}" type="presParOf" srcId="{91B5A8BC-EA3E-477A-BE1F-2E3611EAEC84}" destId="{9DC4C6A0-BCB6-4310-BB52-513F416AFC81}" srcOrd="2" destOrd="0" presId="urn:microsoft.com/office/officeart/2018/5/layout/CenteredIconLabelDescriptionList"/>
    <dgm:cxn modelId="{A46FC44F-535B-41BF-9CD5-4B0DB7E2EEB2}" type="presParOf" srcId="{91B5A8BC-EA3E-477A-BE1F-2E3611EAEC84}" destId="{D4EE663D-3E21-47BF-A9B2-BBC40B2FC375}" srcOrd="3" destOrd="0" presId="urn:microsoft.com/office/officeart/2018/5/layout/CenteredIconLabelDescriptionList"/>
    <dgm:cxn modelId="{B0547E8C-980E-4CEC-87F8-89F18BF4D2D0}" type="presParOf" srcId="{91B5A8BC-EA3E-477A-BE1F-2E3611EAEC84}" destId="{113851A7-B723-4D9C-90C5-D243EC2BC792}" srcOrd="4" destOrd="0" presId="urn:microsoft.com/office/officeart/2018/5/layout/CenteredIconLabelDescriptionList"/>
    <dgm:cxn modelId="{95E6B4A0-2FD5-4BA2-848B-119A87C94199}" type="presParOf" srcId="{F9E62B6F-888F-47F0-93D2-92B7DC974118}" destId="{FC5C31A2-959B-47BA-960D-1DBBFD565C25}" srcOrd="1" destOrd="0" presId="urn:microsoft.com/office/officeart/2018/5/layout/CenteredIconLabelDescriptionList"/>
    <dgm:cxn modelId="{08D5DFE3-235A-4B67-845E-8B43C75BEF24}" type="presParOf" srcId="{F9E62B6F-888F-47F0-93D2-92B7DC974118}" destId="{A1802F32-BC97-4C3C-AE21-5DF365E68C59}" srcOrd="2" destOrd="0" presId="urn:microsoft.com/office/officeart/2018/5/layout/CenteredIconLabelDescriptionList"/>
    <dgm:cxn modelId="{154BE69C-6CAE-4215-A356-3AAD7F5491EB}" type="presParOf" srcId="{A1802F32-BC97-4C3C-AE21-5DF365E68C59}" destId="{090D97CF-E42E-40B5-A269-FE194DC47AEC}" srcOrd="0" destOrd="0" presId="urn:microsoft.com/office/officeart/2018/5/layout/CenteredIconLabelDescriptionList"/>
    <dgm:cxn modelId="{C4029AB8-C1C7-4A26-BCF4-13AC16C796DC}" type="presParOf" srcId="{A1802F32-BC97-4C3C-AE21-5DF365E68C59}" destId="{80FDB543-E0EF-49B1-8EBE-99B6F82226D7}" srcOrd="1" destOrd="0" presId="urn:microsoft.com/office/officeart/2018/5/layout/CenteredIconLabelDescriptionList"/>
    <dgm:cxn modelId="{B8FD1141-0296-41EC-BC35-8D603F6E534A}" type="presParOf" srcId="{A1802F32-BC97-4C3C-AE21-5DF365E68C59}" destId="{FF04B41C-073E-45FF-9BFD-E555CAECFFEE}" srcOrd="2" destOrd="0" presId="urn:microsoft.com/office/officeart/2018/5/layout/CenteredIconLabelDescriptionList"/>
    <dgm:cxn modelId="{324428DA-33CE-42C8-A3C8-B96D8D3845BB}" type="presParOf" srcId="{A1802F32-BC97-4C3C-AE21-5DF365E68C59}" destId="{E40FF44E-DEA9-4883-AFF4-05CFDB034D39}" srcOrd="3" destOrd="0" presId="urn:microsoft.com/office/officeart/2018/5/layout/CenteredIconLabelDescriptionList"/>
    <dgm:cxn modelId="{49ABDFE6-25D6-471F-86C9-049B3BBC3377}" type="presParOf" srcId="{A1802F32-BC97-4C3C-AE21-5DF365E68C59}" destId="{826CD507-8B97-4D1D-893F-E22070D1E0A1}" srcOrd="4" destOrd="0" presId="urn:microsoft.com/office/officeart/2018/5/layout/CenteredIconLabelDescriptionList"/>
    <dgm:cxn modelId="{1DD65B47-97F0-4813-9A17-C97DCBD3491B}" type="presParOf" srcId="{F9E62B6F-888F-47F0-93D2-92B7DC974118}" destId="{37E980FD-A326-4B0C-987F-F09C757C34FE}" srcOrd="3" destOrd="0" presId="urn:microsoft.com/office/officeart/2018/5/layout/CenteredIconLabelDescriptionList"/>
    <dgm:cxn modelId="{A18B6DAD-655C-498D-A7C7-1CA601831D29}" type="presParOf" srcId="{F9E62B6F-888F-47F0-93D2-92B7DC974118}" destId="{91525B6F-0628-4442-BD81-74604EF6D2F3}" srcOrd="4" destOrd="0" presId="urn:microsoft.com/office/officeart/2018/5/layout/CenteredIconLabelDescriptionList"/>
    <dgm:cxn modelId="{52AF3B43-032C-49A0-8239-E153A1554B4E}" type="presParOf" srcId="{91525B6F-0628-4442-BD81-74604EF6D2F3}" destId="{0A6B743C-7A22-4BFD-9258-6969E4061995}" srcOrd="0" destOrd="0" presId="urn:microsoft.com/office/officeart/2018/5/layout/CenteredIconLabelDescriptionList"/>
    <dgm:cxn modelId="{D4755576-FF23-482C-81A0-5201375DAEAA}" type="presParOf" srcId="{91525B6F-0628-4442-BD81-74604EF6D2F3}" destId="{2DA63273-EA8E-4E83-BD3B-4937976DDF65}" srcOrd="1" destOrd="0" presId="urn:microsoft.com/office/officeart/2018/5/layout/CenteredIconLabelDescriptionList"/>
    <dgm:cxn modelId="{75DC14F0-814D-4648-98F6-EF573C362CB8}" type="presParOf" srcId="{91525B6F-0628-4442-BD81-74604EF6D2F3}" destId="{EE63A6D1-6014-45D4-8A20-078103106912}" srcOrd="2" destOrd="0" presId="urn:microsoft.com/office/officeart/2018/5/layout/CenteredIconLabelDescriptionList"/>
    <dgm:cxn modelId="{7B29F3ED-0FA1-44AC-A96D-399A4A6C3F48}" type="presParOf" srcId="{91525B6F-0628-4442-BD81-74604EF6D2F3}" destId="{070CCA38-A763-4DDB-AB43-2E2242C50E9B}" srcOrd="3" destOrd="0" presId="urn:microsoft.com/office/officeart/2018/5/layout/CenteredIconLabelDescriptionList"/>
    <dgm:cxn modelId="{2315EAC6-E700-44E8-905F-ABB071FB1982}" type="presParOf" srcId="{91525B6F-0628-4442-BD81-74604EF6D2F3}" destId="{71950953-CAB4-418D-8860-1B7B8DAB19D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/>
      <dgm:spPr/>
      <dgm:t>
        <a:bodyPr/>
        <a:lstStyle/>
        <a:p>
          <a:r>
            <a:rPr lang="en-US" dirty="0"/>
            <a:t>Login/Register</a:t>
          </a:r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/>
      <dgm:spPr/>
      <dgm:t>
        <a:bodyPr/>
        <a:lstStyle/>
        <a:p>
          <a:r>
            <a:rPr lang="en-US" dirty="0"/>
            <a:t>Create/Join/Edit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/>
      <dgm:spPr/>
      <dgm:t>
        <a:bodyPr/>
        <a:lstStyle/>
        <a:p>
          <a:r>
            <a:rPr lang="en-US" dirty="0"/>
            <a:t>Send a message</a:t>
          </a:r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/>
      <dgm:spPr/>
      <dgm:t>
        <a:bodyPr/>
        <a:lstStyle/>
        <a:p>
          <a:r>
            <a:rPr lang="en-US" dirty="0"/>
            <a:t>Leave a room</a:t>
          </a:r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274C1EC9-466A-4DF5-A98B-59B25FDD4BB1}" type="pres">
      <dgm:prSet presAssocID="{9E19EEA1-CDDF-42AB-9212-9E26DA57F208}" presName="outerComposite" presStyleCnt="0">
        <dgm:presLayoutVars>
          <dgm:chMax val="5"/>
          <dgm:dir/>
          <dgm:resizeHandles val="exact"/>
        </dgm:presLayoutVars>
      </dgm:prSet>
      <dgm:spPr/>
    </dgm:pt>
    <dgm:pt modelId="{F7B087F1-CDA9-4DA8-9D04-E57DB549C1DC}" type="pres">
      <dgm:prSet presAssocID="{9E19EEA1-CDDF-42AB-9212-9E26DA57F208}" presName="dummyMaxCanvas" presStyleCnt="0">
        <dgm:presLayoutVars/>
      </dgm:prSet>
      <dgm:spPr/>
    </dgm:pt>
    <dgm:pt modelId="{A476745A-D44E-4734-9C30-BA6FB5AD62AF}" type="pres">
      <dgm:prSet presAssocID="{9E19EEA1-CDDF-42AB-9212-9E26DA57F208}" presName="FourNodes_1" presStyleLbl="node1" presStyleIdx="0" presStyleCnt="4">
        <dgm:presLayoutVars>
          <dgm:bulletEnabled val="1"/>
        </dgm:presLayoutVars>
      </dgm:prSet>
      <dgm:spPr/>
    </dgm:pt>
    <dgm:pt modelId="{7E7825AD-58FF-4C95-8FA9-498F6A2963B0}" type="pres">
      <dgm:prSet presAssocID="{9E19EEA1-CDDF-42AB-9212-9E26DA57F208}" presName="FourNodes_2" presStyleLbl="node1" presStyleIdx="1" presStyleCnt="4">
        <dgm:presLayoutVars>
          <dgm:bulletEnabled val="1"/>
        </dgm:presLayoutVars>
      </dgm:prSet>
      <dgm:spPr/>
    </dgm:pt>
    <dgm:pt modelId="{03A00C67-87FB-41A8-A9B2-607ED1D9F9E5}" type="pres">
      <dgm:prSet presAssocID="{9E19EEA1-CDDF-42AB-9212-9E26DA57F208}" presName="FourNodes_3" presStyleLbl="node1" presStyleIdx="2" presStyleCnt="4">
        <dgm:presLayoutVars>
          <dgm:bulletEnabled val="1"/>
        </dgm:presLayoutVars>
      </dgm:prSet>
      <dgm:spPr/>
    </dgm:pt>
    <dgm:pt modelId="{1CED41EB-C0F7-48A3-B914-3D6BC4ADE541}" type="pres">
      <dgm:prSet presAssocID="{9E19EEA1-CDDF-42AB-9212-9E26DA57F208}" presName="FourNodes_4" presStyleLbl="node1" presStyleIdx="3" presStyleCnt="4">
        <dgm:presLayoutVars>
          <dgm:bulletEnabled val="1"/>
        </dgm:presLayoutVars>
      </dgm:prSet>
      <dgm:spPr/>
    </dgm:pt>
    <dgm:pt modelId="{284B4563-43D8-4591-917A-8722871981F4}" type="pres">
      <dgm:prSet presAssocID="{9E19EEA1-CDDF-42AB-9212-9E26DA57F208}" presName="FourConn_1-2" presStyleLbl="fgAccFollowNode1" presStyleIdx="0" presStyleCnt="3">
        <dgm:presLayoutVars>
          <dgm:bulletEnabled val="1"/>
        </dgm:presLayoutVars>
      </dgm:prSet>
      <dgm:spPr/>
    </dgm:pt>
    <dgm:pt modelId="{E26D4266-3167-4550-95B4-EB0C376C2EFA}" type="pres">
      <dgm:prSet presAssocID="{9E19EEA1-CDDF-42AB-9212-9E26DA57F208}" presName="FourConn_2-3" presStyleLbl="fgAccFollowNode1" presStyleIdx="1" presStyleCnt="3">
        <dgm:presLayoutVars>
          <dgm:bulletEnabled val="1"/>
        </dgm:presLayoutVars>
      </dgm:prSet>
      <dgm:spPr/>
    </dgm:pt>
    <dgm:pt modelId="{6476C451-0AE6-4066-A9D1-8E46921BDB80}" type="pres">
      <dgm:prSet presAssocID="{9E19EEA1-CDDF-42AB-9212-9E26DA57F208}" presName="FourConn_3-4" presStyleLbl="fgAccFollowNode1" presStyleIdx="2" presStyleCnt="3">
        <dgm:presLayoutVars>
          <dgm:bulletEnabled val="1"/>
        </dgm:presLayoutVars>
      </dgm:prSet>
      <dgm:spPr/>
    </dgm:pt>
    <dgm:pt modelId="{CF7BFC60-7F1A-4A1C-A1C2-BA0CDE9CAB2A}" type="pres">
      <dgm:prSet presAssocID="{9E19EEA1-CDDF-42AB-9212-9E26DA57F208}" presName="FourNodes_1_text" presStyleLbl="node1" presStyleIdx="3" presStyleCnt="4">
        <dgm:presLayoutVars>
          <dgm:bulletEnabled val="1"/>
        </dgm:presLayoutVars>
      </dgm:prSet>
      <dgm:spPr/>
    </dgm:pt>
    <dgm:pt modelId="{7181837E-CD4A-43D0-8665-39D2A8F96A4D}" type="pres">
      <dgm:prSet presAssocID="{9E19EEA1-CDDF-42AB-9212-9E26DA57F208}" presName="FourNodes_2_text" presStyleLbl="node1" presStyleIdx="3" presStyleCnt="4">
        <dgm:presLayoutVars>
          <dgm:bulletEnabled val="1"/>
        </dgm:presLayoutVars>
      </dgm:prSet>
      <dgm:spPr/>
    </dgm:pt>
    <dgm:pt modelId="{45CE27B8-B9DB-43F9-85AA-E8767C42298F}" type="pres">
      <dgm:prSet presAssocID="{9E19EEA1-CDDF-42AB-9212-9E26DA57F208}" presName="FourNodes_3_text" presStyleLbl="node1" presStyleIdx="3" presStyleCnt="4">
        <dgm:presLayoutVars>
          <dgm:bulletEnabled val="1"/>
        </dgm:presLayoutVars>
      </dgm:prSet>
      <dgm:spPr/>
    </dgm:pt>
    <dgm:pt modelId="{F7D3BD4A-EE23-423B-87E2-3CC51E6D5924}" type="pres">
      <dgm:prSet presAssocID="{9E19EEA1-CDDF-42AB-9212-9E26DA57F20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B46CE0F-026B-4FB6-9E35-F478459031D2}" type="presOf" srcId="{C58D3C14-C5E4-4939-A852-15E760A8F5DF}" destId="{1CED41EB-C0F7-48A3-B914-3D6BC4ADE541}" srcOrd="0" destOrd="0" presId="urn:microsoft.com/office/officeart/2005/8/layout/vProcess5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D0E50C24-9356-4C2C-8440-D10CAD99B9AA}" type="presOf" srcId="{8B33E6E0-7F4B-446C-AF18-27D9BFE85BB5}" destId="{03A00C67-87FB-41A8-A9B2-607ED1D9F9E5}" srcOrd="0" destOrd="0" presId="urn:microsoft.com/office/officeart/2005/8/layout/vProcess5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CCE70E4D-12E6-4EBD-A1F9-77F9F31393E5}" type="presOf" srcId="{EF6E9A12-8E56-4415-8538-311494C136EB}" destId="{7E7825AD-58FF-4C95-8FA9-498F6A2963B0}" srcOrd="0" destOrd="0" presId="urn:microsoft.com/office/officeart/2005/8/layout/vProcess5"/>
    <dgm:cxn modelId="{72396971-19A2-4FA9-803F-5A5CFC46A6AE}" type="presOf" srcId="{8B33E6E0-7F4B-446C-AF18-27D9BFE85BB5}" destId="{45CE27B8-B9DB-43F9-85AA-E8767C42298F}" srcOrd="1" destOrd="0" presId="urn:microsoft.com/office/officeart/2005/8/layout/vProcess5"/>
    <dgm:cxn modelId="{ADFED375-293F-451C-B05D-0B9A380E9BF6}" type="presOf" srcId="{67FA3ED2-EEB7-40FD-B99F-7BBEE2E633DF}" destId="{CF7BFC60-7F1A-4A1C-A1C2-BA0CDE9CAB2A}" srcOrd="1" destOrd="0" presId="urn:microsoft.com/office/officeart/2005/8/layout/vProcess5"/>
    <dgm:cxn modelId="{34485585-5078-4201-9A52-D380715AC9CD}" type="presOf" srcId="{4D5DF297-7302-45F9-9C91-191741A0720F}" destId="{6476C451-0AE6-4066-A9D1-8E46921BDB80}" srcOrd="0" destOrd="0" presId="urn:microsoft.com/office/officeart/2005/8/layout/vProcess5"/>
    <dgm:cxn modelId="{B4D22593-E4D9-4C84-94E0-A6A57980070B}" type="presOf" srcId="{EF6E9A12-8E56-4415-8538-311494C136EB}" destId="{7181837E-CD4A-43D0-8665-39D2A8F96A4D}" srcOrd="1" destOrd="0" presId="urn:microsoft.com/office/officeart/2005/8/layout/vProcess5"/>
    <dgm:cxn modelId="{3A2B2AA0-0F8A-4772-8CB3-FA927BA3F7A0}" type="presOf" srcId="{9E19EEA1-CDDF-42AB-9212-9E26DA57F208}" destId="{274C1EC9-466A-4DF5-A98B-59B25FDD4BB1}" srcOrd="0" destOrd="0" presId="urn:microsoft.com/office/officeart/2005/8/layout/vProcess5"/>
    <dgm:cxn modelId="{A4B359A1-6376-4627-9C8C-B0F8B8F16EDD}" type="presOf" srcId="{B7A33FCB-6C90-41DB-973B-BF050C52C2DA}" destId="{E26D4266-3167-4550-95B4-EB0C376C2EFA}" srcOrd="0" destOrd="0" presId="urn:microsoft.com/office/officeart/2005/8/layout/vProcess5"/>
    <dgm:cxn modelId="{287681A1-B172-4F49-8F2C-F6D4EA1940E4}" type="presOf" srcId="{C58D3C14-C5E4-4939-A852-15E760A8F5DF}" destId="{F7D3BD4A-EE23-423B-87E2-3CC51E6D5924}" srcOrd="1" destOrd="0" presId="urn:microsoft.com/office/officeart/2005/8/layout/vProcess5"/>
    <dgm:cxn modelId="{AD8E35BA-3FEB-4A56-9FE0-BCAD2B400F00}" type="presOf" srcId="{3B3C475E-87EA-4FF6-9ADE-E81BE4B1F94A}" destId="{284B4563-43D8-4591-917A-8722871981F4}" srcOrd="0" destOrd="0" presId="urn:microsoft.com/office/officeart/2005/8/layout/vProcess5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77CD71CD-664B-4D50-A16C-AD3F86F9E3B5}" type="presOf" srcId="{67FA3ED2-EEB7-40FD-B99F-7BBEE2E633DF}" destId="{A476745A-D44E-4734-9C30-BA6FB5AD62AF}" srcOrd="0" destOrd="0" presId="urn:microsoft.com/office/officeart/2005/8/layout/vProcess5"/>
    <dgm:cxn modelId="{717A1093-023B-483B-B973-9E6035C3AB4B}" type="presParOf" srcId="{274C1EC9-466A-4DF5-A98B-59B25FDD4BB1}" destId="{F7B087F1-CDA9-4DA8-9D04-E57DB549C1DC}" srcOrd="0" destOrd="0" presId="urn:microsoft.com/office/officeart/2005/8/layout/vProcess5"/>
    <dgm:cxn modelId="{63F7BE56-D1D7-4845-8B73-BB4CEB58D7F7}" type="presParOf" srcId="{274C1EC9-466A-4DF5-A98B-59B25FDD4BB1}" destId="{A476745A-D44E-4734-9C30-BA6FB5AD62AF}" srcOrd="1" destOrd="0" presId="urn:microsoft.com/office/officeart/2005/8/layout/vProcess5"/>
    <dgm:cxn modelId="{C03D2AFE-34F0-4302-A3CA-C6E8A2433803}" type="presParOf" srcId="{274C1EC9-466A-4DF5-A98B-59B25FDD4BB1}" destId="{7E7825AD-58FF-4C95-8FA9-498F6A2963B0}" srcOrd="2" destOrd="0" presId="urn:microsoft.com/office/officeart/2005/8/layout/vProcess5"/>
    <dgm:cxn modelId="{511096C5-9CD0-4674-9CBF-A3922C2415E0}" type="presParOf" srcId="{274C1EC9-466A-4DF5-A98B-59B25FDD4BB1}" destId="{03A00C67-87FB-41A8-A9B2-607ED1D9F9E5}" srcOrd="3" destOrd="0" presId="urn:microsoft.com/office/officeart/2005/8/layout/vProcess5"/>
    <dgm:cxn modelId="{59C9C5D1-C20B-47C3-B6C1-467A051A97E0}" type="presParOf" srcId="{274C1EC9-466A-4DF5-A98B-59B25FDD4BB1}" destId="{1CED41EB-C0F7-48A3-B914-3D6BC4ADE541}" srcOrd="4" destOrd="0" presId="urn:microsoft.com/office/officeart/2005/8/layout/vProcess5"/>
    <dgm:cxn modelId="{96AC8DAC-69C2-47F0-A7AF-0F85EB55A067}" type="presParOf" srcId="{274C1EC9-466A-4DF5-A98B-59B25FDD4BB1}" destId="{284B4563-43D8-4591-917A-8722871981F4}" srcOrd="5" destOrd="0" presId="urn:microsoft.com/office/officeart/2005/8/layout/vProcess5"/>
    <dgm:cxn modelId="{4CBECC91-5869-42C1-980C-A1A91C2AAECD}" type="presParOf" srcId="{274C1EC9-466A-4DF5-A98B-59B25FDD4BB1}" destId="{E26D4266-3167-4550-95B4-EB0C376C2EFA}" srcOrd="6" destOrd="0" presId="urn:microsoft.com/office/officeart/2005/8/layout/vProcess5"/>
    <dgm:cxn modelId="{EB548AF0-9113-4848-AEBD-09AE051706F9}" type="presParOf" srcId="{274C1EC9-466A-4DF5-A98B-59B25FDD4BB1}" destId="{6476C451-0AE6-4066-A9D1-8E46921BDB80}" srcOrd="7" destOrd="0" presId="urn:microsoft.com/office/officeart/2005/8/layout/vProcess5"/>
    <dgm:cxn modelId="{BF09FC5D-13F7-42E5-9AF3-986DF158DC3B}" type="presParOf" srcId="{274C1EC9-466A-4DF5-A98B-59B25FDD4BB1}" destId="{CF7BFC60-7F1A-4A1C-A1C2-BA0CDE9CAB2A}" srcOrd="8" destOrd="0" presId="urn:microsoft.com/office/officeart/2005/8/layout/vProcess5"/>
    <dgm:cxn modelId="{E1E4461A-451C-4A84-BF3C-280C57018D46}" type="presParOf" srcId="{274C1EC9-466A-4DF5-A98B-59B25FDD4BB1}" destId="{7181837E-CD4A-43D0-8665-39D2A8F96A4D}" srcOrd="9" destOrd="0" presId="urn:microsoft.com/office/officeart/2005/8/layout/vProcess5"/>
    <dgm:cxn modelId="{EEBC89FE-BAC5-4F9E-B207-BA04123E8396}" type="presParOf" srcId="{274C1EC9-466A-4DF5-A98B-59B25FDD4BB1}" destId="{45CE27B8-B9DB-43F9-85AA-E8767C42298F}" srcOrd="10" destOrd="0" presId="urn:microsoft.com/office/officeart/2005/8/layout/vProcess5"/>
    <dgm:cxn modelId="{5CBB9806-6853-41BE-B38A-336EF008D3F9}" type="presParOf" srcId="{274C1EC9-466A-4DF5-A98B-59B25FDD4BB1}" destId="{F7D3BD4A-EE23-423B-87E2-3CC51E6D59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ACDC81-BFD2-47BF-BC4E-6C5C12769C79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A431BC-34F3-429B-9F00-6BA04FDC44E9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15DAE749-E8B8-425F-88EF-704CE40A51A5}" type="parTrans" cxnId="{ACE59468-6EEF-4095-8438-B764C5F45A22}">
      <dgm:prSet/>
      <dgm:spPr/>
      <dgm:t>
        <a:bodyPr/>
        <a:lstStyle/>
        <a:p>
          <a:endParaRPr lang="en-US"/>
        </a:p>
      </dgm:t>
    </dgm:pt>
    <dgm:pt modelId="{E3A5EFA1-F391-4599-AAF9-7B555BDF64CD}" type="sibTrans" cxnId="{ACE59468-6EEF-4095-8438-B764C5F45A22}">
      <dgm:prSet/>
      <dgm:spPr/>
      <dgm:t>
        <a:bodyPr/>
        <a:lstStyle/>
        <a:p>
          <a:endParaRPr lang="en-US"/>
        </a:p>
      </dgm:t>
    </dgm:pt>
    <dgm:pt modelId="{3ED358A9-41DD-428C-A12B-674B52A97BAD}">
      <dgm:prSet custT="1"/>
      <dgm:spPr/>
      <dgm:t>
        <a:bodyPr/>
        <a:lstStyle/>
        <a:p>
          <a:r>
            <a:rPr lang="en-US" sz="3200" dirty="0" err="1"/>
            <a:t>checkUserRequest</a:t>
          </a:r>
          <a:endParaRPr lang="en-US" sz="3200" dirty="0"/>
        </a:p>
      </dgm:t>
    </dgm:pt>
    <dgm:pt modelId="{8D3FB597-5766-4410-91DC-620D1DA8BEE3}" type="parTrans" cxnId="{B901BB86-32A8-469E-9404-01D649F487B1}">
      <dgm:prSet/>
      <dgm:spPr/>
      <dgm:t>
        <a:bodyPr/>
        <a:lstStyle/>
        <a:p>
          <a:endParaRPr lang="en-US"/>
        </a:p>
      </dgm:t>
    </dgm:pt>
    <dgm:pt modelId="{4D651DC6-4C71-4921-9DB4-1B5E874F6E68}" type="sibTrans" cxnId="{B901BB86-32A8-469E-9404-01D649F487B1}">
      <dgm:prSet/>
      <dgm:spPr/>
      <dgm:t>
        <a:bodyPr/>
        <a:lstStyle/>
        <a:p>
          <a:endParaRPr lang="en-US"/>
        </a:p>
      </dgm:t>
    </dgm:pt>
    <dgm:pt modelId="{AA4DAEA0-7F4E-4992-9A59-7882B2FED1FB}">
      <dgm:prSet custT="1"/>
      <dgm:spPr/>
      <dgm:t>
        <a:bodyPr/>
        <a:lstStyle/>
        <a:p>
          <a:r>
            <a:rPr lang="en-US" sz="3200" dirty="0"/>
            <a:t>Payload: username</a:t>
          </a:r>
        </a:p>
      </dgm:t>
    </dgm:pt>
    <dgm:pt modelId="{8C2B3092-043A-49BA-83AE-E1B92179C26B}" type="parTrans" cxnId="{1ED17979-68D4-4B40-BF47-F7696E9E9044}">
      <dgm:prSet/>
      <dgm:spPr/>
      <dgm:t>
        <a:bodyPr/>
        <a:lstStyle/>
        <a:p>
          <a:endParaRPr lang="en-US"/>
        </a:p>
      </dgm:t>
    </dgm:pt>
    <dgm:pt modelId="{CA0BC5B1-C99A-4BFD-B4A2-71A6F4954D4D}" type="sibTrans" cxnId="{1ED17979-68D4-4B40-BF47-F7696E9E9044}">
      <dgm:prSet/>
      <dgm:spPr/>
      <dgm:t>
        <a:bodyPr/>
        <a:lstStyle/>
        <a:p>
          <a:endParaRPr lang="en-US"/>
        </a:p>
      </dgm:t>
    </dgm:pt>
    <dgm:pt modelId="{08CDA0D9-5F8D-4E9C-B616-9F529A3404C9}">
      <dgm:prSet/>
      <dgm:spPr/>
      <dgm:t>
        <a:bodyPr/>
        <a:lstStyle/>
        <a:p>
          <a:r>
            <a:rPr lang="en-US" dirty="0"/>
            <a:t>Logic</a:t>
          </a:r>
        </a:p>
      </dgm:t>
    </dgm:pt>
    <dgm:pt modelId="{475E45D9-14D5-4AC8-9548-AEA48D888CAA}" type="parTrans" cxnId="{55C4C014-0D7A-4038-9C1D-A8A5E8273BB8}">
      <dgm:prSet/>
      <dgm:spPr/>
      <dgm:t>
        <a:bodyPr/>
        <a:lstStyle/>
        <a:p>
          <a:endParaRPr lang="en-US"/>
        </a:p>
      </dgm:t>
    </dgm:pt>
    <dgm:pt modelId="{1494630B-F426-4464-BE5B-162E85F336BE}" type="sibTrans" cxnId="{55C4C014-0D7A-4038-9C1D-A8A5E8273BB8}">
      <dgm:prSet/>
      <dgm:spPr/>
      <dgm:t>
        <a:bodyPr/>
        <a:lstStyle/>
        <a:p>
          <a:endParaRPr lang="en-US"/>
        </a:p>
      </dgm:t>
    </dgm:pt>
    <dgm:pt modelId="{E1FC6F82-A4B1-4237-9E60-44C923C7AECA}">
      <dgm:prSet/>
      <dgm:spPr/>
      <dgm:t>
        <a:bodyPr/>
        <a:lstStyle/>
        <a:p>
          <a:r>
            <a:rPr lang="en-US" b="0" i="0" u="none" dirty="0"/>
            <a:t>Return = </a:t>
          </a:r>
          <a:r>
            <a:rPr lang="en-US" altLang="zh-CN" b="0" i="0" u="none" dirty="0"/>
            <a:t>user in memory ? data : </a:t>
          </a:r>
          <a:r>
            <a:rPr lang="en-US" altLang="zh-CN" b="0" i="0" u="none" dirty="0" err="1"/>
            <a:t>noUser</a:t>
          </a:r>
          <a:r>
            <a:rPr lang="en-US" altLang="zh-CN" b="0" i="0" u="none" dirty="0"/>
            <a:t>.</a:t>
          </a:r>
          <a:endParaRPr lang="en-US" dirty="0"/>
        </a:p>
      </dgm:t>
    </dgm:pt>
    <dgm:pt modelId="{0807D5EA-F6C4-4430-BE85-F3FDF04D09D8}" type="parTrans" cxnId="{8479C522-0220-4332-99F7-89CE113727EF}">
      <dgm:prSet/>
      <dgm:spPr/>
      <dgm:t>
        <a:bodyPr/>
        <a:lstStyle/>
        <a:p>
          <a:endParaRPr lang="en-US"/>
        </a:p>
      </dgm:t>
    </dgm:pt>
    <dgm:pt modelId="{1A1895CC-1BE9-4E8B-90AC-C84609480FDD}" type="sibTrans" cxnId="{8479C522-0220-4332-99F7-89CE113727EF}">
      <dgm:prSet/>
      <dgm:spPr/>
      <dgm:t>
        <a:bodyPr/>
        <a:lstStyle/>
        <a:p>
          <a:endParaRPr lang="en-US"/>
        </a:p>
      </dgm:t>
    </dgm:pt>
    <dgm:pt modelId="{25A62C54-D555-49E4-8994-8B513C1AA275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388343B6-A833-41D5-877D-C8BC642477BC}" type="parTrans" cxnId="{6D790327-4632-4597-A86A-A0B83E1FBA2F}">
      <dgm:prSet/>
      <dgm:spPr/>
      <dgm:t>
        <a:bodyPr/>
        <a:lstStyle/>
        <a:p>
          <a:endParaRPr lang="en-US"/>
        </a:p>
      </dgm:t>
    </dgm:pt>
    <dgm:pt modelId="{6229C0BE-DE34-45EC-8810-945D6A969E7B}" type="sibTrans" cxnId="{6D790327-4632-4597-A86A-A0B83E1FBA2F}">
      <dgm:prSet/>
      <dgm:spPr/>
      <dgm:t>
        <a:bodyPr/>
        <a:lstStyle/>
        <a:p>
          <a:endParaRPr lang="en-US"/>
        </a:p>
      </dgm:t>
    </dgm:pt>
    <dgm:pt modelId="{278DDDAD-57C1-4C99-961C-7031836ACDEC}">
      <dgm:prSet custT="1"/>
      <dgm:spPr/>
      <dgm:t>
        <a:bodyPr/>
        <a:lstStyle/>
        <a:p>
          <a:r>
            <a:rPr lang="en-US" sz="3200" b="0" i="0" u="none" dirty="0" err="1"/>
            <a:t>initResponse</a:t>
          </a:r>
          <a:r>
            <a:rPr lang="en-US" sz="3200" b="0" i="0" u="none" dirty="0"/>
            <a:t>, </a:t>
          </a:r>
          <a:r>
            <a:rPr lang="en-US" sz="3200" b="0" i="0" u="none" dirty="0" err="1"/>
            <a:t>noUserResponse</a:t>
          </a:r>
          <a:r>
            <a:rPr lang="en-US" sz="3200" b="0" i="0" u="none" dirty="0"/>
            <a:t>, </a:t>
          </a:r>
          <a:r>
            <a:rPr lang="en-US" sz="3200" b="0" i="0" u="none" dirty="0" err="1"/>
            <a:t>userInUseResponse</a:t>
          </a:r>
          <a:endParaRPr lang="en-US" sz="3200" dirty="0"/>
        </a:p>
      </dgm:t>
    </dgm:pt>
    <dgm:pt modelId="{B27A212A-09E5-4D2C-AA43-15E7773FBC8B}" type="parTrans" cxnId="{87D6C523-1510-47E8-95DA-34D8AA903649}">
      <dgm:prSet/>
      <dgm:spPr/>
      <dgm:t>
        <a:bodyPr/>
        <a:lstStyle/>
        <a:p>
          <a:endParaRPr lang="en-US"/>
        </a:p>
      </dgm:t>
    </dgm:pt>
    <dgm:pt modelId="{C2462297-DC47-4F57-AD61-D16DD9A20701}" type="sibTrans" cxnId="{87D6C523-1510-47E8-95DA-34D8AA903649}">
      <dgm:prSet/>
      <dgm:spPr/>
      <dgm:t>
        <a:bodyPr/>
        <a:lstStyle/>
        <a:p>
          <a:endParaRPr lang="en-US"/>
        </a:p>
      </dgm:t>
    </dgm:pt>
    <dgm:pt modelId="{70A18AF5-5456-48A9-80E9-CBAD3838C6B6}">
      <dgm:prSet/>
      <dgm:spPr/>
      <dgm:t>
        <a:bodyPr/>
        <a:lstStyle/>
        <a:p>
          <a:r>
            <a:rPr lang="en-US" dirty="0"/>
            <a:t>User in use.</a:t>
          </a:r>
        </a:p>
      </dgm:t>
    </dgm:pt>
    <dgm:pt modelId="{FC7D78EF-2821-4AE0-A91D-B53D2430C3AE}" type="parTrans" cxnId="{1A1814E7-74F3-47ED-8D69-3BAB77E9B003}">
      <dgm:prSet/>
      <dgm:spPr/>
      <dgm:t>
        <a:bodyPr/>
        <a:lstStyle/>
        <a:p>
          <a:endParaRPr lang="en-US"/>
        </a:p>
      </dgm:t>
    </dgm:pt>
    <dgm:pt modelId="{B88F91EA-C7E0-4C14-BC77-B8890040CC87}" type="sibTrans" cxnId="{1A1814E7-74F3-47ED-8D69-3BAB77E9B003}">
      <dgm:prSet/>
      <dgm:spPr/>
      <dgm:t>
        <a:bodyPr/>
        <a:lstStyle/>
        <a:p>
          <a:endParaRPr lang="en-US"/>
        </a:p>
      </dgm:t>
    </dgm:pt>
    <dgm:pt modelId="{CFAADDDC-EF49-4B9F-84B2-5E0D3F599E1E}" type="pres">
      <dgm:prSet presAssocID="{42ACDC81-BFD2-47BF-BC4E-6C5C12769C79}" presName="linearFlow" presStyleCnt="0">
        <dgm:presLayoutVars>
          <dgm:dir/>
          <dgm:animLvl val="lvl"/>
          <dgm:resizeHandles val="exact"/>
        </dgm:presLayoutVars>
      </dgm:prSet>
      <dgm:spPr/>
    </dgm:pt>
    <dgm:pt modelId="{C132C233-02CD-46E2-B3F2-76F6A0DFA077}" type="pres">
      <dgm:prSet presAssocID="{D2A431BC-34F3-429B-9F00-6BA04FDC44E9}" presName="composite" presStyleCnt="0"/>
      <dgm:spPr/>
    </dgm:pt>
    <dgm:pt modelId="{2A48BBBA-08F0-40C7-972C-E5CF5EA6F8E3}" type="pres">
      <dgm:prSet presAssocID="{D2A431BC-34F3-429B-9F00-6BA04FDC44E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24C4B2-E34E-4C70-9AB4-5A3CD27B37CC}" type="pres">
      <dgm:prSet presAssocID="{D2A431BC-34F3-429B-9F00-6BA04FDC44E9}" presName="descendantText" presStyleLbl="alignAcc1" presStyleIdx="0" presStyleCnt="3">
        <dgm:presLayoutVars>
          <dgm:bulletEnabled val="1"/>
        </dgm:presLayoutVars>
      </dgm:prSet>
      <dgm:spPr/>
    </dgm:pt>
    <dgm:pt modelId="{9747CBEA-92DF-4739-8A95-79E8C01C026D}" type="pres">
      <dgm:prSet presAssocID="{E3A5EFA1-F391-4599-AAF9-7B555BDF64CD}" presName="sp" presStyleCnt="0"/>
      <dgm:spPr/>
    </dgm:pt>
    <dgm:pt modelId="{522F2F6C-FE5A-4A20-A672-682BDFC2DB0C}" type="pres">
      <dgm:prSet presAssocID="{08CDA0D9-5F8D-4E9C-B616-9F529A3404C9}" presName="composite" presStyleCnt="0"/>
      <dgm:spPr/>
    </dgm:pt>
    <dgm:pt modelId="{45226731-3089-4D12-B5F0-664BB660044A}" type="pres">
      <dgm:prSet presAssocID="{08CDA0D9-5F8D-4E9C-B616-9F529A3404C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B2D8BEE-9479-4C7F-BFF0-84F857CC1132}" type="pres">
      <dgm:prSet presAssocID="{08CDA0D9-5F8D-4E9C-B616-9F529A3404C9}" presName="descendantText" presStyleLbl="alignAcc1" presStyleIdx="1" presStyleCnt="3">
        <dgm:presLayoutVars>
          <dgm:bulletEnabled val="1"/>
        </dgm:presLayoutVars>
      </dgm:prSet>
      <dgm:spPr/>
    </dgm:pt>
    <dgm:pt modelId="{0BB21739-608B-45E6-81EF-0FB8A005B4AA}" type="pres">
      <dgm:prSet presAssocID="{1494630B-F426-4464-BE5B-162E85F336BE}" presName="sp" presStyleCnt="0"/>
      <dgm:spPr/>
    </dgm:pt>
    <dgm:pt modelId="{39FE7412-15AE-420E-9082-80FCE0C2E761}" type="pres">
      <dgm:prSet presAssocID="{25A62C54-D555-49E4-8994-8B513C1AA275}" presName="composite" presStyleCnt="0"/>
      <dgm:spPr/>
    </dgm:pt>
    <dgm:pt modelId="{7D1DFE9A-0E28-4736-B762-86807C2C3F49}" type="pres">
      <dgm:prSet presAssocID="{25A62C54-D555-49E4-8994-8B513C1AA2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FB779E-8B57-4B10-803E-3AE3E22ED113}" type="pres">
      <dgm:prSet presAssocID="{25A62C54-D555-49E4-8994-8B513C1AA2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5C4C014-0D7A-4038-9C1D-A8A5E8273BB8}" srcId="{42ACDC81-BFD2-47BF-BC4E-6C5C12769C79}" destId="{08CDA0D9-5F8D-4E9C-B616-9F529A3404C9}" srcOrd="1" destOrd="0" parTransId="{475E45D9-14D5-4AC8-9548-AEA48D888CAA}" sibTransId="{1494630B-F426-4464-BE5B-162E85F336BE}"/>
    <dgm:cxn modelId="{8479C522-0220-4332-99F7-89CE113727EF}" srcId="{08CDA0D9-5F8D-4E9C-B616-9F529A3404C9}" destId="{E1FC6F82-A4B1-4237-9E60-44C923C7AECA}" srcOrd="0" destOrd="0" parTransId="{0807D5EA-F6C4-4430-BE85-F3FDF04D09D8}" sibTransId="{1A1895CC-1BE9-4E8B-90AC-C84609480FDD}"/>
    <dgm:cxn modelId="{87D6C523-1510-47E8-95DA-34D8AA903649}" srcId="{25A62C54-D555-49E4-8994-8B513C1AA275}" destId="{278DDDAD-57C1-4C99-961C-7031836ACDEC}" srcOrd="0" destOrd="0" parTransId="{B27A212A-09E5-4D2C-AA43-15E7773FBC8B}" sibTransId="{C2462297-DC47-4F57-AD61-D16DD9A20701}"/>
    <dgm:cxn modelId="{6D790327-4632-4597-A86A-A0B83E1FBA2F}" srcId="{42ACDC81-BFD2-47BF-BC4E-6C5C12769C79}" destId="{25A62C54-D555-49E4-8994-8B513C1AA275}" srcOrd="2" destOrd="0" parTransId="{388343B6-A833-41D5-877D-C8BC642477BC}" sibTransId="{6229C0BE-DE34-45EC-8810-945D6A969E7B}"/>
    <dgm:cxn modelId="{1FD92829-7FDA-4093-8E61-37198A54B88D}" type="presOf" srcId="{42ACDC81-BFD2-47BF-BC4E-6C5C12769C79}" destId="{CFAADDDC-EF49-4B9F-84B2-5E0D3F599E1E}" srcOrd="0" destOrd="0" presId="urn:microsoft.com/office/officeart/2005/8/layout/chevron2"/>
    <dgm:cxn modelId="{75B9793C-F68A-433D-854E-E375FA8F604C}" type="presOf" srcId="{3ED358A9-41DD-428C-A12B-674B52A97BAD}" destId="{FC24C4B2-E34E-4C70-9AB4-5A3CD27B37CC}" srcOrd="0" destOrd="0" presId="urn:microsoft.com/office/officeart/2005/8/layout/chevron2"/>
    <dgm:cxn modelId="{8575D05B-8EC4-4B99-9699-6B56C777BC45}" type="presOf" srcId="{D2A431BC-34F3-429B-9F00-6BA04FDC44E9}" destId="{2A48BBBA-08F0-40C7-972C-E5CF5EA6F8E3}" srcOrd="0" destOrd="0" presId="urn:microsoft.com/office/officeart/2005/8/layout/chevron2"/>
    <dgm:cxn modelId="{89F19D42-23BC-4EEC-92B2-2835D5EB2A09}" type="presOf" srcId="{70A18AF5-5456-48A9-80E9-CBAD3838C6B6}" destId="{CB2D8BEE-9479-4C7F-BFF0-84F857CC1132}" srcOrd="0" destOrd="1" presId="urn:microsoft.com/office/officeart/2005/8/layout/chevron2"/>
    <dgm:cxn modelId="{ACE59468-6EEF-4095-8438-B764C5F45A22}" srcId="{42ACDC81-BFD2-47BF-BC4E-6C5C12769C79}" destId="{D2A431BC-34F3-429B-9F00-6BA04FDC44E9}" srcOrd="0" destOrd="0" parTransId="{15DAE749-E8B8-425F-88EF-704CE40A51A5}" sibTransId="{E3A5EFA1-F391-4599-AAF9-7B555BDF64CD}"/>
    <dgm:cxn modelId="{DF271F49-D8A9-47E1-B5B5-5717C1023C8B}" type="presOf" srcId="{278DDDAD-57C1-4C99-961C-7031836ACDEC}" destId="{3DFB779E-8B57-4B10-803E-3AE3E22ED113}" srcOrd="0" destOrd="0" presId="urn:microsoft.com/office/officeart/2005/8/layout/chevron2"/>
    <dgm:cxn modelId="{1ED17979-68D4-4B40-BF47-F7696E9E9044}" srcId="{3ED358A9-41DD-428C-A12B-674B52A97BAD}" destId="{AA4DAEA0-7F4E-4992-9A59-7882B2FED1FB}" srcOrd="0" destOrd="0" parTransId="{8C2B3092-043A-49BA-83AE-E1B92179C26B}" sibTransId="{CA0BC5B1-C99A-4BFD-B4A2-71A6F4954D4D}"/>
    <dgm:cxn modelId="{B901BB86-32A8-469E-9404-01D649F487B1}" srcId="{D2A431BC-34F3-429B-9F00-6BA04FDC44E9}" destId="{3ED358A9-41DD-428C-A12B-674B52A97BAD}" srcOrd="0" destOrd="0" parTransId="{8D3FB597-5766-4410-91DC-620D1DA8BEE3}" sibTransId="{4D651DC6-4C71-4921-9DB4-1B5E874F6E68}"/>
    <dgm:cxn modelId="{543E6FAC-6790-465E-B6FA-19651621A5CD}" type="presOf" srcId="{08CDA0D9-5F8D-4E9C-B616-9F529A3404C9}" destId="{45226731-3089-4D12-B5F0-664BB660044A}" srcOrd="0" destOrd="0" presId="urn:microsoft.com/office/officeart/2005/8/layout/chevron2"/>
    <dgm:cxn modelId="{B71485AF-DCFA-429E-B224-FE19F7A48400}" type="presOf" srcId="{25A62C54-D555-49E4-8994-8B513C1AA275}" destId="{7D1DFE9A-0E28-4736-B762-86807C2C3F49}" srcOrd="0" destOrd="0" presId="urn:microsoft.com/office/officeart/2005/8/layout/chevron2"/>
    <dgm:cxn modelId="{190767E0-5587-49F0-A0B3-9880E6D624AC}" type="presOf" srcId="{E1FC6F82-A4B1-4237-9E60-44C923C7AECA}" destId="{CB2D8BEE-9479-4C7F-BFF0-84F857CC1132}" srcOrd="0" destOrd="0" presId="urn:microsoft.com/office/officeart/2005/8/layout/chevron2"/>
    <dgm:cxn modelId="{FA7A84E2-032F-4C3E-BBA8-C3294E0C3071}" type="presOf" srcId="{AA4DAEA0-7F4E-4992-9A59-7882B2FED1FB}" destId="{FC24C4B2-E34E-4C70-9AB4-5A3CD27B37CC}" srcOrd="0" destOrd="1" presId="urn:microsoft.com/office/officeart/2005/8/layout/chevron2"/>
    <dgm:cxn modelId="{1A1814E7-74F3-47ED-8D69-3BAB77E9B003}" srcId="{08CDA0D9-5F8D-4E9C-B616-9F529A3404C9}" destId="{70A18AF5-5456-48A9-80E9-CBAD3838C6B6}" srcOrd="1" destOrd="0" parTransId="{FC7D78EF-2821-4AE0-A91D-B53D2430C3AE}" sibTransId="{B88F91EA-C7E0-4C14-BC77-B8890040CC87}"/>
    <dgm:cxn modelId="{D977014B-D730-42CB-914D-BD609DCF3341}" type="presParOf" srcId="{CFAADDDC-EF49-4B9F-84B2-5E0D3F599E1E}" destId="{C132C233-02CD-46E2-B3F2-76F6A0DFA077}" srcOrd="0" destOrd="0" presId="urn:microsoft.com/office/officeart/2005/8/layout/chevron2"/>
    <dgm:cxn modelId="{08888D68-DE8C-4C16-969D-072782336DEF}" type="presParOf" srcId="{C132C233-02CD-46E2-B3F2-76F6A0DFA077}" destId="{2A48BBBA-08F0-40C7-972C-E5CF5EA6F8E3}" srcOrd="0" destOrd="0" presId="urn:microsoft.com/office/officeart/2005/8/layout/chevron2"/>
    <dgm:cxn modelId="{E22D5AB7-0CC6-4A65-82B2-4B046D82DFB1}" type="presParOf" srcId="{C132C233-02CD-46E2-B3F2-76F6A0DFA077}" destId="{FC24C4B2-E34E-4C70-9AB4-5A3CD27B37CC}" srcOrd="1" destOrd="0" presId="urn:microsoft.com/office/officeart/2005/8/layout/chevron2"/>
    <dgm:cxn modelId="{D808DACD-B550-4AAA-BC9C-AB7164EC576C}" type="presParOf" srcId="{CFAADDDC-EF49-4B9F-84B2-5E0D3F599E1E}" destId="{9747CBEA-92DF-4739-8A95-79E8C01C026D}" srcOrd="1" destOrd="0" presId="urn:microsoft.com/office/officeart/2005/8/layout/chevron2"/>
    <dgm:cxn modelId="{FD543063-0FBB-41D9-9F34-F1EA7983FF01}" type="presParOf" srcId="{CFAADDDC-EF49-4B9F-84B2-5E0D3F599E1E}" destId="{522F2F6C-FE5A-4A20-A672-682BDFC2DB0C}" srcOrd="2" destOrd="0" presId="urn:microsoft.com/office/officeart/2005/8/layout/chevron2"/>
    <dgm:cxn modelId="{68502270-0A82-4634-AB5A-E85BFBC2BAC3}" type="presParOf" srcId="{522F2F6C-FE5A-4A20-A672-682BDFC2DB0C}" destId="{45226731-3089-4D12-B5F0-664BB660044A}" srcOrd="0" destOrd="0" presId="urn:microsoft.com/office/officeart/2005/8/layout/chevron2"/>
    <dgm:cxn modelId="{362C16B0-3139-4E9C-802C-D57ADC118BC8}" type="presParOf" srcId="{522F2F6C-FE5A-4A20-A672-682BDFC2DB0C}" destId="{CB2D8BEE-9479-4C7F-BFF0-84F857CC1132}" srcOrd="1" destOrd="0" presId="urn:microsoft.com/office/officeart/2005/8/layout/chevron2"/>
    <dgm:cxn modelId="{CABBBCC9-2F56-4B40-BE0A-C7C9031C5C20}" type="presParOf" srcId="{CFAADDDC-EF49-4B9F-84B2-5E0D3F599E1E}" destId="{0BB21739-608B-45E6-81EF-0FB8A005B4AA}" srcOrd="3" destOrd="0" presId="urn:microsoft.com/office/officeart/2005/8/layout/chevron2"/>
    <dgm:cxn modelId="{6F3C22FD-0209-4C64-9CEE-7FA3E3413A23}" type="presParOf" srcId="{CFAADDDC-EF49-4B9F-84B2-5E0D3F599E1E}" destId="{39FE7412-15AE-420E-9082-80FCE0C2E761}" srcOrd="4" destOrd="0" presId="urn:microsoft.com/office/officeart/2005/8/layout/chevron2"/>
    <dgm:cxn modelId="{E1C86EEB-42A6-4804-8994-CF2D39B41F31}" type="presParOf" srcId="{39FE7412-15AE-420E-9082-80FCE0C2E761}" destId="{7D1DFE9A-0E28-4736-B762-86807C2C3F49}" srcOrd="0" destOrd="0" presId="urn:microsoft.com/office/officeart/2005/8/layout/chevron2"/>
    <dgm:cxn modelId="{501EBC78-E0CD-4AED-862E-75EE3FE0B1DD}" type="presParOf" srcId="{39FE7412-15AE-420E-9082-80FCE0C2E761}" destId="{3DFB779E-8B57-4B10-803E-3AE3E22ED1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19EEA1-CDDF-42AB-9212-9E26DA57F208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A3ED2-EEB7-40FD-B99F-7BBEE2E633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Login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2" action="ppaction://hlinksldjump"/>
            </a:rPr>
            <a:t>Register</a:t>
          </a:r>
          <a:endParaRPr lang="en-US" dirty="0"/>
        </a:p>
      </dgm:t>
    </dgm:pt>
    <dgm:pt modelId="{3B3C475E-87EA-4FF6-9ADE-E81BE4B1F94A}" type="sibTrans" cxnId="{F4FA9AC9-9FFA-408F-AB52-DCEF77426870}">
      <dgm:prSet phldrT="1" phldr="0"/>
      <dgm:spPr/>
      <dgm:t>
        <a:bodyPr/>
        <a:lstStyle/>
        <a:p>
          <a:endParaRPr lang="en-US"/>
        </a:p>
      </dgm:t>
    </dgm:pt>
    <dgm:pt modelId="{D66B4B82-4424-4272-9F4F-53A0F29D5342}" type="parTrans" cxnId="{F4FA9AC9-9FFA-408F-AB52-DCEF77426870}">
      <dgm:prSet/>
      <dgm:spPr/>
      <dgm:t>
        <a:bodyPr/>
        <a:lstStyle/>
        <a:p>
          <a:endParaRPr lang="en-US"/>
        </a:p>
      </dgm:t>
    </dgm:pt>
    <dgm:pt modelId="{EF6E9A12-8E56-4415-8538-311494C136E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Create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4" action="ppaction://hlinksldjump"/>
            </a:rPr>
            <a:t>Join</a:t>
          </a:r>
          <a:r>
            <a:rPr lang="en-US" dirty="0"/>
            <a:t>/</a:t>
          </a:r>
          <a:r>
            <a:rPr lang="en-US" dirty="0">
              <a:hlinkClick xmlns:r="http://schemas.openxmlformats.org/officeDocument/2006/relationships" r:id="rId5" action="ppaction://hlinksldjump"/>
            </a:rPr>
            <a:t>Edit</a:t>
          </a:r>
          <a:r>
            <a:rPr lang="en-US" dirty="0"/>
            <a:t> a room</a:t>
          </a:r>
        </a:p>
      </dgm:t>
    </dgm:pt>
    <dgm:pt modelId="{947A4473-FF92-4AC4-86B9-B10F33F2FD80}" type="parTrans" cxnId="{74822133-D788-455E-9F22-308BC81B3A0C}">
      <dgm:prSet/>
      <dgm:spPr/>
      <dgm:t>
        <a:bodyPr/>
        <a:lstStyle/>
        <a:p>
          <a:endParaRPr lang="en-US"/>
        </a:p>
      </dgm:t>
    </dgm:pt>
    <dgm:pt modelId="{B7A33FCB-6C90-41DB-973B-BF050C52C2DA}" type="sibTrans" cxnId="{74822133-D788-455E-9F22-308BC81B3A0C}">
      <dgm:prSet phldrT="2" phldr="0"/>
      <dgm:spPr/>
      <dgm:t>
        <a:bodyPr/>
        <a:lstStyle/>
        <a:p>
          <a:endParaRPr lang="en-US"/>
        </a:p>
      </dgm:t>
    </dgm:pt>
    <dgm:pt modelId="{8B33E6E0-7F4B-446C-AF18-27D9BFE85BB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Send a message</a:t>
          </a:r>
          <a:endParaRPr lang="en-US" dirty="0"/>
        </a:p>
      </dgm:t>
    </dgm:pt>
    <dgm:pt modelId="{09103987-61DA-455D-972E-745CDA2AEE3E}" type="parTrans" cxnId="{5BA0E320-F966-4C1C-9BA0-2D604F064998}">
      <dgm:prSet/>
      <dgm:spPr/>
      <dgm:t>
        <a:bodyPr/>
        <a:lstStyle/>
        <a:p>
          <a:endParaRPr lang="en-US"/>
        </a:p>
      </dgm:t>
    </dgm:pt>
    <dgm:pt modelId="{4D5DF297-7302-45F9-9C91-191741A0720F}" type="sibTrans" cxnId="{5BA0E320-F966-4C1C-9BA0-2D604F064998}">
      <dgm:prSet phldrT="3" phldr="0"/>
      <dgm:spPr/>
      <dgm:t>
        <a:bodyPr/>
        <a:lstStyle/>
        <a:p>
          <a:endParaRPr lang="en-US"/>
        </a:p>
      </dgm:t>
    </dgm:pt>
    <dgm:pt modelId="{C58D3C14-C5E4-4939-A852-15E760A8F5D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Leave a room</a:t>
          </a:r>
          <a:endParaRPr lang="en-US" dirty="0"/>
        </a:p>
      </dgm:t>
    </dgm:pt>
    <dgm:pt modelId="{95583BD0-7206-4BC3-AE25-CF648E451706}" type="parTrans" cxnId="{2DD32462-BF4C-41EE-B5D2-44423FBD8E91}">
      <dgm:prSet/>
      <dgm:spPr/>
      <dgm:t>
        <a:bodyPr/>
        <a:lstStyle/>
        <a:p>
          <a:endParaRPr lang="en-US"/>
        </a:p>
      </dgm:t>
    </dgm:pt>
    <dgm:pt modelId="{58873E6F-41F1-4AF5-A9BC-47A3DA8D56FD}" type="sibTrans" cxnId="{2DD32462-BF4C-41EE-B5D2-44423FBD8E91}">
      <dgm:prSet phldrT="5" phldr="0"/>
      <dgm:spPr/>
      <dgm:t>
        <a:bodyPr/>
        <a:lstStyle/>
        <a:p>
          <a:endParaRPr lang="en-US"/>
        </a:p>
      </dgm:t>
    </dgm:pt>
    <dgm:pt modelId="{B9259D5E-EED6-44EB-B941-D998B987840A}" type="pres">
      <dgm:prSet presAssocID="{9E19EEA1-CDDF-42AB-9212-9E26DA57F208}" presName="Name0" presStyleCnt="0">
        <dgm:presLayoutVars>
          <dgm:dir/>
          <dgm:animLvl val="lvl"/>
          <dgm:resizeHandles val="exact"/>
        </dgm:presLayoutVars>
      </dgm:prSet>
      <dgm:spPr/>
    </dgm:pt>
    <dgm:pt modelId="{040A386C-C628-402F-BD98-5283F66A6B1C}" type="pres">
      <dgm:prSet presAssocID="{67FA3ED2-EEB7-40FD-B99F-7BBEE2E633D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E55322-70EF-4792-B577-80ADD16A3823}" type="pres">
      <dgm:prSet presAssocID="{3B3C475E-87EA-4FF6-9ADE-E81BE4B1F94A}" presName="parTxOnlySpace" presStyleCnt="0"/>
      <dgm:spPr/>
    </dgm:pt>
    <dgm:pt modelId="{A042D018-6BC3-4DE5-A49A-677162F28E37}" type="pres">
      <dgm:prSet presAssocID="{EF6E9A12-8E56-4415-8538-311494C136EB}" presName="parTxOnly" presStyleLbl="node1" presStyleIdx="1" presStyleCnt="4" custLinFactNeighborX="-7507" custLinFactNeighborY="-6654">
        <dgm:presLayoutVars>
          <dgm:chMax val="0"/>
          <dgm:chPref val="0"/>
          <dgm:bulletEnabled val="1"/>
        </dgm:presLayoutVars>
      </dgm:prSet>
      <dgm:spPr/>
    </dgm:pt>
    <dgm:pt modelId="{6317E42E-141F-42DF-BAF2-9006A1A64A06}" type="pres">
      <dgm:prSet presAssocID="{B7A33FCB-6C90-41DB-973B-BF050C52C2DA}" presName="parTxOnlySpace" presStyleCnt="0"/>
      <dgm:spPr/>
    </dgm:pt>
    <dgm:pt modelId="{6E047405-0A6B-4292-B307-DFEFE1A97FDE}" type="pres">
      <dgm:prSet presAssocID="{8B33E6E0-7F4B-446C-AF18-27D9BFE85BB5}" presName="parTxOnly" presStyleLbl="node1" presStyleIdx="2" presStyleCnt="4" custLinFactNeighborX="-7507" custLinFactNeighborY="-6654">
        <dgm:presLayoutVars>
          <dgm:chMax val="0"/>
          <dgm:chPref val="0"/>
          <dgm:bulletEnabled val="1"/>
        </dgm:presLayoutVars>
      </dgm:prSet>
      <dgm:spPr/>
    </dgm:pt>
    <dgm:pt modelId="{6B760A3A-6545-47EB-84F6-D185E5550ED0}" type="pres">
      <dgm:prSet presAssocID="{4D5DF297-7302-45F9-9C91-191741A0720F}" presName="parTxOnlySpace" presStyleCnt="0"/>
      <dgm:spPr/>
    </dgm:pt>
    <dgm:pt modelId="{8CB6AA84-9B77-4CC7-9525-75F6C9496F87}" type="pres">
      <dgm:prSet presAssocID="{C58D3C14-C5E4-4939-A852-15E760A8F5D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552E03-898B-4068-965B-1D13FB2452A9}" type="presOf" srcId="{C58D3C14-C5E4-4939-A852-15E760A8F5DF}" destId="{8CB6AA84-9B77-4CC7-9525-75F6C9496F87}" srcOrd="0" destOrd="0" presId="urn:microsoft.com/office/officeart/2005/8/layout/chevron1"/>
    <dgm:cxn modelId="{787CC008-5AA2-46A6-965D-3F1893843298}" type="presOf" srcId="{EF6E9A12-8E56-4415-8538-311494C136EB}" destId="{A042D018-6BC3-4DE5-A49A-677162F28E37}" srcOrd="0" destOrd="0" presId="urn:microsoft.com/office/officeart/2005/8/layout/chevron1"/>
    <dgm:cxn modelId="{5BA0E320-F966-4C1C-9BA0-2D604F064998}" srcId="{9E19EEA1-CDDF-42AB-9212-9E26DA57F208}" destId="{8B33E6E0-7F4B-446C-AF18-27D9BFE85BB5}" srcOrd="2" destOrd="0" parTransId="{09103987-61DA-455D-972E-745CDA2AEE3E}" sibTransId="{4D5DF297-7302-45F9-9C91-191741A0720F}"/>
    <dgm:cxn modelId="{74822133-D788-455E-9F22-308BC81B3A0C}" srcId="{9E19EEA1-CDDF-42AB-9212-9E26DA57F208}" destId="{EF6E9A12-8E56-4415-8538-311494C136EB}" srcOrd="1" destOrd="0" parTransId="{947A4473-FF92-4AC4-86B9-B10F33F2FD80}" sibTransId="{B7A33FCB-6C90-41DB-973B-BF050C52C2DA}"/>
    <dgm:cxn modelId="{A339C15B-823C-450C-8384-5E5222BB2846}" type="presOf" srcId="{8B33E6E0-7F4B-446C-AF18-27D9BFE85BB5}" destId="{6E047405-0A6B-4292-B307-DFEFE1A97FDE}" srcOrd="0" destOrd="0" presId="urn:microsoft.com/office/officeart/2005/8/layout/chevron1"/>
    <dgm:cxn modelId="{2DD32462-BF4C-41EE-B5D2-44423FBD8E91}" srcId="{9E19EEA1-CDDF-42AB-9212-9E26DA57F208}" destId="{C58D3C14-C5E4-4939-A852-15E760A8F5DF}" srcOrd="3" destOrd="0" parTransId="{95583BD0-7206-4BC3-AE25-CF648E451706}" sibTransId="{58873E6F-41F1-4AF5-A9BC-47A3DA8D56FD}"/>
    <dgm:cxn modelId="{257F6988-86F8-48D2-A418-1FC3A33FE4AA}" type="presOf" srcId="{67FA3ED2-EEB7-40FD-B99F-7BBEE2E633DF}" destId="{040A386C-C628-402F-BD98-5283F66A6B1C}" srcOrd="0" destOrd="0" presId="urn:microsoft.com/office/officeart/2005/8/layout/chevron1"/>
    <dgm:cxn modelId="{5237EB8B-686E-4E70-921D-F00A2E47F91B}" type="presOf" srcId="{9E19EEA1-CDDF-42AB-9212-9E26DA57F208}" destId="{B9259D5E-EED6-44EB-B941-D998B987840A}" srcOrd="0" destOrd="0" presId="urn:microsoft.com/office/officeart/2005/8/layout/chevron1"/>
    <dgm:cxn modelId="{F4FA9AC9-9FFA-408F-AB52-DCEF77426870}" srcId="{9E19EEA1-CDDF-42AB-9212-9E26DA57F208}" destId="{67FA3ED2-EEB7-40FD-B99F-7BBEE2E633DF}" srcOrd="0" destOrd="0" parTransId="{D66B4B82-4424-4272-9F4F-53A0F29D5342}" sibTransId="{3B3C475E-87EA-4FF6-9ADE-E81BE4B1F94A}"/>
    <dgm:cxn modelId="{47151725-013D-427D-B6C1-988CBED21970}" type="presParOf" srcId="{B9259D5E-EED6-44EB-B941-D998B987840A}" destId="{040A386C-C628-402F-BD98-5283F66A6B1C}" srcOrd="0" destOrd="0" presId="urn:microsoft.com/office/officeart/2005/8/layout/chevron1"/>
    <dgm:cxn modelId="{ADAEE740-2195-4705-BAFB-B244B50F67A3}" type="presParOf" srcId="{B9259D5E-EED6-44EB-B941-D998B987840A}" destId="{71E55322-70EF-4792-B577-80ADD16A3823}" srcOrd="1" destOrd="0" presId="urn:microsoft.com/office/officeart/2005/8/layout/chevron1"/>
    <dgm:cxn modelId="{B0008793-6402-45F5-9E44-0229F6CBFD14}" type="presParOf" srcId="{B9259D5E-EED6-44EB-B941-D998B987840A}" destId="{A042D018-6BC3-4DE5-A49A-677162F28E37}" srcOrd="2" destOrd="0" presId="urn:microsoft.com/office/officeart/2005/8/layout/chevron1"/>
    <dgm:cxn modelId="{7067551C-D060-4E96-AD7B-82F68C5F5181}" type="presParOf" srcId="{B9259D5E-EED6-44EB-B941-D998B987840A}" destId="{6317E42E-141F-42DF-BAF2-9006A1A64A06}" srcOrd="3" destOrd="0" presId="urn:microsoft.com/office/officeart/2005/8/layout/chevron1"/>
    <dgm:cxn modelId="{A6F45E78-4DB5-4379-885A-C6F0BB62D5FE}" type="presParOf" srcId="{B9259D5E-EED6-44EB-B941-D998B987840A}" destId="{6E047405-0A6B-4292-B307-DFEFE1A97FDE}" srcOrd="4" destOrd="0" presId="urn:microsoft.com/office/officeart/2005/8/layout/chevron1"/>
    <dgm:cxn modelId="{487FFBDD-B2BA-449E-8260-1A876C5D3179}" type="presParOf" srcId="{B9259D5E-EED6-44EB-B941-D998B987840A}" destId="{6B760A3A-6545-47EB-84F6-D185E5550ED0}" srcOrd="5" destOrd="0" presId="urn:microsoft.com/office/officeart/2005/8/layout/chevron1"/>
    <dgm:cxn modelId="{111A546D-0C97-4EFE-83D5-03BF5448ECF6}" type="presParOf" srcId="{B9259D5E-EED6-44EB-B941-D998B987840A}" destId="{8CB6AA84-9B77-4CC7-9525-75F6C9496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48C1E-C3EC-48AA-AA45-9C9169FC1E6D}">
      <dsp:nvSpPr>
        <dsp:cNvPr id="0" name=""/>
        <dsp:cNvSpPr/>
      </dsp:nvSpPr>
      <dsp:spPr>
        <a:xfrm>
          <a:off x="3241" y="470253"/>
          <a:ext cx="2571679" cy="205734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D250A3-5E92-4A1E-AAE6-B85C312C6FAA}">
      <dsp:nvSpPr>
        <dsp:cNvPr id="0" name=""/>
        <dsp:cNvSpPr/>
      </dsp:nvSpPr>
      <dsp:spPr>
        <a:xfrm>
          <a:off x="234692" y="2321862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Jiangguo Zhang (team lead)</a:t>
          </a:r>
        </a:p>
      </dsp:txBody>
      <dsp:txXfrm>
        <a:off x="234692" y="2321862"/>
        <a:ext cx="2288794" cy="720070"/>
      </dsp:txXfrm>
    </dsp:sp>
    <dsp:sp modelId="{8E46AAB2-20D9-42B4-A1E7-0978770785BF}">
      <dsp:nvSpPr>
        <dsp:cNvPr id="0" name=""/>
        <dsp:cNvSpPr/>
      </dsp:nvSpPr>
      <dsp:spPr>
        <a:xfrm>
          <a:off x="2832088" y="470253"/>
          <a:ext cx="2571679" cy="2057343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1BB85-2348-4032-A56C-A4AE7DC73870}">
      <dsp:nvSpPr>
        <dsp:cNvPr id="0" name=""/>
        <dsp:cNvSpPr/>
      </dsp:nvSpPr>
      <dsp:spPr>
        <a:xfrm>
          <a:off x="3063539" y="2321862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Yifan Wang (tech lead)</a:t>
          </a:r>
        </a:p>
      </dsp:txBody>
      <dsp:txXfrm>
        <a:off x="3063539" y="2321862"/>
        <a:ext cx="2288794" cy="720070"/>
      </dsp:txXfrm>
    </dsp:sp>
    <dsp:sp modelId="{1483D83F-22D1-4743-82D4-0CD32FA3ECC1}">
      <dsp:nvSpPr>
        <dsp:cNvPr id="0" name=""/>
        <dsp:cNvSpPr/>
      </dsp:nvSpPr>
      <dsp:spPr>
        <a:xfrm>
          <a:off x="5660935" y="470253"/>
          <a:ext cx="2571679" cy="2057343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523981-01E9-4267-AE12-110FF4E06224}">
      <dsp:nvSpPr>
        <dsp:cNvPr id="0" name=""/>
        <dsp:cNvSpPr/>
      </dsp:nvSpPr>
      <dsp:spPr>
        <a:xfrm>
          <a:off x="5892387" y="2321862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Sibo</a:t>
          </a:r>
          <a:r>
            <a:rPr lang="en-US" sz="2000" kern="1200" dirty="0"/>
            <a:t> Wang (doc lead)</a:t>
          </a:r>
        </a:p>
      </dsp:txBody>
      <dsp:txXfrm>
        <a:off x="5892387" y="2321862"/>
        <a:ext cx="2288794" cy="720070"/>
      </dsp:txXfrm>
    </dsp:sp>
    <dsp:sp modelId="{A7EBF103-BCC9-46F9-91E4-03D79CB8A1F9}">
      <dsp:nvSpPr>
        <dsp:cNvPr id="0" name=""/>
        <dsp:cNvSpPr/>
      </dsp:nvSpPr>
      <dsp:spPr>
        <a:xfrm>
          <a:off x="8489783" y="470253"/>
          <a:ext cx="2571679" cy="2057343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26000" b="-26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355D45-927D-4236-8851-AFEDF522BCD8}">
      <dsp:nvSpPr>
        <dsp:cNvPr id="0" name=""/>
        <dsp:cNvSpPr/>
      </dsp:nvSpPr>
      <dsp:spPr>
        <a:xfrm>
          <a:off x="8721234" y="2321862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Shunda Huang (dev)</a:t>
          </a:r>
        </a:p>
      </dsp:txBody>
      <dsp:txXfrm>
        <a:off x="8721234" y="2321862"/>
        <a:ext cx="2288794" cy="720070"/>
      </dsp:txXfrm>
    </dsp:sp>
    <dsp:sp modelId="{A4E4703A-FFB9-4A4F-99E3-4A031FCB8034}">
      <dsp:nvSpPr>
        <dsp:cNvPr id="0" name=""/>
        <dsp:cNvSpPr/>
      </dsp:nvSpPr>
      <dsp:spPr>
        <a:xfrm>
          <a:off x="1417665" y="3299100"/>
          <a:ext cx="2571679" cy="2057343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F5F2F4-BEC6-4DDE-85F2-B89EB701539C}">
      <dsp:nvSpPr>
        <dsp:cNvPr id="0" name=""/>
        <dsp:cNvSpPr/>
      </dsp:nvSpPr>
      <dsp:spPr>
        <a:xfrm>
          <a:off x="1649116" y="5150710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Sun (dev)</a:t>
          </a:r>
        </a:p>
      </dsp:txBody>
      <dsp:txXfrm>
        <a:off x="1649116" y="5150710"/>
        <a:ext cx="2288794" cy="720070"/>
      </dsp:txXfrm>
    </dsp:sp>
    <dsp:sp modelId="{108224E3-73C1-4E10-91F6-7DD89DA9B192}">
      <dsp:nvSpPr>
        <dsp:cNvPr id="0" name=""/>
        <dsp:cNvSpPr/>
      </dsp:nvSpPr>
      <dsp:spPr>
        <a:xfrm>
          <a:off x="4246512" y="3299100"/>
          <a:ext cx="2571679" cy="2057343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7D22B1-CB0E-442B-92BA-2BA4C50AF7A1}">
      <dsp:nvSpPr>
        <dsp:cNvPr id="0" name=""/>
        <dsp:cNvSpPr/>
      </dsp:nvSpPr>
      <dsp:spPr>
        <a:xfrm>
          <a:off x="4477963" y="5150710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Enze Zhong (dev)</a:t>
          </a:r>
        </a:p>
      </dsp:txBody>
      <dsp:txXfrm>
        <a:off x="4477963" y="5150710"/>
        <a:ext cx="2288794" cy="720070"/>
      </dsp:txXfrm>
    </dsp:sp>
    <dsp:sp modelId="{50E67ED0-2BB9-4C85-9F78-D36F5618196F}">
      <dsp:nvSpPr>
        <dsp:cNvPr id="0" name=""/>
        <dsp:cNvSpPr/>
      </dsp:nvSpPr>
      <dsp:spPr>
        <a:xfrm>
          <a:off x="7075359" y="3299100"/>
          <a:ext cx="2571679" cy="2057343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 t="-9000" b="-9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7A2AEA-3C1D-4548-B270-5812BE5D6F07}">
      <dsp:nvSpPr>
        <dsp:cNvPr id="0" name=""/>
        <dsp:cNvSpPr/>
      </dsp:nvSpPr>
      <dsp:spPr>
        <a:xfrm>
          <a:off x="7306810" y="5150710"/>
          <a:ext cx="2288794" cy="720070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Tingting Zhou (dev)</a:t>
          </a:r>
        </a:p>
      </dsp:txBody>
      <dsp:txXfrm>
        <a:off x="7306810" y="5150710"/>
        <a:ext cx="2288794" cy="7200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E292-14A0-47F3-B811-FD9ACA12CF8B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 rot="-5400000">
        <a:off x="1" y="521743"/>
        <a:ext cx="1036663" cy="444284"/>
      </dsp:txXfrm>
    </dsp:sp>
    <dsp:sp modelId="{B6FE8043-69E9-44EF-B4BC-E418AA4D13EB}">
      <dsp:nvSpPr>
        <dsp:cNvPr id="0" name=""/>
        <dsp:cNvSpPr/>
      </dsp:nvSpPr>
      <dsp:spPr>
        <a:xfrm rot="5400000">
          <a:off x="4213910" y="-3173835"/>
          <a:ext cx="962616" cy="73171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registerUserRequest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Payload: user</a:t>
          </a:r>
        </a:p>
      </dsp:txBody>
      <dsp:txXfrm rot="-5400000">
        <a:off x="1036664" y="50402"/>
        <a:ext cx="7270118" cy="868634"/>
      </dsp:txXfrm>
    </dsp:sp>
    <dsp:sp modelId="{71873326-016E-4F4A-AC4C-3F583C18A698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</a:t>
          </a:r>
        </a:p>
      </dsp:txBody>
      <dsp:txXfrm rot="-5400000">
        <a:off x="1" y="1807233"/>
        <a:ext cx="1036663" cy="444284"/>
      </dsp:txXfrm>
    </dsp:sp>
    <dsp:sp modelId="{8E81B495-789B-4EED-BFC0-E5400C6A5676}">
      <dsp:nvSpPr>
        <dsp:cNvPr id="0" name=""/>
        <dsp:cNvSpPr/>
      </dsp:nvSpPr>
      <dsp:spPr>
        <a:xfrm rot="5400000">
          <a:off x="4213910" y="-1888345"/>
          <a:ext cx="962616" cy="73171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0" i="0" u="none" kern="1200" dirty="0"/>
            <a:t>Return = </a:t>
          </a:r>
          <a:r>
            <a:rPr lang="en-US" altLang="zh-CN" sz="3400" b="0" i="0" u="none" kern="1200" dirty="0"/>
            <a:t>user in use ? </a:t>
          </a:r>
          <a:r>
            <a:rPr lang="en-US" altLang="zh-CN" sz="3400" b="0" i="0" u="none" kern="1200" dirty="0" err="1"/>
            <a:t>userExist</a:t>
          </a:r>
          <a:r>
            <a:rPr lang="en-US" altLang="zh-CN" sz="3400" b="0" i="0" u="none" kern="1200" dirty="0"/>
            <a:t> : data.</a:t>
          </a:r>
          <a:endParaRPr lang="en-US" sz="3400" kern="1200" dirty="0"/>
        </a:p>
      </dsp:txBody>
      <dsp:txXfrm rot="-5400000">
        <a:off x="1036664" y="1335892"/>
        <a:ext cx="7270118" cy="868634"/>
      </dsp:txXfrm>
    </dsp:sp>
    <dsp:sp modelId="{CB11A99B-77C1-498E-B4B3-FDEC507A39B4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</a:t>
          </a:r>
        </a:p>
      </dsp:txBody>
      <dsp:txXfrm rot="-5400000">
        <a:off x="1" y="3092723"/>
        <a:ext cx="1036663" cy="444284"/>
      </dsp:txXfrm>
    </dsp:sp>
    <dsp:sp modelId="{971379E1-2CAF-48DD-85B4-9C8A3C017C6A}">
      <dsp:nvSpPr>
        <dsp:cNvPr id="0" name=""/>
        <dsp:cNvSpPr/>
      </dsp:nvSpPr>
      <dsp:spPr>
        <a:xfrm rot="5400000">
          <a:off x="4213910" y="-602855"/>
          <a:ext cx="962616" cy="73171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u="none" kern="1200" dirty="0" err="1"/>
            <a:t>initResponse</a:t>
          </a:r>
          <a:r>
            <a:rPr lang="en-US" sz="3200" b="0" i="0" u="none" kern="1200" dirty="0"/>
            <a:t>, </a:t>
          </a:r>
          <a:r>
            <a:rPr lang="en-US" sz="3200" b="0" i="0" u="none" kern="1200" dirty="0" err="1"/>
            <a:t>userExistResponse</a:t>
          </a:r>
          <a:endParaRPr lang="en-US" sz="3200" kern="1200" dirty="0"/>
        </a:p>
      </dsp:txBody>
      <dsp:txXfrm rot="-5400000">
        <a:off x="1036664" y="2621382"/>
        <a:ext cx="7270118" cy="8686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6DA47-3762-40B9-975B-E925DD3793D3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 rot="-5400000">
        <a:off x="1" y="521743"/>
        <a:ext cx="1036663" cy="444284"/>
      </dsp:txXfrm>
    </dsp:sp>
    <dsp:sp modelId="{DD67FB84-670D-45E7-8E06-31D8E8883765}">
      <dsp:nvSpPr>
        <dsp:cNvPr id="0" name=""/>
        <dsp:cNvSpPr/>
      </dsp:nvSpPr>
      <dsp:spPr>
        <a:xfrm rot="5400000">
          <a:off x="4121646" y="-3081571"/>
          <a:ext cx="962616" cy="7132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createRoomRequest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Payload: room</a:t>
          </a:r>
        </a:p>
      </dsp:txBody>
      <dsp:txXfrm rot="-5400000">
        <a:off x="1036664" y="50402"/>
        <a:ext cx="7085590" cy="868634"/>
      </dsp:txXfrm>
    </dsp:sp>
    <dsp:sp modelId="{208D6F82-94F9-4C33-B86B-23226EC133A1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</a:t>
          </a:r>
        </a:p>
      </dsp:txBody>
      <dsp:txXfrm rot="-5400000">
        <a:off x="1" y="1807233"/>
        <a:ext cx="1036663" cy="444284"/>
      </dsp:txXfrm>
    </dsp:sp>
    <dsp:sp modelId="{3685B24D-5D5C-41DD-B0B7-66DDD2F4E2F1}">
      <dsp:nvSpPr>
        <dsp:cNvPr id="0" name=""/>
        <dsp:cNvSpPr/>
      </dsp:nvSpPr>
      <dsp:spPr>
        <a:xfrm rot="5400000">
          <a:off x="4121646" y="-1796081"/>
          <a:ext cx="962616" cy="7132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Return = </a:t>
          </a:r>
          <a:r>
            <a:rPr lang="en-US" altLang="zh-CN" sz="3200" kern="1200" dirty="0"/>
            <a:t>room exist ? none : </a:t>
          </a:r>
          <a:r>
            <a:rPr lang="en-US" altLang="zh-CN" sz="3200" kern="1200"/>
            <a:t>new room</a:t>
          </a:r>
          <a:r>
            <a:rPr lang="en-US" altLang="zh-CN" sz="3200" kern="1200" dirty="0"/>
            <a:t>.</a:t>
          </a:r>
          <a:endParaRPr lang="en-US" sz="3200" kern="1200" dirty="0"/>
        </a:p>
      </dsp:txBody>
      <dsp:txXfrm rot="-5400000">
        <a:off x="1036664" y="1335892"/>
        <a:ext cx="7085590" cy="868634"/>
      </dsp:txXfrm>
    </dsp:sp>
    <dsp:sp modelId="{AF4F6528-F2A1-4DAF-A39D-1F4378E3DBA3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</a:t>
          </a:r>
        </a:p>
      </dsp:txBody>
      <dsp:txXfrm rot="-5400000">
        <a:off x="1" y="3092723"/>
        <a:ext cx="1036663" cy="444284"/>
      </dsp:txXfrm>
    </dsp:sp>
    <dsp:sp modelId="{879166BA-7FCB-47BC-B236-77C39A85312F}">
      <dsp:nvSpPr>
        <dsp:cNvPr id="0" name=""/>
        <dsp:cNvSpPr/>
      </dsp:nvSpPr>
      <dsp:spPr>
        <a:xfrm rot="5400000">
          <a:off x="4121646" y="-510591"/>
          <a:ext cx="962616" cy="7132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u="none" kern="1200" dirty="0" err="1"/>
            <a:t>addRoomResponse</a:t>
          </a:r>
          <a:r>
            <a:rPr lang="en-US" sz="3200" b="0" i="0" u="none" kern="1200" dirty="0"/>
            <a:t>, </a:t>
          </a:r>
          <a:r>
            <a:rPr lang="en-US" sz="3200" b="0" i="0" u="none" kern="1200" dirty="0" err="1"/>
            <a:t>sendMsgResponse</a:t>
          </a:r>
          <a:endParaRPr lang="en-US" sz="3200" kern="1200" dirty="0"/>
        </a:p>
      </dsp:txBody>
      <dsp:txXfrm rot="-5400000">
        <a:off x="1036664" y="2621382"/>
        <a:ext cx="7085590" cy="8686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04AE-412B-4AD7-A5B9-F3EF49B173FD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Request</a:t>
          </a:r>
        </a:p>
      </dsp:txBody>
      <dsp:txXfrm rot="-5400000">
        <a:off x="1" y="521743"/>
        <a:ext cx="1036663" cy="444284"/>
      </dsp:txXfrm>
    </dsp:sp>
    <dsp:sp modelId="{4BCD96DA-ADF4-4A61-8495-80B44500FC79}">
      <dsp:nvSpPr>
        <dsp:cNvPr id="0" name=""/>
        <dsp:cNvSpPr/>
      </dsp:nvSpPr>
      <dsp:spPr>
        <a:xfrm rot="5400000">
          <a:off x="5213904" y="-417382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joinRoomRequest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Payload: </a:t>
          </a:r>
          <a:r>
            <a:rPr lang="en-US" sz="3200" kern="1200" dirty="0" err="1"/>
            <a:t>roomname</a:t>
          </a:r>
          <a:endParaRPr lang="en-US" sz="3200" kern="1200" dirty="0"/>
        </a:p>
      </dsp:txBody>
      <dsp:txXfrm rot="-5400000">
        <a:off x="1036664" y="50402"/>
        <a:ext cx="9270107" cy="868634"/>
      </dsp:txXfrm>
    </dsp:sp>
    <dsp:sp modelId="{756FD7A0-8E03-41B4-8611-D858A816A5A5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Logic</a:t>
          </a:r>
        </a:p>
      </dsp:txBody>
      <dsp:txXfrm rot="-5400000">
        <a:off x="1" y="1807233"/>
        <a:ext cx="1036663" cy="444284"/>
      </dsp:txXfrm>
    </dsp:sp>
    <dsp:sp modelId="{F54470E6-6AB6-4A07-BB5F-837C783720E5}">
      <dsp:nvSpPr>
        <dsp:cNvPr id="0" name=""/>
        <dsp:cNvSpPr/>
      </dsp:nvSpPr>
      <dsp:spPr>
        <a:xfrm rot="5400000">
          <a:off x="5213904" y="-288833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Send message to user and other members in the room.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Update user list in the room.</a:t>
          </a:r>
        </a:p>
      </dsp:txBody>
      <dsp:txXfrm rot="-5400000">
        <a:off x="1036664" y="1335892"/>
        <a:ext cx="9270107" cy="868634"/>
      </dsp:txXfrm>
    </dsp:sp>
    <dsp:sp modelId="{CC971F7D-EF4E-48B6-A9FC-7F8898B23F6E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Response</a:t>
          </a:r>
        </a:p>
      </dsp:txBody>
      <dsp:txXfrm rot="-5400000">
        <a:off x="1" y="3092723"/>
        <a:ext cx="1036663" cy="444284"/>
      </dsp:txXfrm>
    </dsp:sp>
    <dsp:sp modelId="{3403A214-90FD-4F62-9ED3-C11086C4A009}">
      <dsp:nvSpPr>
        <dsp:cNvPr id="0" name=""/>
        <dsp:cNvSpPr/>
      </dsp:nvSpPr>
      <dsp:spPr>
        <a:xfrm rot="5400000">
          <a:off x="5213904" y="-160284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sendMsgResponse</a:t>
          </a:r>
          <a:r>
            <a:rPr lang="en-US" sz="3200" kern="1200" dirty="0"/>
            <a:t>, </a:t>
          </a:r>
          <a:r>
            <a:rPr lang="en-US" sz="3200" kern="1200" dirty="0" err="1"/>
            <a:t>joinRoomResponse</a:t>
          </a:r>
          <a:r>
            <a:rPr lang="en-US" sz="3200" kern="1200" dirty="0"/>
            <a:t>, </a:t>
          </a:r>
          <a:r>
            <a:rPr lang="en-US" sz="3200" kern="1200" dirty="0" err="1"/>
            <a:t>updateRoomUsersResponse</a:t>
          </a:r>
          <a:endParaRPr lang="en-US" sz="3200" kern="1200" dirty="0"/>
        </a:p>
      </dsp:txBody>
      <dsp:txXfrm rot="-5400000">
        <a:off x="1036664" y="2621382"/>
        <a:ext cx="9270107" cy="868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1D499-A2DB-4E01-9075-B661A15E4727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Request</a:t>
          </a:r>
        </a:p>
      </dsp:txBody>
      <dsp:txXfrm rot="-5400000">
        <a:off x="1" y="521743"/>
        <a:ext cx="1036663" cy="444284"/>
      </dsp:txXfrm>
    </dsp:sp>
    <dsp:sp modelId="{24A88204-8C25-4024-BD48-CB7E4D0DE51F}">
      <dsp:nvSpPr>
        <dsp:cNvPr id="0" name=""/>
        <dsp:cNvSpPr/>
      </dsp:nvSpPr>
      <dsp:spPr>
        <a:xfrm rot="5400000">
          <a:off x="5213904" y="-417382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updateRoomRequest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Payload: </a:t>
          </a:r>
          <a:r>
            <a:rPr lang="en-US" sz="2800" kern="1200" dirty="0" err="1"/>
            <a:t>roomname</a:t>
          </a:r>
          <a:r>
            <a:rPr lang="en-US" sz="2800" kern="1200" dirty="0"/>
            <a:t>, </a:t>
          </a:r>
          <a:r>
            <a:rPr lang="en-US" sz="2800" kern="1200" dirty="0" err="1"/>
            <a:t>ageMin</a:t>
          </a:r>
          <a:r>
            <a:rPr lang="en-US" sz="2800" kern="1200" dirty="0"/>
            <a:t>, </a:t>
          </a:r>
          <a:r>
            <a:rPr lang="en-US" sz="2800" kern="1200" dirty="0" err="1"/>
            <a:t>ageMax</a:t>
          </a:r>
          <a:r>
            <a:rPr lang="en-US" sz="2800" kern="1200" dirty="0"/>
            <a:t>, areas, schools</a:t>
          </a:r>
        </a:p>
      </dsp:txBody>
      <dsp:txXfrm rot="-5400000">
        <a:off x="1036664" y="50402"/>
        <a:ext cx="9270107" cy="868634"/>
      </dsp:txXfrm>
    </dsp:sp>
    <dsp:sp modelId="{CAFEA7BC-7A20-4431-B2E8-819315DD52D7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Logic</a:t>
          </a:r>
        </a:p>
      </dsp:txBody>
      <dsp:txXfrm rot="-5400000">
        <a:off x="1" y="1807233"/>
        <a:ext cx="1036663" cy="444284"/>
      </dsp:txXfrm>
    </dsp:sp>
    <dsp:sp modelId="{096D4F7A-4B68-440F-A834-66E44F2C4C26}">
      <dsp:nvSpPr>
        <dsp:cNvPr id="0" name=""/>
        <dsp:cNvSpPr/>
      </dsp:nvSpPr>
      <dsp:spPr>
        <a:xfrm rot="5400000">
          <a:off x="5213904" y="-288833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Update constraint and send system message.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Kick unqualified members. Update rooms for other members.</a:t>
          </a:r>
        </a:p>
      </dsp:txBody>
      <dsp:txXfrm rot="-5400000">
        <a:off x="1036664" y="1335892"/>
        <a:ext cx="9270107" cy="868634"/>
      </dsp:txXfrm>
    </dsp:sp>
    <dsp:sp modelId="{1B31E5F8-985C-4C46-915D-0EF7B1717D79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Response</a:t>
          </a:r>
        </a:p>
      </dsp:txBody>
      <dsp:txXfrm rot="-5400000">
        <a:off x="1" y="3092723"/>
        <a:ext cx="1036663" cy="444284"/>
      </dsp:txXfrm>
    </dsp:sp>
    <dsp:sp modelId="{3EE03C93-B03D-4D11-A636-D9B1F8A4FC7C}">
      <dsp:nvSpPr>
        <dsp:cNvPr id="0" name=""/>
        <dsp:cNvSpPr/>
      </dsp:nvSpPr>
      <dsp:spPr>
        <a:xfrm rot="5400000">
          <a:off x="5213904" y="-160284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addRoomResponse</a:t>
          </a:r>
          <a:r>
            <a:rPr lang="en-US" sz="2800" kern="1200" dirty="0"/>
            <a:t>, </a:t>
          </a:r>
          <a:r>
            <a:rPr lang="en-US" sz="2800" kern="1200" dirty="0" err="1"/>
            <a:t>sendMsgResponse</a:t>
          </a:r>
          <a:r>
            <a:rPr lang="en-US" sz="2800" kern="1200" dirty="0"/>
            <a:t>, </a:t>
          </a:r>
          <a:r>
            <a:rPr lang="en-US" sz="2800" kern="1200" dirty="0" err="1"/>
            <a:t>removeRoomResponse</a:t>
          </a:r>
          <a:endParaRPr lang="en-US" sz="2800" kern="1200" dirty="0"/>
        </a:p>
      </dsp:txBody>
      <dsp:txXfrm rot="-5400000">
        <a:off x="1036664" y="2621382"/>
        <a:ext cx="9270107" cy="8686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E047-423D-496E-9E73-1636AC8525DE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 rot="-5400000">
        <a:off x="1" y="521743"/>
        <a:ext cx="1036663" cy="444284"/>
      </dsp:txXfrm>
    </dsp:sp>
    <dsp:sp modelId="{034FE599-8174-46A5-A94A-EF7B9D4E054D}">
      <dsp:nvSpPr>
        <dsp:cNvPr id="0" name=""/>
        <dsp:cNvSpPr/>
      </dsp:nvSpPr>
      <dsp:spPr>
        <a:xfrm rot="5400000">
          <a:off x="4176839" y="-3136764"/>
          <a:ext cx="962616" cy="7242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sendMsgRequest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Payload: roomname, msg</a:t>
          </a:r>
        </a:p>
      </dsp:txBody>
      <dsp:txXfrm rot="-5400000">
        <a:off x="1036664" y="50402"/>
        <a:ext cx="7195977" cy="868634"/>
      </dsp:txXfrm>
    </dsp:sp>
    <dsp:sp modelId="{7E906614-F34D-4F2C-9E49-3631C24F324C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</a:t>
          </a:r>
        </a:p>
      </dsp:txBody>
      <dsp:txXfrm rot="-5400000">
        <a:off x="1" y="1807233"/>
        <a:ext cx="1036663" cy="444284"/>
      </dsp:txXfrm>
    </dsp:sp>
    <dsp:sp modelId="{D70E83E9-5C1B-4166-8FEC-BAC50344EF67}">
      <dsp:nvSpPr>
        <dsp:cNvPr id="0" name=""/>
        <dsp:cNvSpPr/>
      </dsp:nvSpPr>
      <dsp:spPr>
        <a:xfrm rot="5400000">
          <a:off x="4176839" y="-1851274"/>
          <a:ext cx="962616" cy="7242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Send message to target.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Detect “hate”.</a:t>
          </a:r>
        </a:p>
      </dsp:txBody>
      <dsp:txXfrm rot="-5400000">
        <a:off x="1036664" y="1335892"/>
        <a:ext cx="7195977" cy="868634"/>
      </dsp:txXfrm>
    </dsp:sp>
    <dsp:sp modelId="{32E28BDC-920C-4872-94AC-EB42BD49AD8A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</a:t>
          </a:r>
        </a:p>
      </dsp:txBody>
      <dsp:txXfrm rot="-5400000">
        <a:off x="1" y="3092723"/>
        <a:ext cx="1036663" cy="444284"/>
      </dsp:txXfrm>
    </dsp:sp>
    <dsp:sp modelId="{852A6551-ED6C-4FA1-9E7D-21F915247D2A}">
      <dsp:nvSpPr>
        <dsp:cNvPr id="0" name=""/>
        <dsp:cNvSpPr/>
      </dsp:nvSpPr>
      <dsp:spPr>
        <a:xfrm rot="5400000">
          <a:off x="4176839" y="-565784"/>
          <a:ext cx="962616" cy="7242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u="none" kern="1200" dirty="0" err="1"/>
            <a:t>sendMsgResponse</a:t>
          </a:r>
          <a:endParaRPr lang="en-US" sz="3200" kern="1200" dirty="0"/>
        </a:p>
      </dsp:txBody>
      <dsp:txXfrm rot="-5400000">
        <a:off x="1036664" y="2621382"/>
        <a:ext cx="7195977" cy="8686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96000"/>
                <a:lumMod val="104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FAD4B-0AE0-4C4C-B080-4DF7C86F3A4A}">
      <dsp:nvSpPr>
        <dsp:cNvPr id="0" name=""/>
        <dsp:cNvSpPr/>
      </dsp:nvSpPr>
      <dsp:spPr>
        <a:xfrm>
          <a:off x="1007868" y="493111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28B33-D57E-43BE-9306-65F920E30603}">
      <dsp:nvSpPr>
        <dsp:cNvPr id="0" name=""/>
        <dsp:cNvSpPr/>
      </dsp:nvSpPr>
      <dsp:spPr>
        <a:xfrm>
          <a:off x="4228" y="170609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Design Decisions</a:t>
          </a:r>
        </a:p>
      </dsp:txBody>
      <dsp:txXfrm>
        <a:off x="4228" y="1706095"/>
        <a:ext cx="3088125" cy="463218"/>
      </dsp:txXfrm>
    </dsp:sp>
    <dsp:sp modelId="{E5EF0C1F-F6FC-4224-B43E-7EA8A6203983}">
      <dsp:nvSpPr>
        <dsp:cNvPr id="0" name=""/>
        <dsp:cNvSpPr/>
      </dsp:nvSpPr>
      <dsp:spPr>
        <a:xfrm>
          <a:off x="4228" y="2230774"/>
          <a:ext cx="3088125" cy="133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UML Diagram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Patterns</a:t>
          </a:r>
        </a:p>
      </dsp:txBody>
      <dsp:txXfrm>
        <a:off x="4228" y="2230774"/>
        <a:ext cx="3088125" cy="1335350"/>
      </dsp:txXfrm>
    </dsp:sp>
    <dsp:sp modelId="{6D739673-CF9B-414D-A62A-1A7E953D026A}">
      <dsp:nvSpPr>
        <dsp:cNvPr id="0" name=""/>
        <dsp:cNvSpPr/>
      </dsp:nvSpPr>
      <dsp:spPr>
        <a:xfrm>
          <a:off x="4636415" y="493111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110CC-42F2-42F5-B93A-0BA7A8ADCBF6}">
      <dsp:nvSpPr>
        <dsp:cNvPr id="0" name=""/>
        <dsp:cNvSpPr/>
      </dsp:nvSpPr>
      <dsp:spPr>
        <a:xfrm>
          <a:off x="3632774" y="170609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API</a:t>
          </a:r>
        </a:p>
      </dsp:txBody>
      <dsp:txXfrm>
        <a:off x="3632774" y="1706095"/>
        <a:ext cx="3088125" cy="463218"/>
      </dsp:txXfrm>
    </dsp:sp>
    <dsp:sp modelId="{FF91610E-A20F-4470-95BF-1B0E154BBAA4}">
      <dsp:nvSpPr>
        <dsp:cNvPr id="0" name=""/>
        <dsp:cNvSpPr/>
      </dsp:nvSpPr>
      <dsp:spPr>
        <a:xfrm>
          <a:off x="3632774" y="2230774"/>
          <a:ext cx="3088125" cy="133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Login/Register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Create/Join/Edit a room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Send a message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Leave a room</a:t>
          </a:r>
        </a:p>
      </dsp:txBody>
      <dsp:txXfrm>
        <a:off x="3632774" y="2230774"/>
        <a:ext cx="3088125" cy="1335350"/>
      </dsp:txXfrm>
    </dsp:sp>
    <dsp:sp modelId="{5792EE67-D48E-4802-97AB-AE618202B7B9}">
      <dsp:nvSpPr>
        <dsp:cNvPr id="0" name=""/>
        <dsp:cNvSpPr/>
      </dsp:nvSpPr>
      <dsp:spPr>
        <a:xfrm>
          <a:off x="8264962" y="493111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19FF-61DB-4BF6-A2B8-13D08570550C}">
      <dsp:nvSpPr>
        <dsp:cNvPr id="0" name=""/>
        <dsp:cNvSpPr/>
      </dsp:nvSpPr>
      <dsp:spPr>
        <a:xfrm>
          <a:off x="7261321" y="170609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Demo</a:t>
          </a:r>
        </a:p>
      </dsp:txBody>
      <dsp:txXfrm>
        <a:off x="7261321" y="1706095"/>
        <a:ext cx="3088125" cy="463218"/>
      </dsp:txXfrm>
    </dsp:sp>
    <dsp:sp modelId="{957C9BE6-1554-4382-983D-05D5184C0532}">
      <dsp:nvSpPr>
        <dsp:cNvPr id="0" name=""/>
        <dsp:cNvSpPr/>
      </dsp:nvSpPr>
      <dsp:spPr>
        <a:xfrm>
          <a:off x="7261321" y="2230774"/>
          <a:ext cx="3088125" cy="133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49C11-A433-4A8D-81EB-2E912855013B}">
      <dsp:nvSpPr>
        <dsp:cNvPr id="0" name=""/>
        <dsp:cNvSpPr/>
      </dsp:nvSpPr>
      <dsp:spPr>
        <a:xfrm rot="5400000">
          <a:off x="-222142" y="225553"/>
          <a:ext cx="1480947" cy="10366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 rot="-5400000">
        <a:off x="1" y="521743"/>
        <a:ext cx="1036663" cy="444284"/>
      </dsp:txXfrm>
    </dsp:sp>
    <dsp:sp modelId="{503E493B-88BD-445A-A504-55ABB7DA9161}">
      <dsp:nvSpPr>
        <dsp:cNvPr id="0" name=""/>
        <dsp:cNvSpPr/>
      </dsp:nvSpPr>
      <dsp:spPr>
        <a:xfrm rot="5400000">
          <a:off x="5213904" y="-417382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exitRoomRequest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Payload: roomname</a:t>
          </a:r>
        </a:p>
      </dsp:txBody>
      <dsp:txXfrm rot="-5400000">
        <a:off x="1036664" y="50402"/>
        <a:ext cx="9270107" cy="868634"/>
      </dsp:txXfrm>
    </dsp:sp>
    <dsp:sp modelId="{5DF66D9B-8021-4C7D-B412-72BEB9EB1448}">
      <dsp:nvSpPr>
        <dsp:cNvPr id="0" name=""/>
        <dsp:cNvSpPr/>
      </dsp:nvSpPr>
      <dsp:spPr>
        <a:xfrm rot="5400000">
          <a:off x="-222142" y="1511043"/>
          <a:ext cx="1480947" cy="10366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</a:t>
          </a:r>
        </a:p>
      </dsp:txBody>
      <dsp:txXfrm rot="-5400000">
        <a:off x="1" y="1807233"/>
        <a:ext cx="1036663" cy="444284"/>
      </dsp:txXfrm>
    </dsp:sp>
    <dsp:sp modelId="{EF71B143-15C1-413F-9EB6-030B1A560B43}">
      <dsp:nvSpPr>
        <dsp:cNvPr id="0" name=""/>
        <dsp:cNvSpPr/>
      </dsp:nvSpPr>
      <dsp:spPr>
        <a:xfrm rot="5400000">
          <a:off x="5213904" y="-288833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Delete room if no member. Assign new owner if owner exit.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Exit room, send system message and update room info.</a:t>
          </a:r>
        </a:p>
      </dsp:txBody>
      <dsp:txXfrm rot="-5400000">
        <a:off x="1036664" y="1335892"/>
        <a:ext cx="9270107" cy="868634"/>
      </dsp:txXfrm>
    </dsp:sp>
    <dsp:sp modelId="{C3452D75-B0BD-4A5A-A5C4-660E0791CDCC}">
      <dsp:nvSpPr>
        <dsp:cNvPr id="0" name=""/>
        <dsp:cNvSpPr/>
      </dsp:nvSpPr>
      <dsp:spPr>
        <a:xfrm rot="5400000">
          <a:off x="-222142" y="2796533"/>
          <a:ext cx="1480947" cy="10366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</a:t>
          </a:r>
        </a:p>
      </dsp:txBody>
      <dsp:txXfrm rot="-5400000">
        <a:off x="1" y="3092723"/>
        <a:ext cx="1036663" cy="444284"/>
      </dsp:txXfrm>
    </dsp:sp>
    <dsp:sp modelId="{56314C6A-DEA5-4C92-9F78-EB88F0016F08}">
      <dsp:nvSpPr>
        <dsp:cNvPr id="0" name=""/>
        <dsp:cNvSpPr/>
      </dsp:nvSpPr>
      <dsp:spPr>
        <a:xfrm rot="5400000">
          <a:off x="5213904" y="-1602849"/>
          <a:ext cx="962616" cy="9317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sendMsgResponse, removeRoomResponse, updateRoomUsersResponse</a:t>
          </a:r>
        </a:p>
      </dsp:txBody>
      <dsp:txXfrm rot="-5400000">
        <a:off x="1036664" y="2621382"/>
        <a:ext cx="9270107" cy="8686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7463-302D-4CC8-B233-E5A007B825DD}">
      <dsp:nvSpPr>
        <dsp:cNvPr id="0" name=""/>
        <dsp:cNvSpPr/>
      </dsp:nvSpPr>
      <dsp:spPr>
        <a:xfrm>
          <a:off x="0" y="1958"/>
          <a:ext cx="6309300" cy="992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347B4-371D-4D38-808D-70B9E7D1C6C0}">
      <dsp:nvSpPr>
        <dsp:cNvPr id="0" name=""/>
        <dsp:cNvSpPr/>
      </dsp:nvSpPr>
      <dsp:spPr>
        <a:xfrm>
          <a:off x="300241" y="225278"/>
          <a:ext cx="545893" cy="54589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0F8CB-F89E-40E0-B29F-7544AB57BA97}">
      <dsp:nvSpPr>
        <dsp:cNvPr id="0" name=""/>
        <dsp:cNvSpPr/>
      </dsp:nvSpPr>
      <dsp:spPr>
        <a:xfrm>
          <a:off x="1146375" y="1958"/>
          <a:ext cx="5162924" cy="99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3" tIns="105043" rIns="105043" bIns="1050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MVC Design Pattern</a:t>
          </a:r>
        </a:p>
      </dsp:txBody>
      <dsp:txXfrm>
        <a:off x="1146375" y="1958"/>
        <a:ext cx="5162924" cy="992532"/>
      </dsp:txXfrm>
    </dsp:sp>
    <dsp:sp modelId="{BC137610-E6BA-4BB2-8B71-7C162F66E720}">
      <dsp:nvSpPr>
        <dsp:cNvPr id="0" name=""/>
        <dsp:cNvSpPr/>
      </dsp:nvSpPr>
      <dsp:spPr>
        <a:xfrm>
          <a:off x="0" y="1242624"/>
          <a:ext cx="6309300" cy="992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48061-D09D-4FD1-9741-66E850E029F9}">
      <dsp:nvSpPr>
        <dsp:cNvPr id="0" name=""/>
        <dsp:cNvSpPr/>
      </dsp:nvSpPr>
      <dsp:spPr>
        <a:xfrm>
          <a:off x="300241" y="1465944"/>
          <a:ext cx="545893" cy="545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1602A-4872-42ED-AB67-8CF46156C303}">
      <dsp:nvSpPr>
        <dsp:cNvPr id="0" name=""/>
        <dsp:cNvSpPr/>
      </dsp:nvSpPr>
      <dsp:spPr>
        <a:xfrm>
          <a:off x="1146375" y="1242624"/>
          <a:ext cx="5162924" cy="99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3" tIns="105043" rIns="105043" bIns="1050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Command Design Pattern</a:t>
          </a:r>
        </a:p>
      </dsp:txBody>
      <dsp:txXfrm>
        <a:off x="1146375" y="1242624"/>
        <a:ext cx="5162924" cy="992532"/>
      </dsp:txXfrm>
    </dsp:sp>
    <dsp:sp modelId="{2C6BCF39-F327-4D2C-9801-9D57DAF391DE}">
      <dsp:nvSpPr>
        <dsp:cNvPr id="0" name=""/>
        <dsp:cNvSpPr/>
      </dsp:nvSpPr>
      <dsp:spPr>
        <a:xfrm>
          <a:off x="0" y="2483290"/>
          <a:ext cx="6309300" cy="992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FA220-E509-4750-91B4-BD3F0DC6D986}">
      <dsp:nvSpPr>
        <dsp:cNvPr id="0" name=""/>
        <dsp:cNvSpPr/>
      </dsp:nvSpPr>
      <dsp:spPr>
        <a:xfrm>
          <a:off x="300241" y="2706610"/>
          <a:ext cx="545893" cy="545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CEE10-EDA9-4CC4-8421-E4434A7792F8}">
      <dsp:nvSpPr>
        <dsp:cNvPr id="0" name=""/>
        <dsp:cNvSpPr/>
      </dsp:nvSpPr>
      <dsp:spPr>
        <a:xfrm>
          <a:off x="1146375" y="2483290"/>
          <a:ext cx="5162924" cy="99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3" tIns="105043" rIns="105043" bIns="1050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Union Design Pattern</a:t>
          </a:r>
        </a:p>
      </dsp:txBody>
      <dsp:txXfrm>
        <a:off x="1146375" y="2483290"/>
        <a:ext cx="5162924" cy="992532"/>
      </dsp:txXfrm>
    </dsp:sp>
    <dsp:sp modelId="{ADFF68AF-4D9A-4E8F-98C1-52C5EFEF7793}">
      <dsp:nvSpPr>
        <dsp:cNvPr id="0" name=""/>
        <dsp:cNvSpPr/>
      </dsp:nvSpPr>
      <dsp:spPr>
        <a:xfrm>
          <a:off x="0" y="3723956"/>
          <a:ext cx="6309300" cy="992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C5144-CBD5-4827-8073-A8D1E3032AD6}">
      <dsp:nvSpPr>
        <dsp:cNvPr id="0" name=""/>
        <dsp:cNvSpPr/>
      </dsp:nvSpPr>
      <dsp:spPr>
        <a:xfrm>
          <a:off x="300241" y="3947276"/>
          <a:ext cx="545893" cy="545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DB19A-C059-4233-9E6E-C703BD41C55A}">
      <dsp:nvSpPr>
        <dsp:cNvPr id="0" name=""/>
        <dsp:cNvSpPr/>
      </dsp:nvSpPr>
      <dsp:spPr>
        <a:xfrm>
          <a:off x="1146375" y="3723956"/>
          <a:ext cx="5162924" cy="99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43" tIns="105043" rIns="105043" bIns="1050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Singleton Design Pattern</a:t>
          </a:r>
        </a:p>
      </dsp:txBody>
      <dsp:txXfrm>
        <a:off x="1146375" y="3723956"/>
        <a:ext cx="5162924" cy="992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0097A-7CEC-47B2-B31D-37EECE166DCD}">
      <dsp:nvSpPr>
        <dsp:cNvPr id="0" name=""/>
        <dsp:cNvSpPr/>
      </dsp:nvSpPr>
      <dsp:spPr>
        <a:xfrm>
          <a:off x="2070735" y="1218"/>
          <a:ext cx="8282940" cy="12486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17169" rIns="160712" bIns="317169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AppContext</a:t>
          </a:r>
          <a:r>
            <a:rPr lang="en-US" sz="3600" kern="1200" dirty="0"/>
            <a:t>, </a:t>
          </a:r>
          <a:r>
            <a:rPr lang="en-US" sz="3600" kern="1200" dirty="0" err="1"/>
            <a:t>ResponseAdapter</a:t>
          </a:r>
          <a:r>
            <a:rPr lang="en-US" sz="3600" kern="1200" dirty="0"/>
            <a:t>, etc.</a:t>
          </a:r>
        </a:p>
      </dsp:txBody>
      <dsp:txXfrm>
        <a:off x="2070735" y="1218"/>
        <a:ext cx="8282940" cy="1248696"/>
      </dsp:txXfrm>
    </dsp:sp>
    <dsp:sp modelId="{19D59712-2C68-4F08-A8D1-79CF2C8D6EE6}">
      <dsp:nvSpPr>
        <dsp:cNvPr id="0" name=""/>
        <dsp:cNvSpPr/>
      </dsp:nvSpPr>
      <dsp:spPr>
        <a:xfrm>
          <a:off x="0" y="1218"/>
          <a:ext cx="2070735" cy="12486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3343" rIns="109576" bIns="1233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</a:t>
          </a:r>
        </a:p>
      </dsp:txBody>
      <dsp:txXfrm>
        <a:off x="0" y="1218"/>
        <a:ext cx="2070735" cy="1248696"/>
      </dsp:txXfrm>
    </dsp:sp>
    <dsp:sp modelId="{B618F8F5-BCB1-4648-A17F-6D9E66673AC5}">
      <dsp:nvSpPr>
        <dsp:cNvPr id="0" name=""/>
        <dsp:cNvSpPr/>
      </dsp:nvSpPr>
      <dsp:spPr>
        <a:xfrm>
          <a:off x="2070735" y="1324836"/>
          <a:ext cx="8282940" cy="12486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17169" rIns="160712" bIns="317169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GUI</a:t>
          </a:r>
        </a:p>
      </dsp:txBody>
      <dsp:txXfrm>
        <a:off x="2070735" y="1324836"/>
        <a:ext cx="8282940" cy="1248696"/>
      </dsp:txXfrm>
    </dsp:sp>
    <dsp:sp modelId="{57B4A743-979B-46D9-B322-D92443AFE38F}">
      <dsp:nvSpPr>
        <dsp:cNvPr id="0" name=""/>
        <dsp:cNvSpPr/>
      </dsp:nvSpPr>
      <dsp:spPr>
        <a:xfrm>
          <a:off x="0" y="1324836"/>
          <a:ext cx="2070735" cy="1248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3343" rIns="109576" bIns="1233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View</a:t>
          </a:r>
        </a:p>
      </dsp:txBody>
      <dsp:txXfrm>
        <a:off x="0" y="1324836"/>
        <a:ext cx="2070735" cy="1248696"/>
      </dsp:txXfrm>
    </dsp:sp>
    <dsp:sp modelId="{C69FDEF8-8C61-4116-B133-4A4D3A1B152D}">
      <dsp:nvSpPr>
        <dsp:cNvPr id="0" name=""/>
        <dsp:cNvSpPr/>
      </dsp:nvSpPr>
      <dsp:spPr>
        <a:xfrm>
          <a:off x="2070735" y="2648454"/>
          <a:ext cx="8282940" cy="12486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17169" rIns="160712" bIns="317169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ChatAppController, WebSocketController</a:t>
          </a:r>
        </a:p>
      </dsp:txBody>
      <dsp:txXfrm>
        <a:off x="2070735" y="2648454"/>
        <a:ext cx="8282940" cy="1248696"/>
      </dsp:txXfrm>
    </dsp:sp>
    <dsp:sp modelId="{59C8D37B-5860-4C69-92AA-04337B1FB2D3}">
      <dsp:nvSpPr>
        <dsp:cNvPr id="0" name=""/>
        <dsp:cNvSpPr/>
      </dsp:nvSpPr>
      <dsp:spPr>
        <a:xfrm>
          <a:off x="0" y="2648454"/>
          <a:ext cx="2070735" cy="12486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3343" rIns="109576" bIns="1233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Controller</a:t>
          </a:r>
        </a:p>
      </dsp:txBody>
      <dsp:txXfrm>
        <a:off x="0" y="2648454"/>
        <a:ext cx="2070735" cy="1248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9B9DD-33F1-457D-951A-5E52537B8C91}">
      <dsp:nvSpPr>
        <dsp:cNvPr id="0" name=""/>
        <dsp:cNvSpPr/>
      </dsp:nvSpPr>
      <dsp:spPr>
        <a:xfrm>
          <a:off x="1007868" y="1077045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4C6A0-BCB6-4310-BB52-513F416AFC81}">
      <dsp:nvSpPr>
        <dsp:cNvPr id="0" name=""/>
        <dsp:cNvSpPr/>
      </dsp:nvSpPr>
      <dsp:spPr>
        <a:xfrm>
          <a:off x="4228" y="223981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Frontend</a:t>
          </a:r>
        </a:p>
      </dsp:txBody>
      <dsp:txXfrm>
        <a:off x="4228" y="2239810"/>
        <a:ext cx="3088125" cy="463218"/>
      </dsp:txXfrm>
    </dsp:sp>
    <dsp:sp modelId="{113851A7-B723-4D9C-90C5-D243EC2BC792}">
      <dsp:nvSpPr>
        <dsp:cNvPr id="0" name=""/>
        <dsp:cNvSpPr/>
      </dsp:nvSpPr>
      <dsp:spPr>
        <a:xfrm>
          <a:off x="4228" y="2741132"/>
          <a:ext cx="3088125" cy="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 – redux</a:t>
          </a:r>
        </a:p>
      </dsp:txBody>
      <dsp:txXfrm>
        <a:off x="4228" y="2741132"/>
        <a:ext cx="3088125" cy="241059"/>
      </dsp:txXfrm>
    </dsp:sp>
    <dsp:sp modelId="{090D97CF-E42E-40B5-A269-FE194DC47AEC}">
      <dsp:nvSpPr>
        <dsp:cNvPr id="0" name=""/>
        <dsp:cNvSpPr/>
      </dsp:nvSpPr>
      <dsp:spPr>
        <a:xfrm>
          <a:off x="4636415" y="1077045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4B41C-073E-45FF-9BFD-E555CAECFFEE}">
      <dsp:nvSpPr>
        <dsp:cNvPr id="0" name=""/>
        <dsp:cNvSpPr/>
      </dsp:nvSpPr>
      <dsp:spPr>
        <a:xfrm>
          <a:off x="3632774" y="223981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Data</a:t>
          </a:r>
        </a:p>
      </dsp:txBody>
      <dsp:txXfrm>
        <a:off x="3632774" y="2239810"/>
        <a:ext cx="3088125" cy="463218"/>
      </dsp:txXfrm>
    </dsp:sp>
    <dsp:sp modelId="{826CD507-8B97-4D1D-893F-E22070D1E0A1}">
      <dsp:nvSpPr>
        <dsp:cNvPr id="0" name=""/>
        <dsp:cNvSpPr/>
      </dsp:nvSpPr>
      <dsp:spPr>
        <a:xfrm>
          <a:off x="3632774" y="2741132"/>
          <a:ext cx="3088125" cy="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json</a:t>
          </a:r>
        </a:p>
      </dsp:txBody>
      <dsp:txXfrm>
        <a:off x="3632774" y="2741132"/>
        <a:ext cx="3088125" cy="241059"/>
      </dsp:txXfrm>
    </dsp:sp>
    <dsp:sp modelId="{0A6B743C-7A22-4BFD-9258-6969E4061995}">
      <dsp:nvSpPr>
        <dsp:cNvPr id="0" name=""/>
        <dsp:cNvSpPr/>
      </dsp:nvSpPr>
      <dsp:spPr>
        <a:xfrm>
          <a:off x="8264962" y="1077045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3A6D1-6014-45D4-8A20-078103106912}">
      <dsp:nvSpPr>
        <dsp:cNvPr id="0" name=""/>
        <dsp:cNvSpPr/>
      </dsp:nvSpPr>
      <dsp:spPr>
        <a:xfrm>
          <a:off x="7261321" y="223981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Backend</a:t>
          </a:r>
        </a:p>
      </dsp:txBody>
      <dsp:txXfrm>
        <a:off x="7261321" y="2239810"/>
        <a:ext cx="3088125" cy="463218"/>
      </dsp:txXfrm>
    </dsp:sp>
    <dsp:sp modelId="{71950953-CAB4-418D-8860-1B7B8DAB19D9}">
      <dsp:nvSpPr>
        <dsp:cNvPr id="0" name=""/>
        <dsp:cNvSpPr/>
      </dsp:nvSpPr>
      <dsp:spPr>
        <a:xfrm>
          <a:off x="7261321" y="2741132"/>
          <a:ext cx="3088125" cy="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</a:t>
          </a:r>
        </a:p>
      </dsp:txBody>
      <dsp:txXfrm>
        <a:off x="7261321" y="2741132"/>
        <a:ext cx="3088125" cy="241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6745A-D44E-4734-9C30-BA6FB5AD62AF}">
      <dsp:nvSpPr>
        <dsp:cNvPr id="0" name=""/>
        <dsp:cNvSpPr/>
      </dsp:nvSpPr>
      <dsp:spPr>
        <a:xfrm>
          <a:off x="0" y="0"/>
          <a:ext cx="8282940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Login/Register</a:t>
          </a:r>
        </a:p>
      </dsp:txBody>
      <dsp:txXfrm>
        <a:off x="26156" y="26156"/>
        <a:ext cx="7243827" cy="840720"/>
      </dsp:txXfrm>
    </dsp:sp>
    <dsp:sp modelId="{7E7825AD-58FF-4C95-8FA9-498F6A2963B0}">
      <dsp:nvSpPr>
        <dsp:cNvPr id="0" name=""/>
        <dsp:cNvSpPr/>
      </dsp:nvSpPr>
      <dsp:spPr>
        <a:xfrm>
          <a:off x="693696" y="1055401"/>
          <a:ext cx="8282940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Create/Join/Edit a room</a:t>
          </a:r>
        </a:p>
      </dsp:txBody>
      <dsp:txXfrm>
        <a:off x="719852" y="1081557"/>
        <a:ext cx="6956460" cy="840720"/>
      </dsp:txXfrm>
    </dsp:sp>
    <dsp:sp modelId="{03A00C67-87FB-41A8-A9B2-607ED1D9F9E5}">
      <dsp:nvSpPr>
        <dsp:cNvPr id="0" name=""/>
        <dsp:cNvSpPr/>
      </dsp:nvSpPr>
      <dsp:spPr>
        <a:xfrm>
          <a:off x="1377038" y="2110803"/>
          <a:ext cx="8282940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96000"/>
                <a:lumMod val="104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Send a message</a:t>
          </a:r>
        </a:p>
      </dsp:txBody>
      <dsp:txXfrm>
        <a:off x="1403194" y="2136959"/>
        <a:ext cx="6966814" cy="840720"/>
      </dsp:txXfrm>
    </dsp:sp>
    <dsp:sp modelId="{1CED41EB-C0F7-48A3-B914-3D6BC4ADE541}">
      <dsp:nvSpPr>
        <dsp:cNvPr id="0" name=""/>
        <dsp:cNvSpPr/>
      </dsp:nvSpPr>
      <dsp:spPr>
        <a:xfrm>
          <a:off x="2070734" y="3166204"/>
          <a:ext cx="8282940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Leave a room</a:t>
          </a:r>
        </a:p>
      </dsp:txBody>
      <dsp:txXfrm>
        <a:off x="2096890" y="3192360"/>
        <a:ext cx="6956460" cy="840720"/>
      </dsp:txXfrm>
    </dsp:sp>
    <dsp:sp modelId="{284B4563-43D8-4591-917A-8722871981F4}">
      <dsp:nvSpPr>
        <dsp:cNvPr id="0" name=""/>
        <dsp:cNvSpPr/>
      </dsp:nvSpPr>
      <dsp:spPr>
        <a:xfrm>
          <a:off x="7702469" y="683981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833075" y="683981"/>
        <a:ext cx="319258" cy="436804"/>
      </dsp:txXfrm>
    </dsp:sp>
    <dsp:sp modelId="{E26D4266-3167-4550-95B4-EB0C376C2EFA}">
      <dsp:nvSpPr>
        <dsp:cNvPr id="0" name=""/>
        <dsp:cNvSpPr/>
      </dsp:nvSpPr>
      <dsp:spPr>
        <a:xfrm>
          <a:off x="8396165" y="1739383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347535"/>
            <a:satOff val="-5071"/>
            <a:lumOff val="-84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347535"/>
              <a:satOff val="-5071"/>
              <a:lumOff val="-8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526771" y="1739383"/>
        <a:ext cx="319258" cy="436804"/>
      </dsp:txXfrm>
    </dsp:sp>
    <dsp:sp modelId="{6476C451-0AE6-4066-A9D1-8E46921BDB80}">
      <dsp:nvSpPr>
        <dsp:cNvPr id="0" name=""/>
        <dsp:cNvSpPr/>
      </dsp:nvSpPr>
      <dsp:spPr>
        <a:xfrm>
          <a:off x="9079507" y="2794784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210113" y="2794784"/>
        <a:ext cx="319258" cy="436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6852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96000"/>
                <a:lumMod val="104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215838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31396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96000"/>
                <a:lumMod val="104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78709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tint val="96000"/>
                <a:lumMod val="104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8BBBA-08F0-40C7-972C-E5CF5EA6F8E3}">
      <dsp:nvSpPr>
        <dsp:cNvPr id="0" name=""/>
        <dsp:cNvSpPr/>
      </dsp:nvSpPr>
      <dsp:spPr>
        <a:xfrm rot="5400000">
          <a:off x="-222168" y="225557"/>
          <a:ext cx="1481125" cy="10367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 rot="-5400000">
        <a:off x="2" y="521782"/>
        <a:ext cx="1036787" cy="444338"/>
      </dsp:txXfrm>
    </dsp:sp>
    <dsp:sp modelId="{FC24C4B2-E34E-4C70-9AB4-5A3CD27B37CC}">
      <dsp:nvSpPr>
        <dsp:cNvPr id="0" name=""/>
        <dsp:cNvSpPr/>
      </dsp:nvSpPr>
      <dsp:spPr>
        <a:xfrm rot="5400000">
          <a:off x="4213611" y="-3173435"/>
          <a:ext cx="962731" cy="7316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checkUserRequest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Payload: username</a:t>
          </a:r>
        </a:p>
      </dsp:txBody>
      <dsp:txXfrm rot="-5400000">
        <a:off x="1036788" y="50385"/>
        <a:ext cx="7269382" cy="868737"/>
      </dsp:txXfrm>
    </dsp:sp>
    <dsp:sp modelId="{45226731-3089-4D12-B5F0-664BB660044A}">
      <dsp:nvSpPr>
        <dsp:cNvPr id="0" name=""/>
        <dsp:cNvSpPr/>
      </dsp:nvSpPr>
      <dsp:spPr>
        <a:xfrm rot="5400000">
          <a:off x="-222168" y="1511224"/>
          <a:ext cx="1481125" cy="103678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Logic</a:t>
          </a:r>
        </a:p>
      </dsp:txBody>
      <dsp:txXfrm rot="-5400000">
        <a:off x="2" y="1807449"/>
        <a:ext cx="1036787" cy="444338"/>
      </dsp:txXfrm>
    </dsp:sp>
    <dsp:sp modelId="{CB2D8BEE-9479-4C7F-BFF0-84F857CC1132}">
      <dsp:nvSpPr>
        <dsp:cNvPr id="0" name=""/>
        <dsp:cNvSpPr/>
      </dsp:nvSpPr>
      <dsp:spPr>
        <a:xfrm rot="5400000">
          <a:off x="4213611" y="-1887768"/>
          <a:ext cx="962731" cy="7316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kern="1200" dirty="0"/>
            <a:t>Return = </a:t>
          </a:r>
          <a:r>
            <a:rPr lang="en-US" altLang="zh-CN" sz="2700" b="0" i="0" u="none" kern="1200" dirty="0"/>
            <a:t>user in memory ? data : </a:t>
          </a:r>
          <a:r>
            <a:rPr lang="en-US" altLang="zh-CN" sz="2700" b="0" i="0" u="none" kern="1200" dirty="0" err="1"/>
            <a:t>noUser</a:t>
          </a:r>
          <a:r>
            <a:rPr lang="en-US" altLang="zh-CN" sz="2700" b="0" i="0" u="none" kern="1200" dirty="0"/>
            <a:t>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User in use.</a:t>
          </a:r>
        </a:p>
      </dsp:txBody>
      <dsp:txXfrm rot="-5400000">
        <a:off x="1036788" y="1336052"/>
        <a:ext cx="7269382" cy="868737"/>
      </dsp:txXfrm>
    </dsp:sp>
    <dsp:sp modelId="{7D1DFE9A-0E28-4736-B762-86807C2C3F49}">
      <dsp:nvSpPr>
        <dsp:cNvPr id="0" name=""/>
        <dsp:cNvSpPr/>
      </dsp:nvSpPr>
      <dsp:spPr>
        <a:xfrm rot="5400000">
          <a:off x="-222168" y="2796892"/>
          <a:ext cx="1481125" cy="10367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</a:t>
          </a:r>
        </a:p>
      </dsp:txBody>
      <dsp:txXfrm rot="-5400000">
        <a:off x="2" y="3093117"/>
        <a:ext cx="1036787" cy="444338"/>
      </dsp:txXfrm>
    </dsp:sp>
    <dsp:sp modelId="{3DFB779E-8B57-4B10-803E-3AE3E22ED113}">
      <dsp:nvSpPr>
        <dsp:cNvPr id="0" name=""/>
        <dsp:cNvSpPr/>
      </dsp:nvSpPr>
      <dsp:spPr>
        <a:xfrm rot="5400000">
          <a:off x="4213611" y="-602100"/>
          <a:ext cx="962731" cy="73163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u="none" kern="1200" dirty="0" err="1"/>
            <a:t>initResponse</a:t>
          </a:r>
          <a:r>
            <a:rPr lang="en-US" sz="3200" b="0" i="0" u="none" kern="1200" dirty="0"/>
            <a:t>, </a:t>
          </a:r>
          <a:r>
            <a:rPr lang="en-US" sz="3200" b="0" i="0" u="none" kern="1200" dirty="0" err="1"/>
            <a:t>noUserResponse</a:t>
          </a:r>
          <a:r>
            <a:rPr lang="en-US" sz="3200" b="0" i="0" u="none" kern="1200" dirty="0"/>
            <a:t>, </a:t>
          </a:r>
          <a:r>
            <a:rPr lang="en-US" sz="3200" b="0" i="0" u="none" kern="1200" dirty="0" err="1"/>
            <a:t>userInUseResponse</a:t>
          </a:r>
          <a:endParaRPr lang="en-US" sz="3200" kern="1200" dirty="0"/>
        </a:p>
      </dsp:txBody>
      <dsp:txXfrm rot="-5400000">
        <a:off x="1036788" y="2621720"/>
        <a:ext cx="7269382" cy="8687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86C-C628-402F-BD98-5283F66A6B1C}">
      <dsp:nvSpPr>
        <dsp:cNvPr id="0" name=""/>
        <dsp:cNvSpPr/>
      </dsp:nvSpPr>
      <dsp:spPr>
        <a:xfrm>
          <a:off x="5655" y="0"/>
          <a:ext cx="3292078" cy="4946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Login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Register</a:t>
          </a:r>
          <a:endParaRPr lang="en-US" sz="2100" kern="1200" dirty="0"/>
        </a:p>
      </dsp:txBody>
      <dsp:txXfrm>
        <a:off x="252968" y="0"/>
        <a:ext cx="2797452" cy="494626"/>
      </dsp:txXfrm>
    </dsp:sp>
    <dsp:sp modelId="{A042D018-6BC3-4DE5-A49A-677162F28E37}">
      <dsp:nvSpPr>
        <dsp:cNvPr id="0" name=""/>
        <dsp:cNvSpPr/>
      </dsp:nvSpPr>
      <dsp:spPr>
        <a:xfrm>
          <a:off x="2943812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Create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Join</a:t>
          </a:r>
          <a:r>
            <a:rPr lang="en-US" sz="2100" kern="1200" dirty="0"/>
            <a:t>/</a:t>
          </a:r>
          <a:r>
            <a:rPr lang="en-US" sz="2100" kern="1200" dirty="0">
              <a:hlinkClick xmlns:r="http://schemas.openxmlformats.org/officeDocument/2006/relationships" r:id="" action="ppaction://hlinksldjump"/>
            </a:rPr>
            <a:t>Edit</a:t>
          </a:r>
          <a:r>
            <a:rPr lang="en-US" sz="2100" kern="1200" dirty="0"/>
            <a:t> a room</a:t>
          </a:r>
        </a:p>
      </dsp:txBody>
      <dsp:txXfrm>
        <a:off x="3191125" y="0"/>
        <a:ext cx="2797452" cy="494626"/>
      </dsp:txXfrm>
    </dsp:sp>
    <dsp:sp modelId="{6E047405-0A6B-4292-B307-DFEFE1A97FDE}">
      <dsp:nvSpPr>
        <dsp:cNvPr id="0" name=""/>
        <dsp:cNvSpPr/>
      </dsp:nvSpPr>
      <dsp:spPr>
        <a:xfrm>
          <a:off x="5906682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Send a message</a:t>
          </a:r>
          <a:endParaRPr lang="en-US" sz="2100" kern="1200" dirty="0"/>
        </a:p>
      </dsp:txBody>
      <dsp:txXfrm>
        <a:off x="6153995" y="0"/>
        <a:ext cx="2797452" cy="494626"/>
      </dsp:txXfrm>
    </dsp:sp>
    <dsp:sp modelId="{8CB6AA84-9B77-4CC7-9525-75F6C9496F87}">
      <dsp:nvSpPr>
        <dsp:cNvPr id="0" name=""/>
        <dsp:cNvSpPr/>
      </dsp:nvSpPr>
      <dsp:spPr>
        <a:xfrm>
          <a:off x="8894266" y="0"/>
          <a:ext cx="3292078" cy="494626"/>
        </a:xfrm>
        <a:prstGeom prst="chevron">
          <a:avLst/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" action="ppaction://hlinksldjump"/>
            </a:rPr>
            <a:t>Leave a room</a:t>
          </a:r>
          <a:endParaRPr lang="en-US" sz="2100" kern="1200" dirty="0"/>
        </a:p>
      </dsp:txBody>
      <dsp:txXfrm>
        <a:off x="9141579" y="0"/>
        <a:ext cx="2797452" cy="49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6EEA4-8A60-49C9-A0C6-EB78C3201C2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3BE57-75A3-48B3-A83E-333BB620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must initiate the creation of a chat room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users in the chat must be the owner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 can restrict the type of user that can join the chat room by</a:t>
            </a:r>
          </a:p>
          <a:p>
            <a:pPr lvl="1"/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</a:p>
          <a:p>
            <a:pPr lvl="1"/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(Continent, owner may choose more than one continent, e.g. North and South America)</a:t>
            </a:r>
          </a:p>
          <a:p>
            <a:pPr lvl="1"/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School (Rice, Harvard, Duke, Nanjing, Wuhan,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has a profile that includes their age, location, and school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determine who is in the chat room</a:t>
            </a:r>
            <a:endParaRPr lang="en-US" sz="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may be in multiple chat rooms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join a chat room if they are qualified to join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determine what chat rooms they have joined and what rooms they can join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only send a message to someone else in the same chat room as them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should be notified that their message has been received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will forcibly be removed from all chat rooms if the user uses the word “hate” in a message.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owners can send a single message to all users in the chat room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user1 sends a message to user2, user1's message should only appear on user1 and user2's screen. It should not appear on user3's screen.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should appear on separate lines on the chat app screen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message msg2 is sent after message msg1, msg2 should appear on the screen below msg1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user can choose to exit one chat room or all chat rooms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user leaves a chat room, if should be clear to the other users why the user left (voluntarily left, connection closed, forced to leave)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BE57-75A3-48B3-A83E-333BB620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74B1-DA3F-40C6-A68D-F2F336F7E43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012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0906"/>
      </p:ext>
    </p:extLst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4285"/>
      </p:ext>
    </p:extLst>
  </p:cSld>
  <p:clrMapOvr>
    <a:masterClrMapping/>
  </p:clrMapOvr>
  <p:transition spd="med">
    <p:pull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103750"/>
      </p:ext>
    </p:extLst>
  </p:cSld>
  <p:clrMapOvr>
    <a:masterClrMapping/>
  </p:clrMapOvr>
  <p:transition spd="med">
    <p:pull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3497"/>
      </p:ext>
    </p:extLst>
  </p:cSld>
  <p:clrMapOvr>
    <a:masterClrMapping/>
  </p:clrMapOvr>
  <p:transition spd="med">
    <p:pull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662"/>
      </p:ext>
    </p:extLst>
  </p:cSld>
  <p:clrMapOvr>
    <a:masterClrMapping/>
  </p:clrMapOvr>
  <p:transition spd="med">
    <p:pull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1014"/>
      </p:ext>
    </p:extLst>
  </p:cSld>
  <p:clrMapOvr>
    <a:masterClrMapping/>
  </p:clrMapOvr>
  <p:transition spd="med">
    <p:pull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34A-DAD3-4419-9B70-70C5DC6BE7A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634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0188-F096-4012-944C-B7C2C23314D0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016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39DE-1A0F-4D25-8FB8-F9CA49F3204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97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C189-1519-45FA-97EA-A647CAC94DF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7957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569F-607B-46CA-8759-35AD8F6CFC27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478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C3-AC6F-401B-B27B-24A3AA928B76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76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280-81BB-404E-BF15-535F71E4FAC1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746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0D93-05A8-4BB2-97E5-E308FBB98DF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102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140D-F739-4135-BD46-F95186D697BC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063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3A0B-045F-4B26-B607-43F3CBDAFF95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33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FED942-CBD8-4D62-9205-88F2EE9D5070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337AE8-B8E6-487A-A609-B1D16741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med">
    <p:pull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hatapp-team-dragonball.herokuapp.com/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33385-23C5-4976-9A8A-CA3DB6F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b="1"/>
              <a:t>Final Chat App </a:t>
            </a:r>
            <a:r>
              <a:rPr lang="en-US" altLang="zh-CN" sz="4800" b="1"/>
              <a:t>- dragonBall</a:t>
            </a:r>
            <a:endParaRPr lang="en-US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A90752-4CBE-4AF5-9B71-DD01AAF0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/>
              <a:t>11/2/2019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84C209-79C0-444D-AE24-F79EFF24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EEDBB5C0-0EF3-4D43-8991-93533CCA5A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338" y="1388687"/>
            <a:ext cx="10912112" cy="250432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EFAEE-BC25-47C6-8185-00DAAC68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18082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85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DAE3C3-BC72-4658-AAC9-E0251D54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DDC32-DF17-4A60-9001-5C1FF42F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文本占位符 5">
            <a:extLst>
              <a:ext uri="{FF2B5EF4-FFF2-40B4-BE49-F238E27FC236}">
                <a16:creationId xmlns:a16="http://schemas.microsoft.com/office/drawing/2014/main" id="{F46117B1-E9EC-4CB4-BE71-7DF1CF68D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32972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74480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电脑屏幕的截图&#10;&#10;描述已自动生成">
            <a:extLst>
              <a:ext uri="{FF2B5EF4-FFF2-40B4-BE49-F238E27FC236}">
                <a16:creationId xmlns:a16="http://schemas.microsoft.com/office/drawing/2014/main" id="{3120C870-9E18-4D85-A72F-BF503459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" y="-68626"/>
            <a:ext cx="9357361" cy="683959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2D1BB2-495F-4087-9686-4071BE53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9"/>
            <a:ext cx="2883877" cy="1500554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ool Classes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A4EEA-ADFA-4024-8E20-BFB3543E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696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690CB-9A4C-4255-953F-8F08AA60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07EA3-1895-459D-8CFC-62708502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F5660A05-ADF7-4EBC-B2B9-5C4680D64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0710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0787AAA3-D1E4-4677-9816-F9C616B5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891778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7339589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821200B-9C94-41EA-8120-883CFF02C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568" y="4036874"/>
            <a:ext cx="292443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number,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188C16-3991-4951-8D6C-20F4E675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handleCheckUser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92428-2386-4808-8ECF-AFFE844C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7242A664-6CDF-434F-9808-6AC851CDD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114275"/>
              </p:ext>
            </p:extLst>
          </p:nvPr>
        </p:nvGraphicFramePr>
        <p:xfrm>
          <a:off x="914400" y="1731963"/>
          <a:ext cx="8353167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E60A0288-D052-4181-965C-A0090234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358919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319866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621A-7C57-4805-967F-473338BB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handleRegisterUser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B97663C-23AF-413B-BED1-EBA315DA1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39736"/>
              </p:ext>
            </p:extLst>
          </p:nvPr>
        </p:nvGraphicFramePr>
        <p:xfrm>
          <a:off x="913795" y="1732449"/>
          <a:ext cx="8353773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774D5-EB5E-4D80-AE31-BFB9BC5F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326BA5-DA76-43AB-9010-7F2294CA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568" y="4036874"/>
            <a:ext cx="292443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number,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DE58C2C2-F10B-43EF-91C7-3B82405F6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427303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093384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B749-F739-45B8-B339-6C4D7692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handleCreateRoom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F9A4DB2-C52F-4BA9-8C1A-2DC63C6F1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394936"/>
              </p:ext>
            </p:extLst>
          </p:nvPr>
        </p:nvGraphicFramePr>
        <p:xfrm>
          <a:off x="913794" y="1732449"/>
          <a:ext cx="8169245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ECE84-774D-4E13-8A79-C4761FC4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847642-C0A9-4E1E-95D6-C9C587549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040" y="2928878"/>
            <a:ext cx="310896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room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roomname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number,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number,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schools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E1BAD922-FA39-475C-ABBF-389B9207C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348518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77862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6AB0C-07F8-44D0-90C6-7F81030D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handleJoinRoom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C15B4BE-8C59-4067-A190-7FD78C04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1843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F2284-6C8F-4280-8DBB-7FCADD5F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0" name="内容占位符 2">
            <a:extLst>
              <a:ext uri="{FF2B5EF4-FFF2-40B4-BE49-F238E27FC236}">
                <a16:creationId xmlns:a16="http://schemas.microsoft.com/office/drawing/2014/main" id="{93C8FC05-3266-4DFE-B031-F9B1A9253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373608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598303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62CE9-95DE-4E53-9CFE-15ECE526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handleUpdateRoom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50AAC2D-310D-4648-8246-7380AA893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52094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7134E-DA9C-4976-B647-EC1769B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5C73FFD9-7869-4378-950B-63D2E7EE5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373608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02018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039-CB38-4313-A44E-3C2D90B2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handleSendMsg</a:t>
            </a:r>
            <a:endParaRPr lang="en-US" dirty="0">
              <a:effectLst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D550257-6918-4EE4-BA98-5FF30F17D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12092"/>
              </p:ext>
            </p:extLst>
          </p:nvPr>
        </p:nvGraphicFramePr>
        <p:xfrm>
          <a:off x="913795" y="1732449"/>
          <a:ext cx="827963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8B8CD-66CA-424B-8823-A368275C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4ABEA1-2802-493F-8D1F-6C75B1AD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427" y="3482876"/>
            <a:ext cx="299857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string,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isSysMsg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number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E1530DBE-B7D9-40E2-83EF-2F36163EA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64829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6628192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545D-15FD-4182-A22E-60B2F9F5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handleExitRoom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20EF4D0-8CBD-489E-BEAC-6212773E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1943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479FD-E254-4EFD-A4E1-57549F04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8623895D-B6FD-4CFD-ACFD-93DEECFBA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298250"/>
              </p:ext>
            </p:extLst>
          </p:nvPr>
        </p:nvGraphicFramePr>
        <p:xfrm>
          <a:off x="0" y="32913"/>
          <a:ext cx="12192000" cy="49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384714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3B25-E53B-4282-9DA1-9AEBB490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951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Team members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0D456-BCBE-4A3B-A954-0D210811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9" name="内容占位符 4">
            <a:extLst>
              <a:ext uri="{FF2B5EF4-FFF2-40B4-BE49-F238E27FC236}">
                <a16:creationId xmlns:a16="http://schemas.microsoft.com/office/drawing/2014/main" id="{EDD9226B-1F04-4C31-A210-EE7B34797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48211"/>
              </p:ext>
            </p:extLst>
          </p:nvPr>
        </p:nvGraphicFramePr>
        <p:xfrm>
          <a:off x="558324" y="609600"/>
          <a:ext cx="11064704" cy="634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58497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133C8C-B8DD-4027-A055-69FF74A8B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13000"/>
          </a:blip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E73288F6-37EE-4E2A-B1EC-48B8EA66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09693C0-EADE-4F4E-BD1A-5915C3E3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hlinkClick r:id="rId5"/>
              </a:rPr>
              <a:t>http://chatapp-team-dragonball.herokuapp.com</a:t>
            </a:r>
            <a:r>
              <a:rPr 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66B83-8C28-46E9-A47B-558101B4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237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F9C6397-9E83-4709-9BE5-FE8997ED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r>
              <a:rPr lang="en-US" sz="4800"/>
              <a:t>Thank you!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0A6D7D8-3615-4D91-B086-25DFEAE2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AA18A0-7C9B-43B2-90DB-5C707627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03711E3-11B1-4D80-9DEC-EF3ABD6F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74125-7379-4C15-91BF-FAE86E42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1792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57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CBA6-AA9F-4A75-8EBC-AC83EA34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5E209-F75A-4120-8055-EA620FF2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A57C21DB-1250-4B6D-ACC3-0D673D1C0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4005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777594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F8DBC0D3-BA58-48F4-A939-E2C2D2AA0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5F4D9-7238-452E-8A80-203A6558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63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UML D</a:t>
            </a:r>
            <a:r>
              <a:rPr lang="en-US" altLang="zh-CN" dirty="0"/>
              <a:t>iagram</a:t>
            </a:r>
            <a:endParaRPr lang="en-US" dirty="0"/>
          </a:p>
        </p:txBody>
      </p:sp>
      <p:pic>
        <p:nvPicPr>
          <p:cNvPr id="8" name="内容占位符 7" descr="电脑萤幕的截图&#10;&#10;描述已自动生成">
            <a:extLst>
              <a:ext uri="{FF2B5EF4-FFF2-40B4-BE49-F238E27FC236}">
                <a16:creationId xmlns:a16="http://schemas.microsoft.com/office/drawing/2014/main" id="{5B6A0505-104C-4C60-8C35-A6A4D9DDA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" y="879289"/>
            <a:ext cx="10904196" cy="597386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6BAA64-DD3E-4340-ABD3-EA624DE7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25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210CD-D174-4416-B17D-53B85593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A43E2E-9C79-4A79-A01C-36F2201CE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0586F-CE51-49BB-98E8-A30C026E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5876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1A325FE7-7DE4-48F7-8C27-B9AD0896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870556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97850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12198-F72D-4249-BCD4-BC05BC8B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MVC Design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E80AB4-055C-437A-B2CE-9AB15FF19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226CB-59C5-4FD0-A527-3921FC2E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337AE8-B8E6-487A-A609-B1D167415B4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EF0C5F46-A267-4A47-A928-3F4AB11FB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2013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78428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F15A-601C-41AC-8D52-C8FD4108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56517" cy="1215483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ommand Design Pattern</a:t>
            </a:r>
            <a:endParaRPr lang="en-US" dirty="0"/>
          </a:p>
        </p:txBody>
      </p:sp>
      <p:pic>
        <p:nvPicPr>
          <p:cNvPr id="6" name="内容占位符 5" descr="手机屏幕的截图&#10;&#10;描述已自动生成">
            <a:extLst>
              <a:ext uri="{FF2B5EF4-FFF2-40B4-BE49-F238E27FC236}">
                <a16:creationId xmlns:a16="http://schemas.microsoft.com/office/drawing/2014/main" id="{7C482B08-1664-4FD1-9C3B-24D983D9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73" y="0"/>
            <a:ext cx="9560053" cy="68580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EDC776-DFD4-4078-A221-4B16692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8F337AE8-B8E6-487A-A609-B1D167415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56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35C1-C388-40F9-BC88-1FEF962E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dirty="0"/>
              <a:t>Union Design Pattern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ECC37-18C1-4B56-ABA7-F211C49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8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10792406-53B1-4E83-AC8B-9E9F01A6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627" y="3004457"/>
            <a:ext cx="8798373" cy="3694823"/>
          </a:xfrm>
        </p:spPr>
      </p:pic>
      <p:pic>
        <p:nvPicPr>
          <p:cNvPr id="6" name="内容占位符 5" descr="手机屏幕的截图&#10;&#10;描述已自动生成">
            <a:extLst>
              <a:ext uri="{FF2B5EF4-FFF2-40B4-BE49-F238E27FC236}">
                <a16:creationId xmlns:a16="http://schemas.microsoft.com/office/drawing/2014/main" id="{161CC75A-FDF9-44CB-9CD2-E0B5B359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1" y="932539"/>
            <a:ext cx="5655765" cy="34494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88559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电脑屏幕的截图&#10;&#10;描述已自动生成">
            <a:extLst>
              <a:ext uri="{FF2B5EF4-FFF2-40B4-BE49-F238E27FC236}">
                <a16:creationId xmlns:a16="http://schemas.microsoft.com/office/drawing/2014/main" id="{3120C870-9E18-4D85-A72F-BF503459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8"/>
          <a:stretch/>
        </p:blipFill>
        <p:spPr>
          <a:xfrm>
            <a:off x="5658196" y="-68626"/>
            <a:ext cx="5141103" cy="683959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2D1BB2-495F-4087-9686-4071BE53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71" y="2576094"/>
            <a:ext cx="3541222" cy="15005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ingleton Design Pattern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A4EEA-ADFA-4024-8E20-BFB3543E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7AE8-B8E6-487A-A609-B1D167415B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162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952</Words>
  <Application>Microsoft Office PowerPoint</Application>
  <PresentationFormat>宽屏</PresentationFormat>
  <Paragraphs>197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 2</vt:lpstr>
      <vt:lpstr>石板</vt:lpstr>
      <vt:lpstr>Final Chat App - dragonBall</vt:lpstr>
      <vt:lpstr>Team members</vt:lpstr>
      <vt:lpstr>Contents</vt:lpstr>
      <vt:lpstr>UML Diagram</vt:lpstr>
      <vt:lpstr>Design Patterns</vt:lpstr>
      <vt:lpstr>MVC Design Pattern</vt:lpstr>
      <vt:lpstr>Command Design Pattern</vt:lpstr>
      <vt:lpstr>Union Design Pattern</vt:lpstr>
      <vt:lpstr>Singleton Design Pattern</vt:lpstr>
      <vt:lpstr>Structure</vt:lpstr>
      <vt:lpstr>Tool Classes</vt:lpstr>
      <vt:lpstr>API</vt:lpstr>
      <vt:lpstr>handleCheckUser</vt:lpstr>
      <vt:lpstr>handleRegisterUser</vt:lpstr>
      <vt:lpstr>handleCreateRoom</vt:lpstr>
      <vt:lpstr>handleJoinRoom</vt:lpstr>
      <vt:lpstr>handleUpdateRoom</vt:lpstr>
      <vt:lpstr>handleSendMsg</vt:lpstr>
      <vt:lpstr>handleExitRoom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Chat App - dragonBall</dc:title>
  <dc:creator>章 将国</dc:creator>
  <cp:lastModifiedBy>章 将国</cp:lastModifiedBy>
  <cp:revision>9</cp:revision>
  <dcterms:created xsi:type="dcterms:W3CDTF">2019-12-02T02:46:28Z</dcterms:created>
  <dcterms:modified xsi:type="dcterms:W3CDTF">2019-12-02T04:55:43Z</dcterms:modified>
</cp:coreProperties>
</file>