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4190c780d_2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74190c780d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420c5c2fe_2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7420c5c2fe_2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4190c780d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74190c780d_2_1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4190c780d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74190c780d_2_18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4190c780d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74190c780d_2_19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4190c780d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74190c780d_2_2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4190c780d_2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74190c780d_2_2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420c5c2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7420c5c2f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420c5c2fe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7420c5c2fe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7420c5c2fe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Thank you Yifan. </a:t>
            </a:r>
            <a:r>
              <a:rPr lang="en" sz="1000">
                <a:solidFill>
                  <a:schemeClr val="dk1"/>
                </a:solidFill>
                <a:latin typeface="Calibri"/>
                <a:ea typeface="Calibri"/>
                <a:cs typeface="Calibri"/>
                <a:sym typeface="Calibri"/>
              </a:rPr>
              <a:t>Now we are talking  about the implementation of the ghosts. Before getting to the classes, we</a:t>
            </a:r>
            <a:r>
              <a:rPr lang="en" sz="1000">
                <a:solidFill>
                  <a:srgbClr val="FF0000"/>
                </a:solidFill>
                <a:latin typeface="Calibri"/>
                <a:ea typeface="Calibri"/>
                <a:cs typeface="Calibri"/>
                <a:sym typeface="Calibri"/>
              </a:rPr>
              <a:t> pre-process</a:t>
            </a:r>
            <a:r>
              <a:rPr lang="en" sz="1000">
                <a:solidFill>
                  <a:schemeClr val="dk1"/>
                </a:solidFill>
                <a:latin typeface="Calibri"/>
                <a:ea typeface="Calibri"/>
                <a:cs typeface="Calibri"/>
                <a:sym typeface="Calibri"/>
              </a:rPr>
              <a:t> all the shortest paths using BFS algorithm, which will be utilized later.</a:t>
            </a:r>
            <a:endParaRPr sz="10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We have four different strategy classes for four ghosts.</a:t>
            </a:r>
            <a:endParaRPr sz="1000">
              <a:solidFill>
                <a:schemeClr val="dk1"/>
              </a:solidFill>
              <a:latin typeface="Calibri"/>
              <a:ea typeface="Calibri"/>
              <a:cs typeface="Calibri"/>
              <a:sym typeface="Calibri"/>
            </a:endParaRPr>
          </a:p>
          <a:p>
            <a:pPr indent="-292100" lvl="0" marL="457200" rtl="0" algn="l">
              <a:lnSpc>
                <a:spcPct val="90000"/>
              </a:lnSpc>
              <a:spcBef>
                <a:spcPts val="0"/>
              </a:spcBef>
              <a:spcAft>
                <a:spcPts val="0"/>
              </a:spcAft>
              <a:buClr>
                <a:schemeClr val="dk1"/>
              </a:buClr>
              <a:buSzPts val="1000"/>
              <a:buChar char="●"/>
            </a:pPr>
            <a:r>
              <a:rPr lang="en" sz="1000">
                <a:solidFill>
                  <a:schemeClr val="dk1"/>
                </a:solidFill>
                <a:latin typeface="Calibri"/>
                <a:ea typeface="Calibri"/>
                <a:cs typeface="Calibri"/>
                <a:sym typeface="Calibri"/>
              </a:rPr>
              <a:t>Random Walk Strategy</a:t>
            </a:r>
            <a:endParaRPr sz="1000">
              <a:solidFill>
                <a:schemeClr val="dk1"/>
              </a:solidFill>
              <a:latin typeface="Calibri"/>
              <a:ea typeface="Calibri"/>
              <a:cs typeface="Calibri"/>
              <a:sym typeface="Calibri"/>
            </a:endParaRPr>
          </a:p>
          <a:p>
            <a:pPr indent="-292100" lvl="0" marL="457200" rtl="0" algn="l">
              <a:lnSpc>
                <a:spcPct val="90000"/>
              </a:lnSpc>
              <a:spcBef>
                <a:spcPts val="0"/>
              </a:spcBef>
              <a:spcAft>
                <a:spcPts val="0"/>
              </a:spcAft>
              <a:buClr>
                <a:schemeClr val="dk1"/>
              </a:buClr>
              <a:buSzPts val="1000"/>
              <a:buChar char="●"/>
            </a:pPr>
            <a:r>
              <a:rPr lang="en" sz="1000">
                <a:solidFill>
                  <a:schemeClr val="dk1"/>
                </a:solidFill>
                <a:latin typeface="Calibri"/>
                <a:ea typeface="Calibri"/>
                <a:cs typeface="Calibri"/>
                <a:sym typeface="Calibri"/>
              </a:rPr>
              <a:t>Chase Man Strategy</a:t>
            </a:r>
            <a:endParaRPr sz="1000">
              <a:solidFill>
                <a:schemeClr val="dk1"/>
              </a:solidFill>
              <a:latin typeface="Calibri"/>
              <a:ea typeface="Calibri"/>
              <a:cs typeface="Calibri"/>
              <a:sym typeface="Calibri"/>
            </a:endParaRPr>
          </a:p>
          <a:p>
            <a:pPr indent="-292100" lvl="0" marL="457200" rtl="0" algn="l">
              <a:lnSpc>
                <a:spcPct val="90000"/>
              </a:lnSpc>
              <a:spcBef>
                <a:spcPts val="0"/>
              </a:spcBef>
              <a:spcAft>
                <a:spcPts val="0"/>
              </a:spcAft>
              <a:buClr>
                <a:srgbClr val="FF0000"/>
              </a:buClr>
              <a:buSzPts val="1000"/>
              <a:buChar char="●"/>
            </a:pPr>
            <a:r>
              <a:rPr lang="en" sz="1000">
                <a:solidFill>
                  <a:srgbClr val="FF0000"/>
                </a:solidFill>
                <a:latin typeface="Calibri"/>
                <a:ea typeface="Calibri"/>
                <a:cs typeface="Calibri"/>
                <a:sym typeface="Calibri"/>
              </a:rPr>
              <a:t>Ambush Strategy</a:t>
            </a:r>
            <a:endParaRPr sz="1000">
              <a:solidFill>
                <a:srgbClr val="FF0000"/>
              </a:solidFill>
              <a:latin typeface="Calibri"/>
              <a:ea typeface="Calibri"/>
              <a:cs typeface="Calibri"/>
              <a:sym typeface="Calibri"/>
            </a:endParaRPr>
          </a:p>
          <a:p>
            <a:pPr indent="-292100" lvl="0" marL="457200" rtl="0" algn="l">
              <a:lnSpc>
                <a:spcPct val="90000"/>
              </a:lnSpc>
              <a:spcBef>
                <a:spcPts val="0"/>
              </a:spcBef>
              <a:spcAft>
                <a:spcPts val="0"/>
              </a:spcAft>
              <a:buClr>
                <a:schemeClr val="dk1"/>
              </a:buClr>
              <a:buSzPts val="1000"/>
              <a:buChar char="●"/>
            </a:pPr>
            <a:r>
              <a:rPr lang="en" sz="1000">
                <a:solidFill>
                  <a:schemeClr val="dk1"/>
                </a:solidFill>
                <a:latin typeface="Calibri"/>
                <a:ea typeface="Calibri"/>
                <a:cs typeface="Calibri"/>
                <a:sym typeface="Calibri"/>
              </a:rPr>
              <a:t>Intersect Strategy</a:t>
            </a:r>
            <a:endParaRPr sz="10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 sz="1000">
                <a:solidFill>
                  <a:schemeClr val="dk1"/>
                </a:solidFill>
                <a:latin typeface="Calibri"/>
                <a:ea typeface="Calibri"/>
                <a:cs typeface="Calibri"/>
                <a:sym typeface="Calibri"/>
              </a:rPr>
              <a:t>They all implement IUpdateStrategy Interface, using strategy design pattern</a:t>
            </a:r>
            <a:endParaRPr sz="10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p:txBody>
      </p:sp>
      <p:sp>
        <p:nvSpPr>
          <p:cNvPr id="424" name="Google Shape;424;g7420c5c2fe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7420c5c2fe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000">
                <a:solidFill>
                  <a:schemeClr val="dk1"/>
                </a:solidFill>
                <a:latin typeface="Calibri"/>
                <a:ea typeface="Calibri"/>
                <a:cs typeface="Calibri"/>
                <a:sym typeface="Calibri"/>
              </a:rPr>
              <a:t>Then, the fruit.</a:t>
            </a:r>
            <a:endParaRPr sz="10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 sz="1000">
                <a:solidFill>
                  <a:schemeClr val="dk1"/>
                </a:solidFill>
                <a:latin typeface="Calibri"/>
                <a:ea typeface="Calibri"/>
                <a:cs typeface="Calibri"/>
                <a:sym typeface="Calibri"/>
              </a:rPr>
              <a:t>To implement the fruit, we maintain a counter variable. The variable will be updated everytime the game is updated. Once it becomes zero, the counter will be reset and then the fruit will be put into the map or removed from the map, depending on its previous status. </a:t>
            </a:r>
            <a:endParaRPr sz="1000">
              <a:solidFill>
                <a:schemeClr val="dk1"/>
              </a:solidFill>
            </a:endParaRPr>
          </a:p>
          <a:p>
            <a:pPr indent="0" lvl="0" marL="0" rtl="0" algn="l">
              <a:lnSpc>
                <a:spcPct val="9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46" name="Google Shape;446;g7420c5c2fe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4190c780d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74190c780d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420c5c2fe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Last but not least, game score and level.</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Once all the pac dots on map are eaten, the game level will be increased by 1.</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Ghosts in higher level will </a:t>
            </a:r>
            <a:r>
              <a:rPr lang="en" sz="1000">
                <a:solidFill>
                  <a:srgbClr val="FF0000"/>
                </a:solidFill>
              </a:rPr>
              <a:t>have</a:t>
            </a:r>
            <a:r>
              <a:rPr lang="en" sz="1000">
                <a:solidFill>
                  <a:schemeClr val="dk1"/>
                </a:solidFill>
              </a:rPr>
              <a:t> larger velocity and less blue status duration.</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Score is increased after interaction between pacman and other elements.</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The highest score is stored in the local storage of browser</a:t>
            </a:r>
            <a:endParaRPr sz="1000">
              <a:solidFill>
                <a:schemeClr val="dk1"/>
              </a:solidFill>
            </a:endParaRPr>
          </a:p>
          <a:p>
            <a:pPr indent="0" lvl="0" marL="0" rtl="0" algn="l">
              <a:lnSpc>
                <a:spcPct val="90000"/>
              </a:lnSpc>
              <a:spcBef>
                <a:spcPts val="0"/>
              </a:spcBef>
              <a:spcAft>
                <a:spcPts val="0"/>
              </a:spcAft>
              <a:buNone/>
            </a:pPr>
            <a:r>
              <a:rPr lang="en" sz="1000">
                <a:solidFill>
                  <a:schemeClr val="dk1"/>
                </a:solidFill>
                <a:latin typeface="Calibri"/>
                <a:ea typeface="Calibri"/>
                <a:cs typeface="Calibri"/>
                <a:sym typeface="Calibri"/>
              </a:rPr>
              <a:t>Now my mate Can Sun will take it from here.</a:t>
            </a:r>
            <a:endParaRPr sz="1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9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68" name="Google Shape;468;g7420c5c2fe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7420c5c2f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To make the game more similar to the original one, we have several frontend tricks.</a:t>
            </a:r>
            <a:endParaRPr/>
          </a:p>
          <a:p>
            <a:pPr indent="0" lvl="0" marL="0" rtl="0" algn="l">
              <a:spcBef>
                <a:spcPts val="0"/>
              </a:spcBef>
              <a:spcAft>
                <a:spcPts val="0"/>
              </a:spcAft>
              <a:buNone/>
            </a:pPr>
            <a:r>
              <a:rPr lang="en"/>
              <a:t>First, we paint the objects, including walls, pacman, ghost and dots, according to the data passed from the backend.</a:t>
            </a:r>
            <a:endParaRPr/>
          </a:p>
          <a:p>
            <a:pPr indent="0" lvl="0" marL="0" rtl="0" algn="l">
              <a:spcBef>
                <a:spcPts val="0"/>
              </a:spcBef>
              <a:spcAft>
                <a:spcPts val="0"/>
              </a:spcAft>
              <a:buNone/>
            </a:pPr>
            <a:r>
              <a:rPr lang="en"/>
              <a:t>Secondly, to make the game lively, pacman and ghosts have different animations under different states and face the correct directions.</a:t>
            </a:r>
            <a:endParaRPr/>
          </a:p>
          <a:p>
            <a:pPr indent="0" lvl="0" marL="0" rtl="0" algn="l">
              <a:spcBef>
                <a:spcPts val="0"/>
              </a:spcBef>
              <a:spcAft>
                <a:spcPts val="0"/>
              </a:spcAft>
              <a:buNone/>
            </a:pPr>
            <a:r>
              <a:rPr lang="en"/>
              <a:t>There are buttons for pause and restart. The information board shows basic game information.</a:t>
            </a:r>
            <a:endParaRPr/>
          </a:p>
          <a:p>
            <a:pPr indent="0" lvl="0" marL="0" rtl="0" algn="l">
              <a:spcBef>
                <a:spcPts val="0"/>
              </a:spcBef>
              <a:spcAft>
                <a:spcPts val="0"/>
              </a:spcAft>
              <a:buNone/>
            </a:pPr>
            <a:r>
              <a:rPr lang="en"/>
              <a:t>A map selection drop-down menu and an overlay map editor are also put on the interface.</a:t>
            </a:r>
            <a:endParaRPr/>
          </a:p>
        </p:txBody>
      </p:sp>
      <p:sp>
        <p:nvSpPr>
          <p:cNvPr id="485" name="Google Shape;485;g7420c5c2f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74190c780d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goes our demonstration.</a:t>
            </a:r>
            <a:endParaRPr/>
          </a:p>
        </p:txBody>
      </p:sp>
      <p:sp>
        <p:nvSpPr>
          <p:cNvPr id="506" name="Google Shape;506;g74190c780d_2_2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74190c780d_2_3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74190c780d_2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74190c780d_2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74190c780d_2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4190c780d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74190c780d_2_1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4190c780d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Next, I’ll discuss about our design decisions for implementation of the game and increasing user extensibility.</a:t>
            </a:r>
            <a:endParaRPr/>
          </a:p>
        </p:txBody>
      </p:sp>
      <p:sp>
        <p:nvSpPr>
          <p:cNvPr id="196" name="Google Shape;196;g74190c780d_2_2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420c5c2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420c5c2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describe the game map, we used a JSON file as representation. As you can see on the right, all walls have a start and end point, and a color to specify the wall type.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420c5c2fe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7420c5c2fe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make the game user extensible, we developed a map editor. In map editing mode, users can draw walls, pacdots, energizers and tunnels. Users can also download an editing map as JSON file, or import a local JSON file and work on it. Apart from editing their own maps, users can also choose from 2 built-in maps: Dragonball and Basketball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420c5c2fe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420c5c2fe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4190c780d_2_2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74190c780d_2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controller gets requests from the frontend, and maps to different dispatch adapters according to the IDs in the response. To enable multiple users, we used token keys to instantiate multiple dispatch adapters so that each user is assigned one. Next, Shunda will talk about design patterns.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4190c780d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74190c780d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lt1"/>
              </a:buClr>
              <a:buSzPts val="1800"/>
              <a:buNone/>
              <a:defRPr sz="1800"/>
            </a:lvl1pPr>
            <a:lvl2pPr lvl="1" algn="ctr">
              <a:lnSpc>
                <a:spcPct val="90000"/>
              </a:lnSpc>
              <a:spcBef>
                <a:spcPts val="375"/>
              </a:spcBef>
              <a:spcAft>
                <a:spcPts val="0"/>
              </a:spcAft>
              <a:buClr>
                <a:schemeClr val="lt1"/>
              </a:buClr>
              <a:buSzPts val="1500"/>
              <a:buNone/>
              <a:defRPr sz="1500"/>
            </a:lvl2pPr>
            <a:lvl3pPr lvl="2" algn="ctr">
              <a:lnSpc>
                <a:spcPct val="90000"/>
              </a:lnSpc>
              <a:spcBef>
                <a:spcPts val="375"/>
              </a:spcBef>
              <a:spcAft>
                <a:spcPts val="0"/>
              </a:spcAft>
              <a:buClr>
                <a:schemeClr val="lt1"/>
              </a:buClr>
              <a:buSzPts val="1350"/>
              <a:buNone/>
              <a:defRPr sz="1350"/>
            </a:lvl3pPr>
            <a:lvl4pPr lvl="3" algn="ctr">
              <a:lnSpc>
                <a:spcPct val="90000"/>
              </a:lnSpc>
              <a:spcBef>
                <a:spcPts val="375"/>
              </a:spcBef>
              <a:spcAft>
                <a:spcPts val="0"/>
              </a:spcAft>
              <a:buClr>
                <a:schemeClr val="lt1"/>
              </a:buClr>
              <a:buSzPts val="1200"/>
              <a:buNone/>
              <a:defRPr sz="1200"/>
            </a:lvl4pPr>
            <a:lvl5pPr lvl="4" algn="ctr">
              <a:lnSpc>
                <a:spcPct val="90000"/>
              </a:lnSpc>
              <a:spcBef>
                <a:spcPts val="375"/>
              </a:spcBef>
              <a:spcAft>
                <a:spcPts val="0"/>
              </a:spcAft>
              <a:buClr>
                <a:schemeClr val="lt1"/>
              </a:buClr>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900"/>
              <a:buFont typeface="Calibri"/>
              <a:buNone/>
              <a:defRPr/>
            </a:lvl1pPr>
            <a:lvl2pPr indent="0" lvl="1" marL="0" algn="r">
              <a:spcBef>
                <a:spcPts val="0"/>
              </a:spcBef>
              <a:spcAft>
                <a:spcPts val="0"/>
              </a:spcAft>
              <a:buClr>
                <a:schemeClr val="lt1"/>
              </a:buClr>
              <a:buSzPts val="900"/>
              <a:buFont typeface="Calibri"/>
              <a:buNone/>
              <a:defRPr/>
            </a:lvl2pPr>
            <a:lvl3pPr indent="0" lvl="2" marL="0" algn="r">
              <a:spcBef>
                <a:spcPts val="0"/>
              </a:spcBef>
              <a:spcAft>
                <a:spcPts val="0"/>
              </a:spcAft>
              <a:buClr>
                <a:schemeClr val="lt1"/>
              </a:buClr>
              <a:buSzPts val="900"/>
              <a:buFont typeface="Calibri"/>
              <a:buNone/>
              <a:defRPr/>
            </a:lvl3pPr>
            <a:lvl4pPr indent="0" lvl="3" marL="0" algn="r">
              <a:spcBef>
                <a:spcPts val="0"/>
              </a:spcBef>
              <a:spcAft>
                <a:spcPts val="0"/>
              </a:spcAft>
              <a:buClr>
                <a:schemeClr val="lt1"/>
              </a:buClr>
              <a:buSzPts val="900"/>
              <a:buFont typeface="Calibri"/>
              <a:buNone/>
              <a:defRPr/>
            </a:lvl4pPr>
            <a:lvl5pPr indent="0" lvl="4" marL="0" algn="r">
              <a:spcBef>
                <a:spcPts val="0"/>
              </a:spcBef>
              <a:spcAft>
                <a:spcPts val="0"/>
              </a:spcAft>
              <a:buClr>
                <a:schemeClr val="lt1"/>
              </a:buClr>
              <a:buSzPts val="900"/>
              <a:buFont typeface="Calibri"/>
              <a:buNone/>
              <a:defRPr/>
            </a:lvl5pPr>
            <a:lvl6pPr indent="0" lvl="5" marL="0" algn="r">
              <a:spcBef>
                <a:spcPts val="0"/>
              </a:spcBef>
              <a:spcAft>
                <a:spcPts val="0"/>
              </a:spcAft>
              <a:buClr>
                <a:schemeClr val="lt1"/>
              </a:buClr>
              <a:buSzPts val="900"/>
              <a:buFont typeface="Calibri"/>
              <a:buNone/>
              <a:defRPr/>
            </a:lvl6pPr>
            <a:lvl7pPr indent="0" lvl="6" marL="0" algn="r">
              <a:spcBef>
                <a:spcPts val="0"/>
              </a:spcBef>
              <a:spcAft>
                <a:spcPts val="0"/>
              </a:spcAft>
              <a:buClr>
                <a:schemeClr val="lt1"/>
              </a:buClr>
              <a:buSzPts val="900"/>
              <a:buFont typeface="Calibri"/>
              <a:buNone/>
              <a:defRPr/>
            </a:lvl7pPr>
            <a:lvl8pPr indent="0" lvl="7" marL="0" algn="r">
              <a:spcBef>
                <a:spcPts val="0"/>
              </a:spcBef>
              <a:spcAft>
                <a:spcPts val="0"/>
              </a:spcAft>
              <a:buClr>
                <a:schemeClr val="lt1"/>
              </a:buClr>
              <a:buSzPts val="900"/>
              <a:buFont typeface="Calibri"/>
              <a:buNone/>
              <a:defRPr/>
            </a:lvl8pPr>
            <a:lvl9pPr indent="0" lvl="8" marL="0" algn="r">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4" name="Google Shape;6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lt1"/>
              </a:buClr>
              <a:buSzPts val="1800"/>
              <a:buChar char="●"/>
              <a:defRPr/>
            </a:lvl1pPr>
            <a:lvl2pPr indent="-317500" lvl="1" marL="914400" algn="l">
              <a:lnSpc>
                <a:spcPct val="90000"/>
              </a:lnSpc>
              <a:spcBef>
                <a:spcPts val="1600"/>
              </a:spcBef>
              <a:spcAft>
                <a:spcPts val="0"/>
              </a:spcAft>
              <a:buClr>
                <a:schemeClr val="lt1"/>
              </a:buClr>
              <a:buSzPts val="1400"/>
              <a:buChar char="○"/>
              <a:defRPr/>
            </a:lvl2pPr>
            <a:lvl3pPr indent="-317500" lvl="2" marL="1371600" algn="l">
              <a:lnSpc>
                <a:spcPct val="90000"/>
              </a:lnSpc>
              <a:spcBef>
                <a:spcPts val="1600"/>
              </a:spcBef>
              <a:spcAft>
                <a:spcPts val="0"/>
              </a:spcAft>
              <a:buClr>
                <a:schemeClr val="lt1"/>
              </a:buClr>
              <a:buSzPts val="1400"/>
              <a:buChar char="■"/>
              <a:defRPr/>
            </a:lvl3pPr>
            <a:lvl4pPr indent="-317500" lvl="3" marL="1828800" algn="l">
              <a:lnSpc>
                <a:spcPct val="90000"/>
              </a:lnSpc>
              <a:spcBef>
                <a:spcPts val="1600"/>
              </a:spcBef>
              <a:spcAft>
                <a:spcPts val="0"/>
              </a:spcAft>
              <a:buClr>
                <a:schemeClr val="lt1"/>
              </a:buClr>
              <a:buSzPts val="1400"/>
              <a:buChar char="●"/>
              <a:defRPr/>
            </a:lvl4pPr>
            <a:lvl5pPr indent="-317500" lvl="4" marL="2286000" algn="l">
              <a:lnSpc>
                <a:spcPct val="90000"/>
              </a:lnSpc>
              <a:spcBef>
                <a:spcPts val="1600"/>
              </a:spcBef>
              <a:spcAft>
                <a:spcPts val="0"/>
              </a:spcAft>
              <a:buClr>
                <a:schemeClr val="lt1"/>
              </a:buClr>
              <a:buSzPts val="1400"/>
              <a:buChar char="○"/>
              <a:defRPr/>
            </a:lvl5pPr>
            <a:lvl6pPr indent="-317500" lvl="5" marL="2743200" algn="l">
              <a:lnSpc>
                <a:spcPct val="90000"/>
              </a:lnSpc>
              <a:spcBef>
                <a:spcPts val="1600"/>
              </a:spcBef>
              <a:spcAft>
                <a:spcPts val="0"/>
              </a:spcAft>
              <a:buClr>
                <a:schemeClr val="lt1"/>
              </a:buClr>
              <a:buSzPts val="1400"/>
              <a:buChar char="■"/>
              <a:defRPr/>
            </a:lvl6pPr>
            <a:lvl7pPr indent="-317500" lvl="6" marL="3200400" algn="l">
              <a:lnSpc>
                <a:spcPct val="90000"/>
              </a:lnSpc>
              <a:spcBef>
                <a:spcPts val="1600"/>
              </a:spcBef>
              <a:spcAft>
                <a:spcPts val="0"/>
              </a:spcAft>
              <a:buClr>
                <a:schemeClr val="lt1"/>
              </a:buClr>
              <a:buSzPts val="1400"/>
              <a:buChar char="●"/>
              <a:defRPr/>
            </a:lvl7pPr>
            <a:lvl8pPr indent="-317500" lvl="7" marL="3657600" algn="l">
              <a:lnSpc>
                <a:spcPct val="90000"/>
              </a:lnSpc>
              <a:spcBef>
                <a:spcPts val="1600"/>
              </a:spcBef>
              <a:spcAft>
                <a:spcPts val="0"/>
              </a:spcAft>
              <a:buClr>
                <a:schemeClr val="lt1"/>
              </a:buClr>
              <a:buSzPts val="1400"/>
              <a:buChar char="○"/>
              <a:defRPr/>
            </a:lvl8pPr>
            <a:lvl9pPr indent="-317500" lvl="8" marL="4114800" algn="l">
              <a:lnSpc>
                <a:spcPct val="90000"/>
              </a:lnSpc>
              <a:spcBef>
                <a:spcPts val="1600"/>
              </a:spcBef>
              <a:spcAft>
                <a:spcPts val="1600"/>
              </a:spcAft>
              <a:buClr>
                <a:schemeClr val="lt1"/>
              </a:buClr>
              <a:buSzPts val="1400"/>
              <a:buChar char="■"/>
              <a:defRPr/>
            </a:lvl9pPr>
          </a:lstStyle>
          <a:p/>
        </p:txBody>
      </p:sp>
      <p:sp>
        <p:nvSpPr>
          <p:cNvPr id="65" name="Google Shape;6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900"/>
              <a:buFont typeface="Calibri"/>
              <a:buNone/>
              <a:defRPr/>
            </a:lvl1pPr>
            <a:lvl2pPr indent="0" lvl="1" marL="0" algn="r">
              <a:spcBef>
                <a:spcPts val="0"/>
              </a:spcBef>
              <a:spcAft>
                <a:spcPts val="0"/>
              </a:spcAft>
              <a:buClr>
                <a:schemeClr val="lt1"/>
              </a:buClr>
              <a:buSzPts val="900"/>
              <a:buFont typeface="Calibri"/>
              <a:buNone/>
              <a:defRPr/>
            </a:lvl2pPr>
            <a:lvl3pPr indent="0" lvl="2" marL="0" algn="r">
              <a:spcBef>
                <a:spcPts val="0"/>
              </a:spcBef>
              <a:spcAft>
                <a:spcPts val="0"/>
              </a:spcAft>
              <a:buClr>
                <a:schemeClr val="lt1"/>
              </a:buClr>
              <a:buSzPts val="900"/>
              <a:buFont typeface="Calibri"/>
              <a:buNone/>
              <a:defRPr/>
            </a:lvl3pPr>
            <a:lvl4pPr indent="0" lvl="3" marL="0" algn="r">
              <a:spcBef>
                <a:spcPts val="0"/>
              </a:spcBef>
              <a:spcAft>
                <a:spcPts val="0"/>
              </a:spcAft>
              <a:buClr>
                <a:schemeClr val="lt1"/>
              </a:buClr>
              <a:buSzPts val="900"/>
              <a:buFont typeface="Calibri"/>
              <a:buNone/>
              <a:defRPr/>
            </a:lvl4pPr>
            <a:lvl5pPr indent="0" lvl="4" marL="0" algn="r">
              <a:spcBef>
                <a:spcPts val="0"/>
              </a:spcBef>
              <a:spcAft>
                <a:spcPts val="0"/>
              </a:spcAft>
              <a:buClr>
                <a:schemeClr val="lt1"/>
              </a:buClr>
              <a:buSzPts val="900"/>
              <a:buFont typeface="Calibri"/>
              <a:buNone/>
              <a:defRPr/>
            </a:lvl5pPr>
            <a:lvl6pPr indent="0" lvl="5" marL="0" algn="r">
              <a:spcBef>
                <a:spcPts val="0"/>
              </a:spcBef>
              <a:spcAft>
                <a:spcPts val="0"/>
              </a:spcAft>
              <a:buClr>
                <a:schemeClr val="lt1"/>
              </a:buClr>
              <a:buSzPts val="900"/>
              <a:buFont typeface="Calibri"/>
              <a:buNone/>
              <a:defRPr/>
            </a:lvl6pPr>
            <a:lvl7pPr indent="0" lvl="6" marL="0" algn="r">
              <a:spcBef>
                <a:spcPts val="0"/>
              </a:spcBef>
              <a:spcAft>
                <a:spcPts val="0"/>
              </a:spcAft>
              <a:buClr>
                <a:schemeClr val="lt1"/>
              </a:buClr>
              <a:buSzPts val="900"/>
              <a:buFont typeface="Calibri"/>
              <a:buNone/>
              <a:defRPr/>
            </a:lvl7pPr>
            <a:lvl8pPr indent="0" lvl="7" marL="0" algn="r">
              <a:spcBef>
                <a:spcPts val="0"/>
              </a:spcBef>
              <a:spcAft>
                <a:spcPts val="0"/>
              </a:spcAft>
              <a:buClr>
                <a:schemeClr val="lt1"/>
              </a:buClr>
              <a:buSzPts val="900"/>
              <a:buFont typeface="Calibri"/>
              <a:buNone/>
              <a:defRPr/>
            </a:lvl8pPr>
            <a:lvl9pPr indent="0" lvl="8" marL="0" algn="r">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sz="1800">
                <a:solidFill>
                  <a:schemeClr val="lt1"/>
                </a:solidFill>
              </a:defRPr>
            </a:lvl1pPr>
            <a:lvl2pPr indent="-228600" lvl="1" marL="914400" algn="l">
              <a:lnSpc>
                <a:spcPct val="90000"/>
              </a:lnSpc>
              <a:spcBef>
                <a:spcPts val="375"/>
              </a:spcBef>
              <a:spcAft>
                <a:spcPts val="0"/>
              </a:spcAft>
              <a:buClr>
                <a:schemeClr val="lt1"/>
              </a:buClr>
              <a:buSzPts val="1500"/>
              <a:buNone/>
              <a:defRPr sz="1500">
                <a:solidFill>
                  <a:schemeClr val="lt1"/>
                </a:solidFill>
              </a:defRPr>
            </a:lvl2pPr>
            <a:lvl3pPr indent="-228600" lvl="2" marL="1371600" algn="l">
              <a:lnSpc>
                <a:spcPct val="90000"/>
              </a:lnSpc>
              <a:spcBef>
                <a:spcPts val="375"/>
              </a:spcBef>
              <a:spcAft>
                <a:spcPts val="0"/>
              </a:spcAft>
              <a:buClr>
                <a:schemeClr val="lt1"/>
              </a:buClr>
              <a:buSzPts val="1350"/>
              <a:buNone/>
              <a:defRPr sz="1350">
                <a:solidFill>
                  <a:schemeClr val="lt1"/>
                </a:solidFill>
              </a:defRPr>
            </a:lvl3pPr>
            <a:lvl4pPr indent="-228600" lvl="3" marL="1828800" algn="l">
              <a:lnSpc>
                <a:spcPct val="90000"/>
              </a:lnSpc>
              <a:spcBef>
                <a:spcPts val="375"/>
              </a:spcBef>
              <a:spcAft>
                <a:spcPts val="0"/>
              </a:spcAft>
              <a:buClr>
                <a:schemeClr val="lt1"/>
              </a:buClr>
              <a:buSzPts val="1200"/>
              <a:buNone/>
              <a:defRPr sz="1200">
                <a:solidFill>
                  <a:schemeClr val="lt1"/>
                </a:solidFill>
              </a:defRPr>
            </a:lvl4pPr>
            <a:lvl5pPr indent="-228600" lvl="4" marL="2286000" algn="l">
              <a:lnSpc>
                <a:spcPct val="90000"/>
              </a:lnSpc>
              <a:spcBef>
                <a:spcPts val="375"/>
              </a:spcBef>
              <a:spcAft>
                <a:spcPts val="0"/>
              </a:spcAft>
              <a:buClr>
                <a:schemeClr val="lt1"/>
              </a:buClr>
              <a:buSzPts val="1200"/>
              <a:buNone/>
              <a:defRPr sz="1200">
                <a:solidFill>
                  <a:schemeClr val="lt1"/>
                </a:solidFill>
              </a:defRPr>
            </a:lvl5pPr>
            <a:lvl6pPr indent="-228600" lvl="5" marL="2743200" algn="l">
              <a:lnSpc>
                <a:spcPct val="90000"/>
              </a:lnSpc>
              <a:spcBef>
                <a:spcPts val="375"/>
              </a:spcBef>
              <a:spcAft>
                <a:spcPts val="0"/>
              </a:spcAft>
              <a:buClr>
                <a:schemeClr val="lt1"/>
              </a:buClr>
              <a:buSzPts val="1200"/>
              <a:buNone/>
              <a:defRPr sz="1200">
                <a:solidFill>
                  <a:schemeClr val="lt1"/>
                </a:solidFill>
              </a:defRPr>
            </a:lvl6pPr>
            <a:lvl7pPr indent="-228600" lvl="6" marL="3200400" algn="l">
              <a:lnSpc>
                <a:spcPct val="90000"/>
              </a:lnSpc>
              <a:spcBef>
                <a:spcPts val="375"/>
              </a:spcBef>
              <a:spcAft>
                <a:spcPts val="0"/>
              </a:spcAft>
              <a:buClr>
                <a:schemeClr val="lt1"/>
              </a:buClr>
              <a:buSzPts val="1200"/>
              <a:buNone/>
              <a:defRPr sz="1200">
                <a:solidFill>
                  <a:schemeClr val="lt1"/>
                </a:solidFill>
              </a:defRPr>
            </a:lvl7pPr>
            <a:lvl8pPr indent="-228600" lvl="7" marL="3657600" algn="l">
              <a:lnSpc>
                <a:spcPct val="90000"/>
              </a:lnSpc>
              <a:spcBef>
                <a:spcPts val="375"/>
              </a:spcBef>
              <a:spcAft>
                <a:spcPts val="0"/>
              </a:spcAft>
              <a:buClr>
                <a:schemeClr val="lt1"/>
              </a:buClr>
              <a:buSzPts val="1200"/>
              <a:buNone/>
              <a:defRPr sz="1200">
                <a:solidFill>
                  <a:schemeClr val="lt1"/>
                </a:solidFill>
              </a:defRPr>
            </a:lvl8pPr>
            <a:lvl9pPr indent="-228600" lvl="8" marL="4114800" algn="l">
              <a:lnSpc>
                <a:spcPct val="90000"/>
              </a:lnSpc>
              <a:spcBef>
                <a:spcPts val="375"/>
              </a:spcBef>
              <a:spcAft>
                <a:spcPts val="0"/>
              </a:spcAft>
              <a:buClr>
                <a:schemeClr val="lt1"/>
              </a:buClr>
              <a:buSzPts val="1200"/>
              <a:buNone/>
              <a:defRPr sz="1200">
                <a:solidFill>
                  <a:schemeClr val="lt1"/>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900"/>
              <a:buFont typeface="Calibri"/>
              <a:buNone/>
              <a:defRPr/>
            </a:lvl1pPr>
            <a:lvl2pPr indent="0" lvl="1" marL="0" algn="r">
              <a:spcBef>
                <a:spcPts val="0"/>
              </a:spcBef>
              <a:spcAft>
                <a:spcPts val="0"/>
              </a:spcAft>
              <a:buClr>
                <a:schemeClr val="lt1"/>
              </a:buClr>
              <a:buSzPts val="900"/>
              <a:buFont typeface="Calibri"/>
              <a:buNone/>
              <a:defRPr/>
            </a:lvl2pPr>
            <a:lvl3pPr indent="0" lvl="2" marL="0" algn="r">
              <a:spcBef>
                <a:spcPts val="0"/>
              </a:spcBef>
              <a:spcAft>
                <a:spcPts val="0"/>
              </a:spcAft>
              <a:buClr>
                <a:schemeClr val="lt1"/>
              </a:buClr>
              <a:buSzPts val="900"/>
              <a:buFont typeface="Calibri"/>
              <a:buNone/>
              <a:defRPr/>
            </a:lvl3pPr>
            <a:lvl4pPr indent="0" lvl="3" marL="0" algn="r">
              <a:spcBef>
                <a:spcPts val="0"/>
              </a:spcBef>
              <a:spcAft>
                <a:spcPts val="0"/>
              </a:spcAft>
              <a:buClr>
                <a:schemeClr val="lt1"/>
              </a:buClr>
              <a:buSzPts val="900"/>
              <a:buFont typeface="Calibri"/>
              <a:buNone/>
              <a:defRPr/>
            </a:lvl4pPr>
            <a:lvl5pPr indent="0" lvl="4" marL="0" algn="r">
              <a:spcBef>
                <a:spcPts val="0"/>
              </a:spcBef>
              <a:spcAft>
                <a:spcPts val="0"/>
              </a:spcAft>
              <a:buClr>
                <a:schemeClr val="lt1"/>
              </a:buClr>
              <a:buSzPts val="900"/>
              <a:buFont typeface="Calibri"/>
              <a:buNone/>
              <a:defRPr/>
            </a:lvl5pPr>
            <a:lvl6pPr indent="0" lvl="5" marL="0" algn="r">
              <a:spcBef>
                <a:spcPts val="0"/>
              </a:spcBef>
              <a:spcAft>
                <a:spcPts val="0"/>
              </a:spcAft>
              <a:buClr>
                <a:schemeClr val="lt1"/>
              </a:buClr>
              <a:buSzPts val="900"/>
              <a:buFont typeface="Calibri"/>
              <a:buNone/>
              <a:defRPr/>
            </a:lvl6pPr>
            <a:lvl7pPr indent="0" lvl="6" marL="0" algn="r">
              <a:spcBef>
                <a:spcPts val="0"/>
              </a:spcBef>
              <a:spcAft>
                <a:spcPts val="0"/>
              </a:spcAft>
              <a:buClr>
                <a:schemeClr val="lt1"/>
              </a:buClr>
              <a:buSzPts val="900"/>
              <a:buFont typeface="Calibri"/>
              <a:buNone/>
              <a:defRPr/>
            </a:lvl7pPr>
            <a:lvl8pPr indent="0" lvl="7" marL="0" algn="r">
              <a:spcBef>
                <a:spcPts val="0"/>
              </a:spcBef>
              <a:spcAft>
                <a:spcPts val="0"/>
              </a:spcAft>
              <a:buClr>
                <a:schemeClr val="lt1"/>
              </a:buClr>
              <a:buSzPts val="900"/>
              <a:buFont typeface="Calibri"/>
              <a:buNone/>
              <a:defRPr/>
            </a:lvl8pPr>
            <a:lvl9pPr indent="0" lvl="8" marL="0" algn="r">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900"/>
              <a:buFont typeface="Calibri"/>
              <a:buNone/>
              <a:defRPr/>
            </a:lvl1pPr>
            <a:lvl2pPr indent="0" lvl="1" marL="0" algn="r">
              <a:spcBef>
                <a:spcPts val="0"/>
              </a:spcBef>
              <a:spcAft>
                <a:spcPts val="0"/>
              </a:spcAft>
              <a:buClr>
                <a:schemeClr val="lt1"/>
              </a:buClr>
              <a:buSzPts val="900"/>
              <a:buFont typeface="Calibri"/>
              <a:buNone/>
              <a:defRPr/>
            </a:lvl2pPr>
            <a:lvl3pPr indent="0" lvl="2" marL="0" algn="r">
              <a:spcBef>
                <a:spcPts val="0"/>
              </a:spcBef>
              <a:spcAft>
                <a:spcPts val="0"/>
              </a:spcAft>
              <a:buClr>
                <a:schemeClr val="lt1"/>
              </a:buClr>
              <a:buSzPts val="900"/>
              <a:buFont typeface="Calibri"/>
              <a:buNone/>
              <a:defRPr/>
            </a:lvl3pPr>
            <a:lvl4pPr indent="0" lvl="3" marL="0" algn="r">
              <a:spcBef>
                <a:spcPts val="0"/>
              </a:spcBef>
              <a:spcAft>
                <a:spcPts val="0"/>
              </a:spcAft>
              <a:buClr>
                <a:schemeClr val="lt1"/>
              </a:buClr>
              <a:buSzPts val="900"/>
              <a:buFont typeface="Calibri"/>
              <a:buNone/>
              <a:defRPr/>
            </a:lvl4pPr>
            <a:lvl5pPr indent="0" lvl="4" marL="0" algn="r">
              <a:spcBef>
                <a:spcPts val="0"/>
              </a:spcBef>
              <a:spcAft>
                <a:spcPts val="0"/>
              </a:spcAft>
              <a:buClr>
                <a:schemeClr val="lt1"/>
              </a:buClr>
              <a:buSzPts val="900"/>
              <a:buFont typeface="Calibri"/>
              <a:buNone/>
              <a:defRPr/>
            </a:lvl5pPr>
            <a:lvl6pPr indent="0" lvl="5" marL="0" algn="r">
              <a:spcBef>
                <a:spcPts val="0"/>
              </a:spcBef>
              <a:spcAft>
                <a:spcPts val="0"/>
              </a:spcAft>
              <a:buClr>
                <a:schemeClr val="lt1"/>
              </a:buClr>
              <a:buSzPts val="900"/>
              <a:buFont typeface="Calibri"/>
              <a:buNone/>
              <a:defRPr/>
            </a:lvl6pPr>
            <a:lvl7pPr indent="0" lvl="6" marL="0" algn="r">
              <a:spcBef>
                <a:spcPts val="0"/>
              </a:spcBef>
              <a:spcAft>
                <a:spcPts val="0"/>
              </a:spcAft>
              <a:buClr>
                <a:schemeClr val="lt1"/>
              </a:buClr>
              <a:buSzPts val="900"/>
              <a:buFont typeface="Calibri"/>
              <a:buNone/>
              <a:defRPr/>
            </a:lvl7pPr>
            <a:lvl8pPr indent="0" lvl="7" marL="0" algn="r">
              <a:spcBef>
                <a:spcPts val="0"/>
              </a:spcBef>
              <a:spcAft>
                <a:spcPts val="0"/>
              </a:spcAft>
              <a:buClr>
                <a:schemeClr val="lt1"/>
              </a:buClr>
              <a:buSzPts val="900"/>
              <a:buFont typeface="Calibri"/>
              <a:buNone/>
              <a:defRPr/>
            </a:lvl8pPr>
            <a:lvl9pPr indent="0" lvl="8" marL="0" algn="r">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1" sz="1800"/>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88" name="Google Shape;88;p19"/>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1" sz="1800"/>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900"/>
              <a:buFont typeface="Calibri"/>
              <a:buNone/>
              <a:defRPr/>
            </a:lvl1pPr>
            <a:lvl2pPr indent="0" lvl="1" marL="0" algn="r">
              <a:spcBef>
                <a:spcPts val="0"/>
              </a:spcBef>
              <a:spcAft>
                <a:spcPts val="0"/>
              </a:spcAft>
              <a:buClr>
                <a:schemeClr val="lt1"/>
              </a:buClr>
              <a:buSzPts val="900"/>
              <a:buFont typeface="Calibri"/>
              <a:buNone/>
              <a:defRPr/>
            </a:lvl2pPr>
            <a:lvl3pPr indent="0" lvl="2" marL="0" algn="r">
              <a:spcBef>
                <a:spcPts val="0"/>
              </a:spcBef>
              <a:spcAft>
                <a:spcPts val="0"/>
              </a:spcAft>
              <a:buClr>
                <a:schemeClr val="lt1"/>
              </a:buClr>
              <a:buSzPts val="900"/>
              <a:buFont typeface="Calibri"/>
              <a:buNone/>
              <a:defRPr/>
            </a:lvl3pPr>
            <a:lvl4pPr indent="0" lvl="3" marL="0" algn="r">
              <a:spcBef>
                <a:spcPts val="0"/>
              </a:spcBef>
              <a:spcAft>
                <a:spcPts val="0"/>
              </a:spcAft>
              <a:buClr>
                <a:schemeClr val="lt1"/>
              </a:buClr>
              <a:buSzPts val="900"/>
              <a:buFont typeface="Calibri"/>
              <a:buNone/>
              <a:defRPr/>
            </a:lvl4pPr>
            <a:lvl5pPr indent="0" lvl="4" marL="0" algn="r">
              <a:spcBef>
                <a:spcPts val="0"/>
              </a:spcBef>
              <a:spcAft>
                <a:spcPts val="0"/>
              </a:spcAft>
              <a:buClr>
                <a:schemeClr val="lt1"/>
              </a:buClr>
              <a:buSzPts val="900"/>
              <a:buFont typeface="Calibri"/>
              <a:buNone/>
              <a:defRPr/>
            </a:lvl5pPr>
            <a:lvl6pPr indent="0" lvl="5" marL="0" algn="r">
              <a:spcBef>
                <a:spcPts val="0"/>
              </a:spcBef>
              <a:spcAft>
                <a:spcPts val="0"/>
              </a:spcAft>
              <a:buClr>
                <a:schemeClr val="lt1"/>
              </a:buClr>
              <a:buSzPts val="900"/>
              <a:buFont typeface="Calibri"/>
              <a:buNone/>
              <a:defRPr/>
            </a:lvl6pPr>
            <a:lvl7pPr indent="0" lvl="6" marL="0" algn="r">
              <a:spcBef>
                <a:spcPts val="0"/>
              </a:spcBef>
              <a:spcAft>
                <a:spcPts val="0"/>
              </a:spcAft>
              <a:buClr>
                <a:schemeClr val="lt1"/>
              </a:buClr>
              <a:buSzPts val="900"/>
              <a:buFont typeface="Calibri"/>
              <a:buNone/>
              <a:defRPr/>
            </a:lvl7pPr>
            <a:lvl8pPr indent="0" lvl="7" marL="0" algn="r">
              <a:spcBef>
                <a:spcPts val="0"/>
              </a:spcBef>
              <a:spcAft>
                <a:spcPts val="0"/>
              </a:spcAft>
              <a:buClr>
                <a:schemeClr val="lt1"/>
              </a:buClr>
              <a:buSzPts val="900"/>
              <a:buFont typeface="Calibri"/>
              <a:buNone/>
              <a:defRPr/>
            </a:lvl8pPr>
            <a:lvl9pPr indent="0" lvl="8" marL="0" algn="r">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900"/>
              <a:buFont typeface="Calibri"/>
              <a:buNone/>
              <a:defRPr/>
            </a:lvl1pPr>
            <a:lvl2pPr indent="0" lvl="1" marL="0" algn="r">
              <a:spcBef>
                <a:spcPts val="0"/>
              </a:spcBef>
              <a:spcAft>
                <a:spcPts val="0"/>
              </a:spcAft>
              <a:buClr>
                <a:schemeClr val="lt1"/>
              </a:buClr>
              <a:buSzPts val="900"/>
              <a:buFont typeface="Calibri"/>
              <a:buNone/>
              <a:defRPr/>
            </a:lvl2pPr>
            <a:lvl3pPr indent="0" lvl="2" marL="0" algn="r">
              <a:spcBef>
                <a:spcPts val="0"/>
              </a:spcBef>
              <a:spcAft>
                <a:spcPts val="0"/>
              </a:spcAft>
              <a:buClr>
                <a:schemeClr val="lt1"/>
              </a:buClr>
              <a:buSzPts val="900"/>
              <a:buFont typeface="Calibri"/>
              <a:buNone/>
              <a:defRPr/>
            </a:lvl3pPr>
            <a:lvl4pPr indent="0" lvl="3" marL="0" algn="r">
              <a:spcBef>
                <a:spcPts val="0"/>
              </a:spcBef>
              <a:spcAft>
                <a:spcPts val="0"/>
              </a:spcAft>
              <a:buClr>
                <a:schemeClr val="lt1"/>
              </a:buClr>
              <a:buSzPts val="900"/>
              <a:buFont typeface="Calibri"/>
              <a:buNone/>
              <a:defRPr/>
            </a:lvl4pPr>
            <a:lvl5pPr indent="0" lvl="4" marL="0" algn="r">
              <a:spcBef>
                <a:spcPts val="0"/>
              </a:spcBef>
              <a:spcAft>
                <a:spcPts val="0"/>
              </a:spcAft>
              <a:buClr>
                <a:schemeClr val="lt1"/>
              </a:buClr>
              <a:buSzPts val="900"/>
              <a:buFont typeface="Calibri"/>
              <a:buNone/>
              <a:defRPr/>
            </a:lvl5pPr>
            <a:lvl6pPr indent="0" lvl="5" marL="0" algn="r">
              <a:spcBef>
                <a:spcPts val="0"/>
              </a:spcBef>
              <a:spcAft>
                <a:spcPts val="0"/>
              </a:spcAft>
              <a:buClr>
                <a:schemeClr val="lt1"/>
              </a:buClr>
              <a:buSzPts val="900"/>
              <a:buFont typeface="Calibri"/>
              <a:buNone/>
              <a:defRPr/>
            </a:lvl6pPr>
            <a:lvl7pPr indent="0" lvl="6" marL="0" algn="r">
              <a:spcBef>
                <a:spcPts val="0"/>
              </a:spcBef>
              <a:spcAft>
                <a:spcPts val="0"/>
              </a:spcAft>
              <a:buClr>
                <a:schemeClr val="lt1"/>
              </a:buClr>
              <a:buSzPts val="900"/>
              <a:buFont typeface="Calibri"/>
              <a:buNone/>
              <a:defRPr/>
            </a:lvl7pPr>
            <a:lvl8pPr indent="0" lvl="7" marL="0" algn="r">
              <a:spcBef>
                <a:spcPts val="0"/>
              </a:spcBef>
              <a:spcAft>
                <a:spcPts val="0"/>
              </a:spcAft>
              <a:buClr>
                <a:schemeClr val="lt1"/>
              </a:buClr>
              <a:buSzPts val="900"/>
              <a:buFont typeface="Calibri"/>
              <a:buNone/>
              <a:defRPr/>
            </a:lvl8pPr>
            <a:lvl9pPr indent="0" lvl="8" marL="0" algn="r">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99" name="Shape 99"/>
        <p:cNvGrpSpPr/>
        <p:nvPr/>
      </p:nvGrpSpPr>
      <p:grpSpPr>
        <a:xfrm>
          <a:off x="0" y="0"/>
          <a:ext cx="0" cy="0"/>
          <a:chOff x="0" y="0"/>
          <a:chExt cx="0" cy="0"/>
        </a:xfrm>
      </p:grpSpPr>
      <p:sp>
        <p:nvSpPr>
          <p:cNvPr id="100" name="Google Shape;100;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900"/>
              <a:buFont typeface="Calibri"/>
              <a:buNone/>
              <a:defRPr/>
            </a:lvl1pPr>
            <a:lvl2pPr indent="0" lvl="1" marL="0" algn="r">
              <a:spcBef>
                <a:spcPts val="0"/>
              </a:spcBef>
              <a:spcAft>
                <a:spcPts val="0"/>
              </a:spcAft>
              <a:buClr>
                <a:schemeClr val="lt1"/>
              </a:buClr>
              <a:buSzPts val="900"/>
              <a:buFont typeface="Calibri"/>
              <a:buNone/>
              <a:defRPr/>
            </a:lvl2pPr>
            <a:lvl3pPr indent="0" lvl="2" marL="0" algn="r">
              <a:spcBef>
                <a:spcPts val="0"/>
              </a:spcBef>
              <a:spcAft>
                <a:spcPts val="0"/>
              </a:spcAft>
              <a:buClr>
                <a:schemeClr val="lt1"/>
              </a:buClr>
              <a:buSzPts val="900"/>
              <a:buFont typeface="Calibri"/>
              <a:buNone/>
              <a:defRPr/>
            </a:lvl3pPr>
            <a:lvl4pPr indent="0" lvl="3" marL="0" algn="r">
              <a:spcBef>
                <a:spcPts val="0"/>
              </a:spcBef>
              <a:spcAft>
                <a:spcPts val="0"/>
              </a:spcAft>
              <a:buClr>
                <a:schemeClr val="lt1"/>
              </a:buClr>
              <a:buSzPts val="900"/>
              <a:buFont typeface="Calibri"/>
              <a:buNone/>
              <a:defRPr/>
            </a:lvl4pPr>
            <a:lvl5pPr indent="0" lvl="4" marL="0" algn="r">
              <a:spcBef>
                <a:spcPts val="0"/>
              </a:spcBef>
              <a:spcAft>
                <a:spcPts val="0"/>
              </a:spcAft>
              <a:buClr>
                <a:schemeClr val="lt1"/>
              </a:buClr>
              <a:buSzPts val="900"/>
              <a:buFont typeface="Calibri"/>
              <a:buNone/>
              <a:defRPr/>
            </a:lvl5pPr>
            <a:lvl6pPr indent="0" lvl="5" marL="0" algn="r">
              <a:spcBef>
                <a:spcPts val="0"/>
              </a:spcBef>
              <a:spcAft>
                <a:spcPts val="0"/>
              </a:spcAft>
              <a:buClr>
                <a:schemeClr val="lt1"/>
              </a:buClr>
              <a:buSzPts val="900"/>
              <a:buFont typeface="Calibri"/>
              <a:buNone/>
              <a:defRPr/>
            </a:lvl6pPr>
            <a:lvl7pPr indent="0" lvl="6" marL="0" algn="r">
              <a:spcBef>
                <a:spcPts val="0"/>
              </a:spcBef>
              <a:spcAft>
                <a:spcPts val="0"/>
              </a:spcAft>
              <a:buClr>
                <a:schemeClr val="lt1"/>
              </a:buClr>
              <a:buSzPts val="900"/>
              <a:buFont typeface="Calibri"/>
              <a:buNone/>
              <a:defRPr/>
            </a:lvl7pPr>
            <a:lvl8pPr indent="0" lvl="7" marL="0" algn="r">
              <a:spcBef>
                <a:spcPts val="0"/>
              </a:spcBef>
              <a:spcAft>
                <a:spcPts val="0"/>
              </a:spcAft>
              <a:buClr>
                <a:schemeClr val="lt1"/>
              </a:buClr>
              <a:buSzPts val="900"/>
              <a:buFont typeface="Calibri"/>
              <a:buNone/>
              <a:defRPr/>
            </a:lvl8pPr>
            <a:lvl9pPr indent="0" lvl="8" marL="0" algn="r">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2"/>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lt1"/>
              </a:buClr>
              <a:buSzPts val="2400"/>
              <a:buChar char="•"/>
              <a:defRPr sz="2400"/>
            </a:lvl1pPr>
            <a:lvl2pPr indent="-361950" lvl="1" marL="914400" algn="l">
              <a:lnSpc>
                <a:spcPct val="90000"/>
              </a:lnSpc>
              <a:spcBef>
                <a:spcPts val="375"/>
              </a:spcBef>
              <a:spcAft>
                <a:spcPts val="0"/>
              </a:spcAft>
              <a:buClr>
                <a:schemeClr val="lt1"/>
              </a:buClr>
              <a:buSzPts val="2100"/>
              <a:buChar char="•"/>
              <a:defRPr sz="2100"/>
            </a:lvl2pPr>
            <a:lvl3pPr indent="-342900" lvl="2" marL="1371600" algn="l">
              <a:lnSpc>
                <a:spcPct val="90000"/>
              </a:lnSpc>
              <a:spcBef>
                <a:spcPts val="375"/>
              </a:spcBef>
              <a:spcAft>
                <a:spcPts val="0"/>
              </a:spcAft>
              <a:buClr>
                <a:schemeClr val="lt1"/>
              </a:buClr>
              <a:buSzPts val="1800"/>
              <a:buChar char="•"/>
              <a:defRPr sz="1800"/>
            </a:lvl3pPr>
            <a:lvl4pPr indent="-323850" lvl="3" marL="1828800" algn="l">
              <a:lnSpc>
                <a:spcPct val="90000"/>
              </a:lnSpc>
              <a:spcBef>
                <a:spcPts val="375"/>
              </a:spcBef>
              <a:spcAft>
                <a:spcPts val="0"/>
              </a:spcAft>
              <a:buClr>
                <a:schemeClr val="lt1"/>
              </a:buClr>
              <a:buSzPts val="1500"/>
              <a:buChar char="•"/>
              <a:defRPr sz="1500"/>
            </a:lvl4pPr>
            <a:lvl5pPr indent="-323850" lvl="4" marL="2286000" algn="l">
              <a:lnSpc>
                <a:spcPct val="90000"/>
              </a:lnSpc>
              <a:spcBef>
                <a:spcPts val="375"/>
              </a:spcBef>
              <a:spcAft>
                <a:spcPts val="0"/>
              </a:spcAft>
              <a:buClr>
                <a:schemeClr val="lt1"/>
              </a:buClr>
              <a:buSzPts val="1500"/>
              <a:buChar char="•"/>
              <a:defRPr sz="1500"/>
            </a:lvl5pPr>
            <a:lvl6pPr indent="-323850" lvl="5" marL="2743200" algn="l">
              <a:lnSpc>
                <a:spcPct val="90000"/>
              </a:lnSpc>
              <a:spcBef>
                <a:spcPts val="375"/>
              </a:spcBef>
              <a:spcAft>
                <a:spcPts val="0"/>
              </a:spcAft>
              <a:buClr>
                <a:schemeClr val="lt1"/>
              </a:buClr>
              <a:buSzPts val="1500"/>
              <a:buChar char="•"/>
              <a:defRPr sz="1500"/>
            </a:lvl6pPr>
            <a:lvl7pPr indent="-323850" lvl="6" marL="3200400" algn="l">
              <a:lnSpc>
                <a:spcPct val="90000"/>
              </a:lnSpc>
              <a:spcBef>
                <a:spcPts val="375"/>
              </a:spcBef>
              <a:spcAft>
                <a:spcPts val="0"/>
              </a:spcAft>
              <a:buClr>
                <a:schemeClr val="lt1"/>
              </a:buClr>
              <a:buSzPts val="1500"/>
              <a:buChar char="•"/>
              <a:defRPr sz="1500"/>
            </a:lvl7pPr>
            <a:lvl8pPr indent="-323850" lvl="7" marL="3657600" algn="l">
              <a:lnSpc>
                <a:spcPct val="90000"/>
              </a:lnSpc>
              <a:spcBef>
                <a:spcPts val="375"/>
              </a:spcBef>
              <a:spcAft>
                <a:spcPts val="0"/>
              </a:spcAft>
              <a:buClr>
                <a:schemeClr val="lt1"/>
              </a:buClr>
              <a:buSzPts val="1500"/>
              <a:buChar char="•"/>
              <a:defRPr sz="1500"/>
            </a:lvl8pPr>
            <a:lvl9pPr indent="-323850" lvl="8" marL="4114800" algn="l">
              <a:lnSpc>
                <a:spcPct val="90000"/>
              </a:lnSpc>
              <a:spcBef>
                <a:spcPts val="375"/>
              </a:spcBef>
              <a:spcAft>
                <a:spcPts val="0"/>
              </a:spcAft>
              <a:buClr>
                <a:schemeClr val="lt1"/>
              </a:buClr>
              <a:buSzPts val="1500"/>
              <a:buChar char="•"/>
              <a:defRPr sz="1500"/>
            </a:lvl9pPr>
          </a:lstStyle>
          <a:p/>
        </p:txBody>
      </p:sp>
      <p:sp>
        <p:nvSpPr>
          <p:cNvPr id="106" name="Google Shape;106;p22"/>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107" name="Google Shape;107;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900"/>
              <a:buFont typeface="Calibri"/>
              <a:buNone/>
              <a:defRPr/>
            </a:lvl1pPr>
            <a:lvl2pPr indent="0" lvl="1" marL="0" algn="r">
              <a:spcBef>
                <a:spcPts val="0"/>
              </a:spcBef>
              <a:spcAft>
                <a:spcPts val="0"/>
              </a:spcAft>
              <a:buClr>
                <a:schemeClr val="lt1"/>
              </a:buClr>
              <a:buSzPts val="900"/>
              <a:buFont typeface="Calibri"/>
              <a:buNone/>
              <a:defRPr/>
            </a:lvl2pPr>
            <a:lvl3pPr indent="0" lvl="2" marL="0" algn="r">
              <a:spcBef>
                <a:spcPts val="0"/>
              </a:spcBef>
              <a:spcAft>
                <a:spcPts val="0"/>
              </a:spcAft>
              <a:buClr>
                <a:schemeClr val="lt1"/>
              </a:buClr>
              <a:buSzPts val="900"/>
              <a:buFont typeface="Calibri"/>
              <a:buNone/>
              <a:defRPr/>
            </a:lvl3pPr>
            <a:lvl4pPr indent="0" lvl="3" marL="0" algn="r">
              <a:spcBef>
                <a:spcPts val="0"/>
              </a:spcBef>
              <a:spcAft>
                <a:spcPts val="0"/>
              </a:spcAft>
              <a:buClr>
                <a:schemeClr val="lt1"/>
              </a:buClr>
              <a:buSzPts val="900"/>
              <a:buFont typeface="Calibri"/>
              <a:buNone/>
              <a:defRPr/>
            </a:lvl4pPr>
            <a:lvl5pPr indent="0" lvl="4" marL="0" algn="r">
              <a:spcBef>
                <a:spcPts val="0"/>
              </a:spcBef>
              <a:spcAft>
                <a:spcPts val="0"/>
              </a:spcAft>
              <a:buClr>
                <a:schemeClr val="lt1"/>
              </a:buClr>
              <a:buSzPts val="900"/>
              <a:buFont typeface="Calibri"/>
              <a:buNone/>
              <a:defRPr/>
            </a:lvl5pPr>
            <a:lvl6pPr indent="0" lvl="5" marL="0" algn="r">
              <a:spcBef>
                <a:spcPts val="0"/>
              </a:spcBef>
              <a:spcAft>
                <a:spcPts val="0"/>
              </a:spcAft>
              <a:buClr>
                <a:schemeClr val="lt1"/>
              </a:buClr>
              <a:buSzPts val="900"/>
              <a:buFont typeface="Calibri"/>
              <a:buNone/>
              <a:defRPr/>
            </a:lvl6pPr>
            <a:lvl7pPr indent="0" lvl="6" marL="0" algn="r">
              <a:spcBef>
                <a:spcPts val="0"/>
              </a:spcBef>
              <a:spcAft>
                <a:spcPts val="0"/>
              </a:spcAft>
              <a:buClr>
                <a:schemeClr val="lt1"/>
              </a:buClr>
              <a:buSzPts val="900"/>
              <a:buFont typeface="Calibri"/>
              <a:buNone/>
              <a:defRPr/>
            </a:lvl7pPr>
            <a:lvl8pPr indent="0" lvl="7" marL="0" algn="r">
              <a:spcBef>
                <a:spcPts val="0"/>
              </a:spcBef>
              <a:spcAft>
                <a:spcPts val="0"/>
              </a:spcAft>
              <a:buClr>
                <a:schemeClr val="lt1"/>
              </a:buClr>
              <a:buSzPts val="900"/>
              <a:buFont typeface="Calibri"/>
              <a:buNone/>
              <a:defRPr/>
            </a:lvl8pPr>
            <a:lvl9pPr indent="0" lvl="8" marL="0" algn="r">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3"/>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l">
              <a:lnSpc>
                <a:spcPct val="90000"/>
              </a:lnSpc>
              <a:spcBef>
                <a:spcPts val="375"/>
              </a:spcBef>
              <a:spcAft>
                <a:spcPts val="0"/>
              </a:spcAft>
              <a:buClr>
                <a:schemeClr val="lt1"/>
              </a:buClr>
              <a:buSzPts val="2100"/>
              <a:buFont typeface="Arial"/>
              <a:buNone/>
              <a:defRPr b="0" i="0" sz="2100" u="none" cap="none" strike="noStrike">
                <a:solidFill>
                  <a:schemeClr val="lt1"/>
                </a:solidFill>
                <a:latin typeface="Calibri"/>
                <a:ea typeface="Calibri"/>
                <a:cs typeface="Calibri"/>
                <a:sym typeface="Calibri"/>
              </a:defRPr>
            </a:lvl2pPr>
            <a:lvl3pPr lvl="2" marR="0" rtl="0" algn="l">
              <a:lnSpc>
                <a:spcPct val="90000"/>
              </a:lnSpc>
              <a:spcBef>
                <a:spcPts val="375"/>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lvl="3"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4pPr>
            <a:lvl5pPr lvl="4"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5pPr>
            <a:lvl6pPr lvl="5"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6pPr>
            <a:lvl7pPr lvl="6"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7pPr>
            <a:lvl8pPr lvl="7"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8pPr>
            <a:lvl9pPr lvl="8"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9pPr>
          </a:lstStyle>
          <a:p/>
        </p:txBody>
      </p:sp>
      <p:sp>
        <p:nvSpPr>
          <p:cNvPr id="113" name="Google Shape;113;p23"/>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114" name="Google Shape;114;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900"/>
              <a:buFont typeface="Calibri"/>
              <a:buNone/>
              <a:defRPr/>
            </a:lvl1pPr>
            <a:lvl2pPr indent="0" lvl="1" marL="0" algn="r">
              <a:spcBef>
                <a:spcPts val="0"/>
              </a:spcBef>
              <a:spcAft>
                <a:spcPts val="0"/>
              </a:spcAft>
              <a:buClr>
                <a:schemeClr val="lt1"/>
              </a:buClr>
              <a:buSzPts val="900"/>
              <a:buFont typeface="Calibri"/>
              <a:buNone/>
              <a:defRPr/>
            </a:lvl2pPr>
            <a:lvl3pPr indent="0" lvl="2" marL="0" algn="r">
              <a:spcBef>
                <a:spcPts val="0"/>
              </a:spcBef>
              <a:spcAft>
                <a:spcPts val="0"/>
              </a:spcAft>
              <a:buClr>
                <a:schemeClr val="lt1"/>
              </a:buClr>
              <a:buSzPts val="900"/>
              <a:buFont typeface="Calibri"/>
              <a:buNone/>
              <a:defRPr/>
            </a:lvl3pPr>
            <a:lvl4pPr indent="0" lvl="3" marL="0" algn="r">
              <a:spcBef>
                <a:spcPts val="0"/>
              </a:spcBef>
              <a:spcAft>
                <a:spcPts val="0"/>
              </a:spcAft>
              <a:buClr>
                <a:schemeClr val="lt1"/>
              </a:buClr>
              <a:buSzPts val="900"/>
              <a:buFont typeface="Calibri"/>
              <a:buNone/>
              <a:defRPr/>
            </a:lvl4pPr>
            <a:lvl5pPr indent="0" lvl="4" marL="0" algn="r">
              <a:spcBef>
                <a:spcPts val="0"/>
              </a:spcBef>
              <a:spcAft>
                <a:spcPts val="0"/>
              </a:spcAft>
              <a:buClr>
                <a:schemeClr val="lt1"/>
              </a:buClr>
              <a:buSzPts val="900"/>
              <a:buFont typeface="Calibri"/>
              <a:buNone/>
              <a:defRPr/>
            </a:lvl5pPr>
            <a:lvl6pPr indent="0" lvl="5" marL="0" algn="r">
              <a:spcBef>
                <a:spcPts val="0"/>
              </a:spcBef>
              <a:spcAft>
                <a:spcPts val="0"/>
              </a:spcAft>
              <a:buClr>
                <a:schemeClr val="lt1"/>
              </a:buClr>
              <a:buSzPts val="900"/>
              <a:buFont typeface="Calibri"/>
              <a:buNone/>
              <a:defRPr/>
            </a:lvl6pPr>
            <a:lvl7pPr indent="0" lvl="6" marL="0" algn="r">
              <a:spcBef>
                <a:spcPts val="0"/>
              </a:spcBef>
              <a:spcAft>
                <a:spcPts val="0"/>
              </a:spcAft>
              <a:buClr>
                <a:schemeClr val="lt1"/>
              </a:buClr>
              <a:buSzPts val="900"/>
              <a:buFont typeface="Calibri"/>
              <a:buNone/>
              <a:defRPr/>
            </a:lvl7pPr>
            <a:lvl8pPr indent="0" lvl="7" marL="0" algn="r">
              <a:spcBef>
                <a:spcPts val="0"/>
              </a:spcBef>
              <a:spcAft>
                <a:spcPts val="0"/>
              </a:spcAft>
              <a:buClr>
                <a:schemeClr val="lt1"/>
              </a:buClr>
              <a:buSzPts val="900"/>
              <a:buFont typeface="Calibri"/>
              <a:buNone/>
              <a:defRPr/>
            </a:lvl8pPr>
            <a:lvl9pPr indent="0" lvl="8" marL="0" algn="r">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4"/>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120" name="Google Shape;120;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900"/>
              <a:buFont typeface="Calibri"/>
              <a:buNone/>
              <a:defRPr/>
            </a:lvl1pPr>
            <a:lvl2pPr indent="0" lvl="1" marL="0" algn="r">
              <a:spcBef>
                <a:spcPts val="0"/>
              </a:spcBef>
              <a:spcAft>
                <a:spcPts val="0"/>
              </a:spcAft>
              <a:buClr>
                <a:schemeClr val="lt1"/>
              </a:buClr>
              <a:buSzPts val="900"/>
              <a:buFont typeface="Calibri"/>
              <a:buNone/>
              <a:defRPr/>
            </a:lvl2pPr>
            <a:lvl3pPr indent="0" lvl="2" marL="0" algn="r">
              <a:spcBef>
                <a:spcPts val="0"/>
              </a:spcBef>
              <a:spcAft>
                <a:spcPts val="0"/>
              </a:spcAft>
              <a:buClr>
                <a:schemeClr val="lt1"/>
              </a:buClr>
              <a:buSzPts val="900"/>
              <a:buFont typeface="Calibri"/>
              <a:buNone/>
              <a:defRPr/>
            </a:lvl3pPr>
            <a:lvl4pPr indent="0" lvl="3" marL="0" algn="r">
              <a:spcBef>
                <a:spcPts val="0"/>
              </a:spcBef>
              <a:spcAft>
                <a:spcPts val="0"/>
              </a:spcAft>
              <a:buClr>
                <a:schemeClr val="lt1"/>
              </a:buClr>
              <a:buSzPts val="900"/>
              <a:buFont typeface="Calibri"/>
              <a:buNone/>
              <a:defRPr/>
            </a:lvl4pPr>
            <a:lvl5pPr indent="0" lvl="4" marL="0" algn="r">
              <a:spcBef>
                <a:spcPts val="0"/>
              </a:spcBef>
              <a:spcAft>
                <a:spcPts val="0"/>
              </a:spcAft>
              <a:buClr>
                <a:schemeClr val="lt1"/>
              </a:buClr>
              <a:buSzPts val="900"/>
              <a:buFont typeface="Calibri"/>
              <a:buNone/>
              <a:defRPr/>
            </a:lvl5pPr>
            <a:lvl6pPr indent="0" lvl="5" marL="0" algn="r">
              <a:spcBef>
                <a:spcPts val="0"/>
              </a:spcBef>
              <a:spcAft>
                <a:spcPts val="0"/>
              </a:spcAft>
              <a:buClr>
                <a:schemeClr val="lt1"/>
              </a:buClr>
              <a:buSzPts val="900"/>
              <a:buFont typeface="Calibri"/>
              <a:buNone/>
              <a:defRPr/>
            </a:lvl6pPr>
            <a:lvl7pPr indent="0" lvl="6" marL="0" algn="r">
              <a:spcBef>
                <a:spcPts val="0"/>
              </a:spcBef>
              <a:spcAft>
                <a:spcPts val="0"/>
              </a:spcAft>
              <a:buClr>
                <a:schemeClr val="lt1"/>
              </a:buClr>
              <a:buSzPts val="900"/>
              <a:buFont typeface="Calibri"/>
              <a:buNone/>
              <a:defRPr/>
            </a:lvl7pPr>
            <a:lvl8pPr indent="0" lvl="7" marL="0" algn="r">
              <a:spcBef>
                <a:spcPts val="0"/>
              </a:spcBef>
              <a:spcAft>
                <a:spcPts val="0"/>
              </a:spcAft>
              <a:buClr>
                <a:schemeClr val="lt1"/>
              </a:buClr>
              <a:buSzPts val="900"/>
              <a:buFont typeface="Calibri"/>
              <a:buNone/>
              <a:defRPr/>
            </a:lvl8pPr>
            <a:lvl9pPr indent="0" lvl="8" marL="0" algn="r">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type="vertTitleAndTx">
  <p:cSld name="VERTICAL_TITLE_AND_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126" name="Google Shape;126;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900"/>
              <a:buFont typeface="Calibri"/>
              <a:buNone/>
              <a:defRPr/>
            </a:lvl1pPr>
            <a:lvl2pPr indent="0" lvl="1" marL="0" algn="r">
              <a:spcBef>
                <a:spcPts val="0"/>
              </a:spcBef>
              <a:spcAft>
                <a:spcPts val="0"/>
              </a:spcAft>
              <a:buClr>
                <a:schemeClr val="lt1"/>
              </a:buClr>
              <a:buSzPts val="900"/>
              <a:buFont typeface="Calibri"/>
              <a:buNone/>
              <a:defRPr/>
            </a:lvl2pPr>
            <a:lvl3pPr indent="0" lvl="2" marL="0" algn="r">
              <a:spcBef>
                <a:spcPts val="0"/>
              </a:spcBef>
              <a:spcAft>
                <a:spcPts val="0"/>
              </a:spcAft>
              <a:buClr>
                <a:schemeClr val="lt1"/>
              </a:buClr>
              <a:buSzPts val="900"/>
              <a:buFont typeface="Calibri"/>
              <a:buNone/>
              <a:defRPr/>
            </a:lvl3pPr>
            <a:lvl4pPr indent="0" lvl="3" marL="0" algn="r">
              <a:spcBef>
                <a:spcPts val="0"/>
              </a:spcBef>
              <a:spcAft>
                <a:spcPts val="0"/>
              </a:spcAft>
              <a:buClr>
                <a:schemeClr val="lt1"/>
              </a:buClr>
              <a:buSzPts val="900"/>
              <a:buFont typeface="Calibri"/>
              <a:buNone/>
              <a:defRPr/>
            </a:lvl4pPr>
            <a:lvl5pPr indent="0" lvl="4" marL="0" algn="r">
              <a:spcBef>
                <a:spcPts val="0"/>
              </a:spcBef>
              <a:spcAft>
                <a:spcPts val="0"/>
              </a:spcAft>
              <a:buClr>
                <a:schemeClr val="lt1"/>
              </a:buClr>
              <a:buSzPts val="900"/>
              <a:buFont typeface="Calibri"/>
              <a:buNone/>
              <a:defRPr/>
            </a:lvl5pPr>
            <a:lvl6pPr indent="0" lvl="5" marL="0" algn="r">
              <a:spcBef>
                <a:spcPts val="0"/>
              </a:spcBef>
              <a:spcAft>
                <a:spcPts val="0"/>
              </a:spcAft>
              <a:buClr>
                <a:schemeClr val="lt1"/>
              </a:buClr>
              <a:buSzPts val="900"/>
              <a:buFont typeface="Calibri"/>
              <a:buNone/>
              <a:defRPr/>
            </a:lvl6pPr>
            <a:lvl7pPr indent="0" lvl="6" marL="0" algn="r">
              <a:spcBef>
                <a:spcPts val="0"/>
              </a:spcBef>
              <a:spcAft>
                <a:spcPts val="0"/>
              </a:spcAft>
              <a:buClr>
                <a:schemeClr val="lt1"/>
              </a:buClr>
              <a:buSzPts val="900"/>
              <a:buFont typeface="Calibri"/>
              <a:buNone/>
              <a:defRPr/>
            </a:lvl7pPr>
            <a:lvl8pPr indent="0" lvl="7" marL="0" algn="r">
              <a:spcBef>
                <a:spcPts val="0"/>
              </a:spcBef>
              <a:spcAft>
                <a:spcPts val="0"/>
              </a:spcAft>
              <a:buClr>
                <a:schemeClr val="lt1"/>
              </a:buClr>
              <a:buSzPts val="900"/>
              <a:buFont typeface="Calibri"/>
              <a:buNone/>
              <a:defRPr/>
            </a:lvl8pPr>
            <a:lvl9pPr indent="0" lvl="8" marL="0" algn="r">
              <a:spcBef>
                <a:spcPts val="0"/>
              </a:spcBef>
              <a:spcAft>
                <a:spcPts val="0"/>
              </a:spcAft>
              <a:buClr>
                <a:schemeClr val="lt1"/>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300"/>
              <a:buFont typeface="Calibri"/>
              <a:buNone/>
              <a:defRPr b="0" i="0" sz="33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pacman-team-dragonball.herokuapp.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pacman-team-dragonball.herokuapp.com/" TargetMode="Externa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15.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2" name="Shape 132"/>
        <p:cNvGrpSpPr/>
        <p:nvPr/>
      </p:nvGrpSpPr>
      <p:grpSpPr>
        <a:xfrm>
          <a:off x="0" y="0"/>
          <a:ext cx="0" cy="0"/>
          <a:chOff x="0" y="0"/>
          <a:chExt cx="0" cy="0"/>
        </a:xfrm>
      </p:grpSpPr>
      <p:sp>
        <p:nvSpPr>
          <p:cNvPr id="133" name="Google Shape;133;p26"/>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 name="Google Shape;134;p26"/>
          <p:cNvSpPr txBox="1"/>
          <p:nvPr>
            <p:ph type="ctrTitle"/>
          </p:nvPr>
        </p:nvSpPr>
        <p:spPr>
          <a:xfrm>
            <a:off x="102001" y="3394000"/>
            <a:ext cx="5627700" cy="1302900"/>
          </a:xfrm>
          <a:prstGeom prst="rect">
            <a:avLst/>
          </a:prstGeom>
          <a:noFill/>
          <a:ln>
            <a:noFill/>
          </a:ln>
        </p:spPr>
        <p:txBody>
          <a:bodyPr anchorCtr="0" anchor="ctr" bIns="91425" lIns="91425" spcFirstLastPara="1" rIns="91425" wrap="square" tIns="91425">
            <a:noAutofit/>
          </a:bodyPr>
          <a:lstStyle/>
          <a:p>
            <a:pPr indent="0" lvl="0" marL="0" rtl="0" algn="r">
              <a:lnSpc>
                <a:spcPct val="90000"/>
              </a:lnSpc>
              <a:spcBef>
                <a:spcPts val="0"/>
              </a:spcBef>
              <a:spcAft>
                <a:spcPts val="0"/>
              </a:spcAft>
              <a:buClr>
                <a:schemeClr val="lt1"/>
              </a:buClr>
              <a:buSzPts val="3800"/>
              <a:buFont typeface="Calibri"/>
              <a:buNone/>
            </a:pPr>
            <a:r>
              <a:rPr lang="en" sz="3800"/>
              <a:t>DragonBall Pac-Man Game</a:t>
            </a:r>
            <a:endParaRPr/>
          </a:p>
        </p:txBody>
      </p:sp>
      <p:sp>
        <p:nvSpPr>
          <p:cNvPr id="135" name="Google Shape;135;p26"/>
          <p:cNvSpPr txBox="1"/>
          <p:nvPr>
            <p:ph idx="1" type="subTitle"/>
          </p:nvPr>
        </p:nvSpPr>
        <p:spPr>
          <a:xfrm>
            <a:off x="5970951" y="3394000"/>
            <a:ext cx="2946300" cy="1302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600"/>
              </a:spcAft>
              <a:buClr>
                <a:schemeClr val="lt1"/>
              </a:buClr>
              <a:buSzPts val="1800"/>
              <a:buNone/>
            </a:pPr>
            <a:r>
              <a:rPr lang="en" u="sng">
                <a:solidFill>
                  <a:schemeClr val="hlink"/>
                </a:solidFill>
                <a:hlinkClick r:id="rId3"/>
              </a:rPr>
              <a:t>https://pacman-team-dragonball.herokuapp.com/</a:t>
            </a:r>
            <a:endParaRPr/>
          </a:p>
        </p:txBody>
      </p:sp>
      <p:sp>
        <p:nvSpPr>
          <p:cNvPr id="136" name="Google Shape;136;p26"/>
          <p:cNvSpPr/>
          <p:nvPr/>
        </p:nvSpPr>
        <p:spPr>
          <a:xfrm>
            <a:off x="441425" y="465360"/>
            <a:ext cx="1682850" cy="168284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 name="Google Shape;137;p26"/>
          <p:cNvSpPr/>
          <p:nvPr/>
        </p:nvSpPr>
        <p:spPr>
          <a:xfrm>
            <a:off x="2546250" y="1849953"/>
            <a:ext cx="721797" cy="72179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 name="Google Shape;138;p26"/>
          <p:cNvSpPr/>
          <p:nvPr/>
        </p:nvSpPr>
        <p:spPr>
          <a:xfrm>
            <a:off x="3844371" y="1745991"/>
            <a:ext cx="220272" cy="220271"/>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 name="Google Shape;139;p26"/>
          <p:cNvSpPr/>
          <p:nvPr/>
        </p:nvSpPr>
        <p:spPr>
          <a:xfrm>
            <a:off x="4869084" y="0"/>
            <a:ext cx="4274916" cy="3044433"/>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40" name="Google Shape;140;p26"/>
          <p:cNvCxnSpPr/>
          <p:nvPr/>
        </p:nvCxnSpPr>
        <p:spPr>
          <a:xfrm>
            <a:off x="5850294" y="3394010"/>
            <a:ext cx="0" cy="1303020"/>
          </a:xfrm>
          <a:prstGeom prst="straightConnector1">
            <a:avLst/>
          </a:prstGeom>
          <a:noFill/>
          <a:ln cap="sq" cmpd="sng" w="19050">
            <a:solidFill>
              <a:schemeClr val="lt1"/>
            </a:solidFill>
            <a:prstDash val="solid"/>
            <a:miter lim="800000"/>
            <a:headEnd len="sm" w="sm" type="none"/>
            <a:tailEnd len="sm" w="sm" type="none"/>
          </a:ln>
        </p:spPr>
      </p:cxnSp>
      <p:sp>
        <p:nvSpPr>
          <p:cNvPr id="141" name="Google Shape;141;p26"/>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77" name="Shape 277"/>
        <p:cNvGrpSpPr/>
        <p:nvPr/>
      </p:nvGrpSpPr>
      <p:grpSpPr>
        <a:xfrm>
          <a:off x="0" y="0"/>
          <a:ext cx="0" cy="0"/>
          <a:chOff x="0" y="0"/>
          <a:chExt cx="0" cy="0"/>
        </a:xfrm>
      </p:grpSpPr>
      <p:sp>
        <p:nvSpPr>
          <p:cNvPr id="278" name="Google Shape;278;p35"/>
          <p:cNvSpPr/>
          <p:nvPr/>
        </p:nvSpPr>
        <p:spPr>
          <a:xfrm>
            <a:off x="0" y="4010020"/>
            <a:ext cx="7835439" cy="1133479"/>
          </a:xfrm>
          <a:custGeom>
            <a:rect b="b" l="l" r="r" t="t"/>
            <a:pathLst>
              <a:path extrusionOk="0" h="1511306" w="10447252">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9" name="Google Shape;279;p35"/>
          <p:cNvSpPr/>
          <p:nvPr/>
        </p:nvSpPr>
        <p:spPr>
          <a:xfrm>
            <a:off x="7397168" y="4010025"/>
            <a:ext cx="1746832" cy="1133476"/>
          </a:xfrm>
          <a:custGeom>
            <a:rect b="b" l="l" r="r" t="t"/>
            <a:pathLst>
              <a:path extrusionOk="0" h="1511301" w="2329109">
                <a:moveTo>
                  <a:pt x="697617" y="0"/>
                </a:moveTo>
                <a:lnTo>
                  <a:pt x="2329109" y="0"/>
                </a:lnTo>
                <a:lnTo>
                  <a:pt x="2329109" y="1511301"/>
                </a:lnTo>
                <a:lnTo>
                  <a:pt x="0" y="1511301"/>
                </a:lnTo>
                <a:close/>
              </a:path>
            </a:pathLst>
          </a:custGeom>
          <a:solidFill>
            <a:srgbClr val="404040">
              <a:alpha val="8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p35"/>
          <p:cNvSpPr txBox="1"/>
          <p:nvPr>
            <p:ph type="title"/>
          </p:nvPr>
        </p:nvSpPr>
        <p:spPr>
          <a:xfrm>
            <a:off x="575430" y="4083626"/>
            <a:ext cx="6821700" cy="622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0000"/>
              </a:buClr>
              <a:buSzPts val="2800"/>
              <a:buFont typeface="Calibri"/>
              <a:buNone/>
            </a:pPr>
            <a:r>
              <a:rPr lang="en" sz="3000">
                <a:solidFill>
                  <a:srgbClr val="000000"/>
                </a:solidFill>
                <a:latin typeface="Calibri"/>
                <a:ea typeface="Calibri"/>
                <a:cs typeface="Calibri"/>
                <a:sym typeface="Calibri"/>
              </a:rPr>
              <a:t>UML </a:t>
            </a:r>
            <a:r>
              <a:rPr lang="en" sz="3000">
                <a:solidFill>
                  <a:srgbClr val="000000"/>
                </a:solidFill>
              </a:rPr>
              <a:t>D</a:t>
            </a:r>
            <a:r>
              <a:rPr lang="en" sz="3000">
                <a:solidFill>
                  <a:srgbClr val="000000"/>
                </a:solidFill>
                <a:latin typeface="Calibri"/>
                <a:ea typeface="Calibri"/>
                <a:cs typeface="Calibri"/>
                <a:sym typeface="Calibri"/>
              </a:rPr>
              <a:t>iagram</a:t>
            </a:r>
            <a:endParaRPr/>
          </a:p>
        </p:txBody>
      </p:sp>
      <p:pic>
        <p:nvPicPr>
          <p:cNvPr id="281" name="Google Shape;281;p35"/>
          <p:cNvPicPr preferRelativeResize="0"/>
          <p:nvPr/>
        </p:nvPicPr>
        <p:blipFill>
          <a:blip r:embed="rId3">
            <a:alphaModFix/>
          </a:blip>
          <a:stretch>
            <a:fillRect/>
          </a:stretch>
        </p:blipFill>
        <p:spPr>
          <a:xfrm>
            <a:off x="772775" y="128100"/>
            <a:ext cx="7598427" cy="3807874"/>
          </a:xfrm>
          <a:prstGeom prst="rect">
            <a:avLst/>
          </a:prstGeom>
          <a:noFill/>
          <a:ln>
            <a:noFill/>
          </a:ln>
        </p:spPr>
      </p:pic>
      <p:sp>
        <p:nvSpPr>
          <p:cNvPr id="282" name="Google Shape;28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86" name="Shape 286"/>
        <p:cNvGrpSpPr/>
        <p:nvPr/>
      </p:nvGrpSpPr>
      <p:grpSpPr>
        <a:xfrm>
          <a:off x="0" y="0"/>
          <a:ext cx="0" cy="0"/>
          <a:chOff x="0" y="0"/>
          <a:chExt cx="0" cy="0"/>
        </a:xfrm>
      </p:grpSpPr>
      <p:sp>
        <p:nvSpPr>
          <p:cNvPr id="287" name="Google Shape;287;p36"/>
          <p:cNvSpPr/>
          <p:nvPr/>
        </p:nvSpPr>
        <p:spPr>
          <a:xfrm>
            <a:off x="0" y="4025931"/>
            <a:ext cx="6870771" cy="1117569"/>
          </a:xfrm>
          <a:custGeom>
            <a:rect b="b" l="l" r="r" t="t"/>
            <a:pathLst>
              <a:path extrusionOk="0" h="1490093" w="9161029">
                <a:moveTo>
                  <a:pt x="0" y="0"/>
                </a:moveTo>
                <a:lnTo>
                  <a:pt x="2046494" y="0"/>
                </a:lnTo>
                <a:lnTo>
                  <a:pt x="2496613" y="0"/>
                </a:lnTo>
                <a:lnTo>
                  <a:pt x="3235839" y="0"/>
                </a:lnTo>
                <a:lnTo>
                  <a:pt x="9161029" y="0"/>
                </a:lnTo>
                <a:lnTo>
                  <a:pt x="8470921" y="1490093"/>
                </a:lnTo>
                <a:lnTo>
                  <a:pt x="0" y="1490093"/>
                </a:lnTo>
                <a:close/>
              </a:path>
            </a:pathLst>
          </a:custGeom>
          <a:solidFill>
            <a:srgbClr val="FEFEFE">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8" name="Google Shape;288;p36"/>
          <p:cNvSpPr txBox="1"/>
          <p:nvPr>
            <p:ph type="title"/>
          </p:nvPr>
        </p:nvSpPr>
        <p:spPr>
          <a:xfrm>
            <a:off x="628650" y="4147413"/>
            <a:ext cx="5789535" cy="82224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4400">
                <a:solidFill>
                  <a:schemeClr val="lt1"/>
                </a:solidFill>
                <a:latin typeface="Calibri"/>
                <a:ea typeface="Calibri"/>
                <a:cs typeface="Calibri"/>
                <a:sym typeface="Calibri"/>
              </a:rPr>
              <a:t>Design Patterns</a:t>
            </a:r>
            <a:endParaRPr/>
          </a:p>
        </p:txBody>
      </p:sp>
      <p:sp>
        <p:nvSpPr>
          <p:cNvPr id="289" name="Google Shape;289;p36"/>
          <p:cNvSpPr/>
          <p:nvPr/>
        </p:nvSpPr>
        <p:spPr>
          <a:xfrm>
            <a:off x="6572277" y="4025931"/>
            <a:ext cx="2571723" cy="1117569"/>
          </a:xfrm>
          <a:custGeom>
            <a:rect b="b" l="l" r="r" t="t"/>
            <a:pathLst>
              <a:path extrusionOk="0" h="1490093" w="3428963">
                <a:moveTo>
                  <a:pt x="690108" y="0"/>
                </a:moveTo>
                <a:lnTo>
                  <a:pt x="3428963" y="0"/>
                </a:lnTo>
                <a:lnTo>
                  <a:pt x="3428963" y="1490093"/>
                </a:lnTo>
                <a:lnTo>
                  <a:pt x="0" y="1490093"/>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90" name="Google Shape;290;p36"/>
          <p:cNvGrpSpPr/>
          <p:nvPr/>
        </p:nvGrpSpPr>
        <p:grpSpPr>
          <a:xfrm>
            <a:off x="628650" y="482600"/>
            <a:ext cx="7886700" cy="3060729"/>
            <a:chOff x="0" y="0"/>
            <a:chExt cx="7886700" cy="3060729"/>
          </a:xfrm>
        </p:grpSpPr>
        <p:cxnSp>
          <p:nvCxnSpPr>
            <p:cNvPr id="291" name="Google Shape;291;p36"/>
            <p:cNvCxnSpPr/>
            <p:nvPr/>
          </p:nvCxnSpPr>
          <p:spPr>
            <a:xfrm>
              <a:off x="0" y="0"/>
              <a:ext cx="7886700" cy="0"/>
            </a:xfrm>
            <a:prstGeom prst="straightConnector1">
              <a:avLst/>
            </a:prstGeom>
            <a:solidFill>
              <a:schemeClr val="accent5"/>
            </a:solidFill>
            <a:ln cap="flat" cmpd="sng" w="12700">
              <a:solidFill>
                <a:schemeClr val="accent5"/>
              </a:solidFill>
              <a:prstDash val="solid"/>
              <a:miter lim="800000"/>
              <a:headEnd len="sm" w="sm" type="none"/>
              <a:tailEnd len="sm" w="sm" type="none"/>
            </a:ln>
          </p:spPr>
        </p:cxnSp>
        <p:sp>
          <p:nvSpPr>
            <p:cNvPr id="292" name="Google Shape;292;p36"/>
            <p:cNvSpPr/>
            <p:nvPr/>
          </p:nvSpPr>
          <p:spPr>
            <a:xfrm>
              <a:off x="0" y="0"/>
              <a:ext cx="7886700" cy="7651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txBox="1"/>
            <p:nvPr/>
          </p:nvSpPr>
          <p:spPr>
            <a:xfrm>
              <a:off x="0" y="0"/>
              <a:ext cx="7886700" cy="765182"/>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alibri"/>
                <a:buNone/>
              </a:pPr>
              <a:r>
                <a:rPr b="0" i="0" lang="en" sz="3500" u="none" cap="none" strike="noStrike">
                  <a:solidFill>
                    <a:schemeClr val="lt1"/>
                  </a:solidFill>
                  <a:latin typeface="Calibri"/>
                  <a:ea typeface="Calibri"/>
                  <a:cs typeface="Calibri"/>
                  <a:sym typeface="Calibri"/>
                </a:rPr>
                <a:t>MVC Design Pattern</a:t>
              </a:r>
              <a:endParaRPr/>
            </a:p>
          </p:txBody>
        </p:sp>
        <p:cxnSp>
          <p:nvCxnSpPr>
            <p:cNvPr id="294" name="Google Shape;294;p36"/>
            <p:cNvCxnSpPr/>
            <p:nvPr/>
          </p:nvCxnSpPr>
          <p:spPr>
            <a:xfrm>
              <a:off x="0" y="765182"/>
              <a:ext cx="7886700" cy="0"/>
            </a:xfrm>
            <a:prstGeom prst="straightConnector1">
              <a:avLst/>
            </a:prstGeom>
            <a:solidFill>
              <a:srgbClr val="6C7EA7"/>
            </a:solidFill>
            <a:ln cap="flat" cmpd="sng" w="12700">
              <a:solidFill>
                <a:srgbClr val="6C7EA7"/>
              </a:solidFill>
              <a:prstDash val="solid"/>
              <a:miter lim="800000"/>
              <a:headEnd len="sm" w="sm" type="none"/>
              <a:tailEnd len="sm" w="sm" type="none"/>
            </a:ln>
          </p:spPr>
        </p:cxnSp>
        <p:sp>
          <p:nvSpPr>
            <p:cNvPr id="295" name="Google Shape;295;p36"/>
            <p:cNvSpPr/>
            <p:nvPr/>
          </p:nvSpPr>
          <p:spPr>
            <a:xfrm>
              <a:off x="0" y="765182"/>
              <a:ext cx="7886700" cy="7651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txBox="1"/>
            <p:nvPr/>
          </p:nvSpPr>
          <p:spPr>
            <a:xfrm>
              <a:off x="0" y="765182"/>
              <a:ext cx="7886700" cy="765182"/>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alibri"/>
                <a:buNone/>
              </a:pPr>
              <a:r>
                <a:rPr b="0" i="0" lang="en" sz="3500" u="none" cap="none" strike="noStrike">
                  <a:solidFill>
                    <a:schemeClr val="lt1"/>
                  </a:solidFill>
                  <a:latin typeface="Calibri"/>
                  <a:ea typeface="Calibri"/>
                  <a:cs typeface="Calibri"/>
                  <a:sym typeface="Calibri"/>
                </a:rPr>
                <a:t>Strategy Design Pattern</a:t>
              </a:r>
              <a:endParaRPr/>
            </a:p>
          </p:txBody>
        </p:sp>
        <p:cxnSp>
          <p:nvCxnSpPr>
            <p:cNvPr id="297" name="Google Shape;297;p36"/>
            <p:cNvCxnSpPr/>
            <p:nvPr/>
          </p:nvCxnSpPr>
          <p:spPr>
            <a:xfrm>
              <a:off x="0" y="1530365"/>
              <a:ext cx="7886700" cy="0"/>
            </a:xfrm>
            <a:prstGeom prst="straightConnector1">
              <a:avLst/>
            </a:prstGeom>
            <a:solidFill>
              <a:srgbClr val="877EA3"/>
            </a:solidFill>
            <a:ln cap="flat" cmpd="sng" w="12700">
              <a:solidFill>
                <a:srgbClr val="877EA3"/>
              </a:solidFill>
              <a:prstDash val="solid"/>
              <a:miter lim="800000"/>
              <a:headEnd len="sm" w="sm" type="none"/>
              <a:tailEnd len="sm" w="sm" type="none"/>
            </a:ln>
          </p:spPr>
        </p:cxnSp>
        <p:sp>
          <p:nvSpPr>
            <p:cNvPr id="298" name="Google Shape;298;p36"/>
            <p:cNvSpPr/>
            <p:nvPr/>
          </p:nvSpPr>
          <p:spPr>
            <a:xfrm>
              <a:off x="0" y="1530364"/>
              <a:ext cx="7886700" cy="7651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txBox="1"/>
            <p:nvPr/>
          </p:nvSpPr>
          <p:spPr>
            <a:xfrm>
              <a:off x="0" y="1530364"/>
              <a:ext cx="7886700" cy="765182"/>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alibri"/>
                <a:buNone/>
              </a:pPr>
              <a:r>
                <a:rPr b="0" i="0" lang="en" sz="3500" u="none" cap="none" strike="noStrike">
                  <a:solidFill>
                    <a:schemeClr val="lt1"/>
                  </a:solidFill>
                  <a:latin typeface="Calibri"/>
                  <a:ea typeface="Calibri"/>
                  <a:cs typeface="Calibri"/>
                  <a:sym typeface="Calibri"/>
                </a:rPr>
                <a:t>Command Design Pattern</a:t>
              </a:r>
              <a:endParaRPr/>
            </a:p>
          </p:txBody>
        </p:sp>
        <p:cxnSp>
          <p:nvCxnSpPr>
            <p:cNvPr id="300" name="Google Shape;300;p36"/>
            <p:cNvCxnSpPr/>
            <p:nvPr/>
          </p:nvCxnSpPr>
          <p:spPr>
            <a:xfrm>
              <a:off x="0" y="2295547"/>
              <a:ext cx="7886700" cy="0"/>
            </a:xfrm>
            <a:prstGeom prst="straightConnector1">
              <a:avLst/>
            </a:prstGeom>
            <a:solidFill>
              <a:srgbClr val="9C8F9F"/>
            </a:solidFill>
            <a:ln cap="flat" cmpd="sng" w="12700">
              <a:solidFill>
                <a:srgbClr val="9C8F9F"/>
              </a:solidFill>
              <a:prstDash val="solid"/>
              <a:miter lim="800000"/>
              <a:headEnd len="sm" w="sm" type="none"/>
              <a:tailEnd len="sm" w="sm" type="none"/>
            </a:ln>
          </p:spPr>
        </p:cxnSp>
        <p:sp>
          <p:nvSpPr>
            <p:cNvPr id="301" name="Google Shape;301;p36"/>
            <p:cNvSpPr/>
            <p:nvPr/>
          </p:nvSpPr>
          <p:spPr>
            <a:xfrm>
              <a:off x="0" y="2295547"/>
              <a:ext cx="7886700" cy="7651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0" y="2295547"/>
              <a:ext cx="7886700" cy="765182"/>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alibri"/>
                <a:buNone/>
              </a:pPr>
              <a:r>
                <a:rPr b="0" i="0" lang="en" sz="3500" u="none" cap="none" strike="noStrike">
                  <a:solidFill>
                    <a:schemeClr val="lt1"/>
                  </a:solidFill>
                  <a:latin typeface="Calibri"/>
                  <a:ea typeface="Calibri"/>
                  <a:cs typeface="Calibri"/>
                  <a:sym typeface="Calibri"/>
                </a:rPr>
                <a:t>Singleton Design Pattern</a:t>
              </a:r>
              <a:endParaRPr/>
            </a:p>
          </p:txBody>
        </p:sp>
      </p:grpSp>
      <p:sp>
        <p:nvSpPr>
          <p:cNvPr id="303" name="Google Shape;30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07" name="Shape 307"/>
        <p:cNvGrpSpPr/>
        <p:nvPr/>
      </p:nvGrpSpPr>
      <p:grpSpPr>
        <a:xfrm>
          <a:off x="0" y="0"/>
          <a:ext cx="0" cy="0"/>
          <a:chOff x="0" y="0"/>
          <a:chExt cx="0" cy="0"/>
        </a:xfrm>
      </p:grpSpPr>
      <p:sp>
        <p:nvSpPr>
          <p:cNvPr id="308" name="Google Shape;308;p37"/>
          <p:cNvSpPr txBox="1"/>
          <p:nvPr>
            <p:ph type="title"/>
          </p:nvPr>
        </p:nvSpPr>
        <p:spPr>
          <a:xfrm>
            <a:off x="628650" y="534924"/>
            <a:ext cx="2530602" cy="412851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4400">
                <a:solidFill>
                  <a:schemeClr val="lt1"/>
                </a:solidFill>
                <a:latin typeface="Calibri"/>
                <a:ea typeface="Calibri"/>
                <a:cs typeface="Calibri"/>
                <a:sym typeface="Calibri"/>
              </a:rPr>
              <a:t>MVC </a:t>
            </a:r>
            <a:r>
              <a:rPr lang="en" sz="4400"/>
              <a:t>D</a:t>
            </a:r>
            <a:r>
              <a:rPr lang="en" sz="4400">
                <a:solidFill>
                  <a:schemeClr val="lt1"/>
                </a:solidFill>
                <a:latin typeface="Calibri"/>
                <a:ea typeface="Calibri"/>
                <a:cs typeface="Calibri"/>
                <a:sym typeface="Calibri"/>
              </a:rPr>
              <a:t>esign </a:t>
            </a:r>
            <a:r>
              <a:rPr lang="en" sz="4400"/>
              <a:t>P</a:t>
            </a:r>
            <a:r>
              <a:rPr lang="en" sz="4400">
                <a:solidFill>
                  <a:schemeClr val="lt1"/>
                </a:solidFill>
                <a:latin typeface="Calibri"/>
                <a:ea typeface="Calibri"/>
                <a:cs typeface="Calibri"/>
                <a:sym typeface="Calibri"/>
              </a:rPr>
              <a:t>attern</a:t>
            </a:r>
            <a:endParaRPr/>
          </a:p>
        </p:txBody>
      </p:sp>
      <p:grpSp>
        <p:nvGrpSpPr>
          <p:cNvPr id="309" name="Google Shape;309;p37"/>
          <p:cNvGrpSpPr/>
          <p:nvPr/>
        </p:nvGrpSpPr>
        <p:grpSpPr>
          <a:xfrm>
            <a:off x="3819906" y="592204"/>
            <a:ext cx="4697730" cy="4013955"/>
            <a:chOff x="0" y="57280"/>
            <a:chExt cx="4697730" cy="4013955"/>
          </a:xfrm>
        </p:grpSpPr>
        <p:sp>
          <p:nvSpPr>
            <p:cNvPr id="310" name="Google Shape;310;p37"/>
            <p:cNvSpPr/>
            <p:nvPr/>
          </p:nvSpPr>
          <p:spPr>
            <a:xfrm>
              <a:off x="0" y="57280"/>
              <a:ext cx="4697730" cy="791505"/>
            </a:xfrm>
            <a:prstGeom prst="roundRect">
              <a:avLst>
                <a:gd fmla="val 16667" name="adj"/>
              </a:avLst>
            </a:prstGeom>
            <a:solidFill>
              <a:srgbClr val="5F9D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txBox="1"/>
            <p:nvPr/>
          </p:nvSpPr>
          <p:spPr>
            <a:xfrm>
              <a:off x="38638" y="95918"/>
              <a:ext cx="4620454" cy="714229"/>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 sz="3300" u="none" cap="none" strike="noStrike">
                  <a:solidFill>
                    <a:schemeClr val="lt1"/>
                  </a:solidFill>
                  <a:latin typeface="Calibri"/>
                  <a:ea typeface="Calibri"/>
                  <a:cs typeface="Calibri"/>
                  <a:sym typeface="Calibri"/>
                </a:rPr>
                <a:t>Model</a:t>
              </a:r>
              <a:endParaRPr/>
            </a:p>
          </p:txBody>
        </p:sp>
        <p:sp>
          <p:nvSpPr>
            <p:cNvPr id="312" name="Google Shape;312;p37"/>
            <p:cNvSpPr/>
            <p:nvPr/>
          </p:nvSpPr>
          <p:spPr>
            <a:xfrm>
              <a:off x="0" y="848785"/>
              <a:ext cx="4697730" cy="5464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txBox="1"/>
            <p:nvPr/>
          </p:nvSpPr>
          <p:spPr>
            <a:xfrm>
              <a:off x="0" y="848785"/>
              <a:ext cx="4697730" cy="546480"/>
            </a:xfrm>
            <a:prstGeom prst="rect">
              <a:avLst/>
            </a:prstGeom>
            <a:noFill/>
            <a:ln>
              <a:noFill/>
            </a:ln>
          </p:spPr>
          <p:txBody>
            <a:bodyPr anchorCtr="0" anchor="t" bIns="41900" lIns="149150" spcFirstLastPara="1" rIns="234675" wrap="square" tIns="41900">
              <a:noAutofit/>
            </a:bodyPr>
            <a:lstStyle/>
            <a:p>
              <a:pPr indent="-228600" lvl="1" marL="228600" marR="0" rtl="0" algn="l">
                <a:lnSpc>
                  <a:spcPct val="90000"/>
                </a:lnSpc>
                <a:spcBef>
                  <a:spcPts val="0"/>
                </a:spcBef>
                <a:spcAft>
                  <a:spcPts val="0"/>
                </a:spcAft>
                <a:buClr>
                  <a:schemeClr val="lt1"/>
                </a:buClr>
                <a:buSzPts val="2600"/>
                <a:buFont typeface="Calibri"/>
                <a:buChar char="•"/>
              </a:pPr>
              <a:r>
                <a:rPr b="0" i="0" lang="en" sz="2600" u="none" cap="none" strike="noStrike">
                  <a:solidFill>
                    <a:schemeClr val="lt1"/>
                  </a:solidFill>
                  <a:latin typeface="Calibri"/>
                  <a:ea typeface="Calibri"/>
                  <a:cs typeface="Calibri"/>
                  <a:sym typeface="Calibri"/>
                </a:rPr>
                <a:t>DispatchAdaptor</a:t>
              </a:r>
              <a:r>
                <a:rPr lang="en" sz="2600">
                  <a:solidFill>
                    <a:schemeClr val="lt1"/>
                  </a:solidFill>
                  <a:latin typeface="Calibri"/>
                  <a:ea typeface="Calibri"/>
                  <a:cs typeface="Calibri"/>
                  <a:sym typeface="Calibri"/>
                </a:rPr>
                <a:t>…</a:t>
              </a:r>
              <a:endParaRPr/>
            </a:p>
          </p:txBody>
        </p:sp>
        <p:sp>
          <p:nvSpPr>
            <p:cNvPr id="314" name="Google Shape;314;p37"/>
            <p:cNvSpPr/>
            <p:nvPr/>
          </p:nvSpPr>
          <p:spPr>
            <a:xfrm>
              <a:off x="0" y="1395265"/>
              <a:ext cx="4697730" cy="791505"/>
            </a:xfrm>
            <a:prstGeom prst="roundRect">
              <a:avLst>
                <a:gd fmla="val 16667" name="adj"/>
              </a:avLst>
            </a:prstGeom>
            <a:solidFill>
              <a:srgbClr val="5F9D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
            <p:cNvSpPr txBox="1"/>
            <p:nvPr/>
          </p:nvSpPr>
          <p:spPr>
            <a:xfrm>
              <a:off x="38638" y="1433903"/>
              <a:ext cx="4620454" cy="714229"/>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 sz="3300" u="none" cap="none" strike="noStrike">
                  <a:solidFill>
                    <a:schemeClr val="lt1"/>
                  </a:solidFill>
                  <a:latin typeface="Calibri"/>
                  <a:ea typeface="Calibri"/>
                  <a:cs typeface="Calibri"/>
                  <a:sym typeface="Calibri"/>
                </a:rPr>
                <a:t>View</a:t>
              </a:r>
              <a:endParaRPr/>
            </a:p>
          </p:txBody>
        </p:sp>
        <p:sp>
          <p:nvSpPr>
            <p:cNvPr id="316" name="Google Shape;316;p37"/>
            <p:cNvSpPr/>
            <p:nvPr/>
          </p:nvSpPr>
          <p:spPr>
            <a:xfrm>
              <a:off x="0" y="2186770"/>
              <a:ext cx="4697730" cy="5464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
            <p:cNvSpPr txBox="1"/>
            <p:nvPr/>
          </p:nvSpPr>
          <p:spPr>
            <a:xfrm>
              <a:off x="0" y="2186770"/>
              <a:ext cx="4697730" cy="546480"/>
            </a:xfrm>
            <a:prstGeom prst="rect">
              <a:avLst/>
            </a:prstGeom>
            <a:noFill/>
            <a:ln>
              <a:noFill/>
            </a:ln>
          </p:spPr>
          <p:txBody>
            <a:bodyPr anchorCtr="0" anchor="t" bIns="41900" lIns="149150" spcFirstLastPara="1" rIns="234675" wrap="square" tIns="41900">
              <a:noAutofit/>
            </a:bodyPr>
            <a:lstStyle/>
            <a:p>
              <a:pPr indent="-228600" lvl="1" marL="228600" marR="0" rtl="0" algn="l">
                <a:lnSpc>
                  <a:spcPct val="90000"/>
                </a:lnSpc>
                <a:spcBef>
                  <a:spcPts val="0"/>
                </a:spcBef>
                <a:spcAft>
                  <a:spcPts val="0"/>
                </a:spcAft>
                <a:buClr>
                  <a:schemeClr val="lt1"/>
                </a:buClr>
                <a:buSzPts val="2600"/>
                <a:buFont typeface="Calibri"/>
                <a:buChar char="•"/>
              </a:pPr>
              <a:r>
                <a:rPr b="0" i="0" lang="en" sz="2600" u="none" cap="none" strike="noStrike">
                  <a:solidFill>
                    <a:schemeClr val="lt1"/>
                  </a:solidFill>
                  <a:latin typeface="Calibri"/>
                  <a:ea typeface="Calibri"/>
                  <a:cs typeface="Calibri"/>
                  <a:sym typeface="Calibri"/>
                </a:rPr>
                <a:t>view.js</a:t>
              </a:r>
              <a:endParaRPr/>
            </a:p>
          </p:txBody>
        </p:sp>
        <p:sp>
          <p:nvSpPr>
            <p:cNvPr id="318" name="Google Shape;318;p37"/>
            <p:cNvSpPr/>
            <p:nvPr/>
          </p:nvSpPr>
          <p:spPr>
            <a:xfrm>
              <a:off x="0" y="2733250"/>
              <a:ext cx="4697730" cy="791505"/>
            </a:xfrm>
            <a:prstGeom prst="roundRect">
              <a:avLst>
                <a:gd fmla="val 16667" name="adj"/>
              </a:avLst>
            </a:prstGeom>
            <a:solidFill>
              <a:srgbClr val="5F9D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txBox="1"/>
            <p:nvPr/>
          </p:nvSpPr>
          <p:spPr>
            <a:xfrm>
              <a:off x="38638" y="2771888"/>
              <a:ext cx="4620454" cy="714229"/>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 sz="3300" u="none" cap="none" strike="noStrike">
                  <a:solidFill>
                    <a:schemeClr val="lt1"/>
                  </a:solidFill>
                  <a:latin typeface="Calibri"/>
                  <a:ea typeface="Calibri"/>
                  <a:cs typeface="Calibri"/>
                  <a:sym typeface="Calibri"/>
                </a:rPr>
                <a:t>Controller</a:t>
              </a:r>
              <a:endParaRPr/>
            </a:p>
          </p:txBody>
        </p:sp>
        <p:sp>
          <p:nvSpPr>
            <p:cNvPr id="320" name="Google Shape;320;p37"/>
            <p:cNvSpPr/>
            <p:nvPr/>
          </p:nvSpPr>
          <p:spPr>
            <a:xfrm>
              <a:off x="0" y="3524755"/>
              <a:ext cx="4697730" cy="5464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txBox="1"/>
            <p:nvPr/>
          </p:nvSpPr>
          <p:spPr>
            <a:xfrm>
              <a:off x="0" y="3524755"/>
              <a:ext cx="4697730" cy="546480"/>
            </a:xfrm>
            <a:prstGeom prst="rect">
              <a:avLst/>
            </a:prstGeom>
            <a:noFill/>
            <a:ln>
              <a:noFill/>
            </a:ln>
          </p:spPr>
          <p:txBody>
            <a:bodyPr anchorCtr="0" anchor="t" bIns="41900" lIns="149150" spcFirstLastPara="1" rIns="234675" wrap="square" tIns="41900">
              <a:noAutofit/>
            </a:bodyPr>
            <a:lstStyle/>
            <a:p>
              <a:pPr indent="-228600" lvl="1" marL="228600" marR="0" rtl="0" algn="l">
                <a:lnSpc>
                  <a:spcPct val="90000"/>
                </a:lnSpc>
                <a:spcBef>
                  <a:spcPts val="0"/>
                </a:spcBef>
                <a:spcAft>
                  <a:spcPts val="0"/>
                </a:spcAft>
                <a:buClr>
                  <a:schemeClr val="lt1"/>
                </a:buClr>
                <a:buSzPts val="2600"/>
                <a:buFont typeface="Calibri"/>
                <a:buChar char="•"/>
              </a:pPr>
              <a:r>
                <a:rPr b="0" i="0" lang="en" sz="2600" u="none" cap="none" strike="noStrike">
                  <a:solidFill>
                    <a:schemeClr val="lt1"/>
                  </a:solidFill>
                  <a:latin typeface="Calibri"/>
                  <a:ea typeface="Calibri"/>
                  <a:cs typeface="Calibri"/>
                  <a:sym typeface="Calibri"/>
                </a:rPr>
                <a:t>PacManController.java</a:t>
              </a:r>
              <a:endParaRPr/>
            </a:p>
          </p:txBody>
        </p:sp>
      </p:grpSp>
      <p:sp>
        <p:nvSpPr>
          <p:cNvPr id="322" name="Google Shape;322;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26" name="Shape 326"/>
        <p:cNvGrpSpPr/>
        <p:nvPr/>
      </p:nvGrpSpPr>
      <p:grpSpPr>
        <a:xfrm>
          <a:off x="0" y="0"/>
          <a:ext cx="0" cy="0"/>
          <a:chOff x="0" y="0"/>
          <a:chExt cx="0" cy="0"/>
        </a:xfrm>
      </p:grpSpPr>
      <p:sp>
        <p:nvSpPr>
          <p:cNvPr id="327" name="Google Shape;327;p38"/>
          <p:cNvSpPr txBox="1"/>
          <p:nvPr>
            <p:ph type="title"/>
          </p:nvPr>
        </p:nvSpPr>
        <p:spPr>
          <a:xfrm>
            <a:off x="628650" y="534924"/>
            <a:ext cx="2530602" cy="412851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4400">
                <a:solidFill>
                  <a:schemeClr val="lt1"/>
                </a:solidFill>
                <a:latin typeface="Calibri"/>
                <a:ea typeface="Calibri"/>
                <a:cs typeface="Calibri"/>
                <a:sym typeface="Calibri"/>
              </a:rPr>
              <a:t>Strategy Design Pattern</a:t>
            </a:r>
            <a:endParaRPr/>
          </a:p>
        </p:txBody>
      </p:sp>
      <p:grpSp>
        <p:nvGrpSpPr>
          <p:cNvPr id="328" name="Google Shape;328;p38"/>
          <p:cNvGrpSpPr/>
          <p:nvPr/>
        </p:nvGrpSpPr>
        <p:grpSpPr>
          <a:xfrm>
            <a:off x="3819906" y="600810"/>
            <a:ext cx="4697730" cy="3996742"/>
            <a:chOff x="0" y="65886"/>
            <a:chExt cx="4697730" cy="3996742"/>
          </a:xfrm>
        </p:grpSpPr>
        <p:sp>
          <p:nvSpPr>
            <p:cNvPr id="329" name="Google Shape;329;p38"/>
            <p:cNvSpPr/>
            <p:nvPr/>
          </p:nvSpPr>
          <p:spPr>
            <a:xfrm>
              <a:off x="0" y="65886"/>
              <a:ext cx="4697730" cy="647595"/>
            </a:xfrm>
            <a:prstGeom prst="roundRect">
              <a:avLst>
                <a:gd fmla="val 16667" name="adj"/>
              </a:avLst>
            </a:prstGeom>
            <a:solidFill>
              <a:srgbClr val="5F9D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txBox="1"/>
            <p:nvPr/>
          </p:nvSpPr>
          <p:spPr>
            <a:xfrm>
              <a:off x="31613" y="97499"/>
              <a:ext cx="4634504" cy="584369"/>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MovingObject</a:t>
              </a:r>
              <a:endParaRPr b="0" i="0" sz="2700" u="none" cap="none" strike="noStrike">
                <a:solidFill>
                  <a:schemeClr val="lt1"/>
                </a:solidFill>
                <a:latin typeface="Calibri"/>
                <a:ea typeface="Calibri"/>
                <a:cs typeface="Calibri"/>
                <a:sym typeface="Calibri"/>
              </a:endParaRPr>
            </a:p>
          </p:txBody>
        </p:sp>
        <p:sp>
          <p:nvSpPr>
            <p:cNvPr id="331" name="Google Shape;331;p38"/>
            <p:cNvSpPr/>
            <p:nvPr/>
          </p:nvSpPr>
          <p:spPr>
            <a:xfrm>
              <a:off x="0" y="713481"/>
              <a:ext cx="4697730" cy="9501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8"/>
            <p:cNvSpPr txBox="1"/>
            <p:nvPr/>
          </p:nvSpPr>
          <p:spPr>
            <a:xfrm>
              <a:off x="0" y="713481"/>
              <a:ext cx="4697730" cy="950130"/>
            </a:xfrm>
            <a:prstGeom prst="rect">
              <a:avLst/>
            </a:prstGeom>
            <a:noFill/>
            <a:ln>
              <a:noFill/>
            </a:ln>
          </p:spPr>
          <p:txBody>
            <a:bodyPr anchorCtr="0" anchor="t" bIns="34275" lIns="149150" spcFirstLastPara="1" rIns="192000" wrap="square" tIns="34275">
              <a:noAutofit/>
            </a:bodyPr>
            <a:lstStyle/>
            <a:p>
              <a:pPr indent="-228600" lvl="1" marL="228600" marR="0" rtl="0" algn="l">
                <a:lnSpc>
                  <a:spcPct val="90000"/>
                </a:lnSpc>
                <a:spcBef>
                  <a:spcPts val="0"/>
                </a:spcBef>
                <a:spcAft>
                  <a:spcPts val="0"/>
                </a:spcAft>
                <a:buClr>
                  <a:schemeClr val="lt1"/>
                </a:buClr>
                <a:buSzPts val="1800"/>
                <a:buFont typeface="Calibri"/>
                <a:buChar char="●"/>
              </a:pPr>
              <a:r>
                <a:rPr b="0" i="0" lang="en" sz="2100" u="none" cap="none" strike="noStrike">
                  <a:solidFill>
                    <a:schemeClr val="lt1"/>
                  </a:solidFill>
                  <a:latin typeface="Calibri"/>
                  <a:ea typeface="Calibri"/>
                  <a:cs typeface="Calibri"/>
                  <a:sym typeface="Calibri"/>
                </a:rPr>
                <a:t>Move ghost and pacman with MovingObject’s move method, it manages movement information</a:t>
              </a:r>
              <a:endParaRPr/>
            </a:p>
          </p:txBody>
        </p:sp>
        <p:sp>
          <p:nvSpPr>
            <p:cNvPr id="333" name="Google Shape;333;p38"/>
            <p:cNvSpPr/>
            <p:nvPr/>
          </p:nvSpPr>
          <p:spPr>
            <a:xfrm>
              <a:off x="0" y="1663611"/>
              <a:ext cx="4697730" cy="647595"/>
            </a:xfrm>
            <a:prstGeom prst="roundRect">
              <a:avLst>
                <a:gd fmla="val 16667" name="adj"/>
              </a:avLst>
            </a:prstGeom>
            <a:solidFill>
              <a:srgbClr val="267F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txBox="1"/>
            <p:nvPr/>
          </p:nvSpPr>
          <p:spPr>
            <a:xfrm>
              <a:off x="31613" y="1695224"/>
              <a:ext cx="4634504" cy="584369"/>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IUpdateStrategy</a:t>
              </a:r>
              <a:endParaRPr b="0" i="0" sz="2700" u="none" cap="none" strike="noStrike">
                <a:solidFill>
                  <a:schemeClr val="lt1"/>
                </a:solidFill>
                <a:latin typeface="Calibri"/>
                <a:ea typeface="Calibri"/>
                <a:cs typeface="Calibri"/>
                <a:sym typeface="Calibri"/>
              </a:endParaRPr>
            </a:p>
          </p:txBody>
        </p:sp>
        <p:sp>
          <p:nvSpPr>
            <p:cNvPr id="335" name="Google Shape;335;p38"/>
            <p:cNvSpPr/>
            <p:nvPr/>
          </p:nvSpPr>
          <p:spPr>
            <a:xfrm>
              <a:off x="0" y="2311206"/>
              <a:ext cx="4697730" cy="447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txBox="1"/>
            <p:nvPr/>
          </p:nvSpPr>
          <p:spPr>
            <a:xfrm>
              <a:off x="0" y="2311206"/>
              <a:ext cx="4697730" cy="447120"/>
            </a:xfrm>
            <a:prstGeom prst="rect">
              <a:avLst/>
            </a:prstGeom>
            <a:noFill/>
            <a:ln>
              <a:noFill/>
            </a:ln>
          </p:spPr>
          <p:txBody>
            <a:bodyPr anchorCtr="0" anchor="t" bIns="34275" lIns="149150" spcFirstLastPara="1" rIns="192000" wrap="square" tIns="34275">
              <a:noAutofit/>
            </a:bodyPr>
            <a:lstStyle/>
            <a:p>
              <a:pPr indent="-228600" lvl="1" marL="228600" marR="0" rtl="0" algn="l">
                <a:lnSpc>
                  <a:spcPct val="90000"/>
                </a:lnSpc>
                <a:spcBef>
                  <a:spcPts val="0"/>
                </a:spcBef>
                <a:spcAft>
                  <a:spcPts val="0"/>
                </a:spcAft>
                <a:buClr>
                  <a:schemeClr val="lt1"/>
                </a:buClr>
                <a:buSzPts val="2100"/>
                <a:buFont typeface="Calibri"/>
                <a:buChar char="•"/>
              </a:pPr>
              <a:r>
                <a:rPr b="0" i="0" lang="en" sz="2100" u="none" cap="none" strike="noStrike">
                  <a:solidFill>
                    <a:schemeClr val="lt1"/>
                  </a:solidFill>
                  <a:latin typeface="Calibri"/>
                  <a:ea typeface="Calibri"/>
                  <a:cs typeface="Calibri"/>
                  <a:sym typeface="Calibri"/>
                </a:rPr>
                <a:t>decides what the ghost should do</a:t>
              </a:r>
              <a:endParaRPr/>
            </a:p>
          </p:txBody>
        </p:sp>
        <p:sp>
          <p:nvSpPr>
            <p:cNvPr id="337" name="Google Shape;337;p38"/>
            <p:cNvSpPr/>
            <p:nvPr/>
          </p:nvSpPr>
          <p:spPr>
            <a:xfrm>
              <a:off x="0" y="2758326"/>
              <a:ext cx="4697730" cy="647595"/>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txBox="1"/>
            <p:nvPr/>
          </p:nvSpPr>
          <p:spPr>
            <a:xfrm>
              <a:off x="31613" y="2789939"/>
              <a:ext cx="4634504" cy="584369"/>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ICollisionStrategy</a:t>
              </a:r>
              <a:endParaRPr b="0" i="0" sz="2700" u="none" cap="none" strike="noStrike">
                <a:solidFill>
                  <a:schemeClr val="lt1"/>
                </a:solidFill>
                <a:latin typeface="Calibri"/>
                <a:ea typeface="Calibri"/>
                <a:cs typeface="Calibri"/>
                <a:sym typeface="Calibri"/>
              </a:endParaRPr>
            </a:p>
          </p:txBody>
        </p:sp>
        <p:sp>
          <p:nvSpPr>
            <p:cNvPr id="339" name="Google Shape;339;p38"/>
            <p:cNvSpPr/>
            <p:nvPr/>
          </p:nvSpPr>
          <p:spPr>
            <a:xfrm>
              <a:off x="0" y="3405921"/>
              <a:ext cx="4697730" cy="6567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txBox="1"/>
            <p:nvPr/>
          </p:nvSpPr>
          <p:spPr>
            <a:xfrm>
              <a:off x="0" y="3405921"/>
              <a:ext cx="4697730" cy="656707"/>
            </a:xfrm>
            <a:prstGeom prst="rect">
              <a:avLst/>
            </a:prstGeom>
            <a:noFill/>
            <a:ln>
              <a:noFill/>
            </a:ln>
          </p:spPr>
          <p:txBody>
            <a:bodyPr anchorCtr="0" anchor="t" bIns="34275" lIns="149150" spcFirstLastPara="1" rIns="192000" wrap="square" tIns="34275">
              <a:noAutofit/>
            </a:bodyPr>
            <a:lstStyle/>
            <a:p>
              <a:pPr indent="-228600" lvl="1" marL="228600" marR="0" rtl="0" algn="l">
                <a:lnSpc>
                  <a:spcPct val="90000"/>
                </a:lnSpc>
                <a:spcBef>
                  <a:spcPts val="0"/>
                </a:spcBef>
                <a:spcAft>
                  <a:spcPts val="0"/>
                </a:spcAft>
                <a:buClr>
                  <a:schemeClr val="lt1"/>
                </a:buClr>
                <a:buSzPts val="2100"/>
                <a:buFont typeface="Calibri"/>
                <a:buChar char="•"/>
              </a:pPr>
              <a:r>
                <a:rPr b="0" i="0" lang="en" sz="2100" u="none" cap="none" strike="noStrike">
                  <a:solidFill>
                    <a:schemeClr val="lt1"/>
                  </a:solidFill>
                  <a:latin typeface="Calibri"/>
                  <a:ea typeface="Calibri"/>
                  <a:cs typeface="Calibri"/>
                  <a:sym typeface="Calibri"/>
                </a:rPr>
                <a:t>decides what should happen if pac-dots and ghost collide with pacman</a:t>
              </a:r>
              <a:endParaRPr b="0" i="0" sz="2100" u="none" cap="none" strike="noStrike">
                <a:solidFill>
                  <a:schemeClr val="lt1"/>
                </a:solidFill>
                <a:latin typeface="Calibri"/>
                <a:ea typeface="Calibri"/>
                <a:cs typeface="Calibri"/>
                <a:sym typeface="Calibri"/>
              </a:endParaRPr>
            </a:p>
          </p:txBody>
        </p:sp>
      </p:grpSp>
      <p:sp>
        <p:nvSpPr>
          <p:cNvPr id="341" name="Google Shape;34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45" name="Shape 345"/>
        <p:cNvGrpSpPr/>
        <p:nvPr/>
      </p:nvGrpSpPr>
      <p:grpSpPr>
        <a:xfrm>
          <a:off x="0" y="0"/>
          <a:ext cx="0" cy="0"/>
          <a:chOff x="0" y="0"/>
          <a:chExt cx="0" cy="0"/>
        </a:xfrm>
      </p:grpSpPr>
      <p:sp>
        <p:nvSpPr>
          <p:cNvPr id="346" name="Google Shape;346;p39"/>
          <p:cNvSpPr txBox="1"/>
          <p:nvPr>
            <p:ph type="title"/>
          </p:nvPr>
        </p:nvSpPr>
        <p:spPr>
          <a:xfrm>
            <a:off x="628650" y="534924"/>
            <a:ext cx="2530602" cy="412851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4400"/>
              <a:t>Command</a:t>
            </a:r>
            <a:endParaRPr sz="4400"/>
          </a:p>
          <a:p>
            <a:pPr indent="0" lvl="0" marL="0" rtl="0" algn="l">
              <a:lnSpc>
                <a:spcPct val="90000"/>
              </a:lnSpc>
              <a:spcBef>
                <a:spcPts val="0"/>
              </a:spcBef>
              <a:spcAft>
                <a:spcPts val="0"/>
              </a:spcAft>
              <a:buClr>
                <a:schemeClr val="lt1"/>
              </a:buClr>
              <a:buSzPts val="2800"/>
              <a:buFont typeface="Calibri"/>
              <a:buNone/>
            </a:pPr>
            <a:r>
              <a:rPr lang="en" sz="4400"/>
              <a:t>Design</a:t>
            </a:r>
            <a:endParaRPr sz="4400"/>
          </a:p>
          <a:p>
            <a:pPr indent="0" lvl="0" marL="0" rtl="0" algn="l">
              <a:lnSpc>
                <a:spcPct val="90000"/>
              </a:lnSpc>
              <a:spcBef>
                <a:spcPts val="0"/>
              </a:spcBef>
              <a:spcAft>
                <a:spcPts val="0"/>
              </a:spcAft>
              <a:buClr>
                <a:schemeClr val="lt1"/>
              </a:buClr>
              <a:buSzPts val="2800"/>
              <a:buFont typeface="Calibri"/>
              <a:buNone/>
            </a:pPr>
            <a:r>
              <a:rPr lang="en" sz="4400"/>
              <a:t>Pattern</a:t>
            </a:r>
            <a:endParaRPr sz="4400"/>
          </a:p>
        </p:txBody>
      </p:sp>
      <p:grpSp>
        <p:nvGrpSpPr>
          <p:cNvPr id="347" name="Google Shape;347;p39"/>
          <p:cNvGrpSpPr/>
          <p:nvPr/>
        </p:nvGrpSpPr>
        <p:grpSpPr>
          <a:xfrm>
            <a:off x="3819906" y="583969"/>
            <a:ext cx="4697730" cy="4030425"/>
            <a:chOff x="0" y="49045"/>
            <a:chExt cx="4697730" cy="4030425"/>
          </a:xfrm>
        </p:grpSpPr>
        <p:sp>
          <p:nvSpPr>
            <p:cNvPr id="348" name="Google Shape;348;p39"/>
            <p:cNvSpPr/>
            <p:nvPr/>
          </p:nvSpPr>
          <p:spPr>
            <a:xfrm>
              <a:off x="0" y="49045"/>
              <a:ext cx="4697730" cy="719549"/>
            </a:xfrm>
            <a:prstGeom prst="roundRect">
              <a:avLst>
                <a:gd fmla="val 16667" name="adj"/>
              </a:avLst>
            </a:prstGeom>
            <a:solidFill>
              <a:srgbClr val="267F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
            <p:cNvSpPr txBox="1"/>
            <p:nvPr/>
          </p:nvSpPr>
          <p:spPr>
            <a:xfrm>
              <a:off x="35125" y="84170"/>
              <a:ext cx="4627480" cy="649299"/>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b="0" i="0" lang="en" sz="3000" u="none" cap="none" strike="noStrike">
                  <a:solidFill>
                    <a:schemeClr val="lt1"/>
                  </a:solidFill>
                  <a:latin typeface="Calibri"/>
                  <a:ea typeface="Calibri"/>
                  <a:cs typeface="Calibri"/>
                  <a:sym typeface="Calibri"/>
                </a:rPr>
                <a:t>IPacManCmd</a:t>
              </a:r>
              <a:endParaRPr/>
            </a:p>
          </p:txBody>
        </p:sp>
        <p:sp>
          <p:nvSpPr>
            <p:cNvPr id="350" name="Google Shape;350;p39"/>
            <p:cNvSpPr/>
            <p:nvPr/>
          </p:nvSpPr>
          <p:spPr>
            <a:xfrm>
              <a:off x="0" y="854995"/>
              <a:ext cx="4697730" cy="719549"/>
            </a:xfrm>
            <a:prstGeom prst="roundRect">
              <a:avLst>
                <a:gd fmla="val 16667" name="adj"/>
              </a:avLst>
            </a:prstGeom>
            <a:solidFill>
              <a:srgbClr val="267F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
            <p:cNvSpPr txBox="1"/>
            <p:nvPr/>
          </p:nvSpPr>
          <p:spPr>
            <a:xfrm>
              <a:off x="35125" y="890120"/>
              <a:ext cx="4627480" cy="649299"/>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b="0" i="0" lang="en" sz="3000" u="none" cap="none" strike="noStrike">
                  <a:solidFill>
                    <a:schemeClr val="lt1"/>
                  </a:solidFill>
                  <a:latin typeface="Calibri"/>
                  <a:ea typeface="Calibri"/>
                  <a:cs typeface="Calibri"/>
                  <a:sym typeface="Calibri"/>
                </a:rPr>
                <a:t>InteractCmd</a:t>
              </a:r>
              <a:endParaRPr b="0" i="0" sz="3000" u="none" cap="none" strike="noStrike">
                <a:solidFill>
                  <a:schemeClr val="lt1"/>
                </a:solidFill>
                <a:latin typeface="Calibri"/>
                <a:ea typeface="Calibri"/>
                <a:cs typeface="Calibri"/>
                <a:sym typeface="Calibri"/>
              </a:endParaRPr>
            </a:p>
          </p:txBody>
        </p:sp>
        <p:sp>
          <p:nvSpPr>
            <p:cNvPr id="352" name="Google Shape;352;p39"/>
            <p:cNvSpPr/>
            <p:nvPr/>
          </p:nvSpPr>
          <p:spPr>
            <a:xfrm>
              <a:off x="0" y="1574545"/>
              <a:ext cx="4697730" cy="105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txBox="1"/>
            <p:nvPr/>
          </p:nvSpPr>
          <p:spPr>
            <a:xfrm>
              <a:off x="0" y="1574545"/>
              <a:ext cx="4697730" cy="1055700"/>
            </a:xfrm>
            <a:prstGeom prst="rect">
              <a:avLst/>
            </a:prstGeom>
            <a:noFill/>
            <a:ln>
              <a:noFill/>
            </a:ln>
          </p:spPr>
          <p:txBody>
            <a:bodyPr anchorCtr="0" anchor="t" bIns="38100" lIns="149150" spcFirstLastPara="1" rIns="213350" wrap="square" tIns="38100">
              <a:noAutofit/>
            </a:bodyPr>
            <a:lstStyle/>
            <a:p>
              <a:pPr indent="-228600" lvl="1" marL="228600" marR="0" rtl="0" algn="l">
                <a:lnSpc>
                  <a:spcPct val="90000"/>
                </a:lnSpc>
                <a:spcBef>
                  <a:spcPts val="0"/>
                </a:spcBef>
                <a:spcAft>
                  <a:spcPts val="0"/>
                </a:spcAft>
                <a:buClr>
                  <a:schemeClr val="lt1"/>
                </a:buClr>
                <a:buSzPts val="2300"/>
                <a:buFont typeface="Calibri"/>
                <a:buChar char="•"/>
              </a:pPr>
              <a:r>
                <a:rPr b="0" i="0" lang="en" sz="2300" u="none" cap="none" strike="noStrike">
                  <a:solidFill>
                    <a:schemeClr val="lt1"/>
                  </a:solidFill>
                  <a:latin typeface="Calibri"/>
                  <a:ea typeface="Calibri"/>
                  <a:cs typeface="Calibri"/>
                  <a:sym typeface="Calibri"/>
                </a:rPr>
                <a:t>tells all the object with IInteractStrategy to perform interaction</a:t>
              </a:r>
              <a:endParaRPr/>
            </a:p>
          </p:txBody>
        </p:sp>
        <p:sp>
          <p:nvSpPr>
            <p:cNvPr id="354" name="Google Shape;354;p39"/>
            <p:cNvSpPr/>
            <p:nvPr/>
          </p:nvSpPr>
          <p:spPr>
            <a:xfrm>
              <a:off x="0" y="2630245"/>
              <a:ext cx="4697730" cy="719549"/>
            </a:xfrm>
            <a:prstGeom prst="roundRect">
              <a:avLst>
                <a:gd fmla="val 16667" name="adj"/>
              </a:avLst>
            </a:prstGeom>
            <a:solidFill>
              <a:srgbClr val="267F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txBox="1"/>
            <p:nvPr/>
          </p:nvSpPr>
          <p:spPr>
            <a:xfrm>
              <a:off x="35125" y="2665370"/>
              <a:ext cx="4627480" cy="649299"/>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b="0" i="0" lang="en" sz="3000" u="none" cap="none" strike="noStrike">
                  <a:solidFill>
                    <a:schemeClr val="lt1"/>
                  </a:solidFill>
                  <a:latin typeface="Calibri"/>
                  <a:ea typeface="Calibri"/>
                  <a:cs typeface="Calibri"/>
                  <a:sym typeface="Calibri"/>
                </a:rPr>
                <a:t>MoveCmd</a:t>
              </a:r>
              <a:endParaRPr b="0" i="0" sz="3000" u="none" cap="none" strike="noStrike">
                <a:solidFill>
                  <a:schemeClr val="lt1"/>
                </a:solidFill>
                <a:latin typeface="Calibri"/>
                <a:ea typeface="Calibri"/>
                <a:cs typeface="Calibri"/>
                <a:sym typeface="Calibri"/>
              </a:endParaRPr>
            </a:p>
          </p:txBody>
        </p:sp>
        <p:sp>
          <p:nvSpPr>
            <p:cNvPr id="356" name="Google Shape;356;p39"/>
            <p:cNvSpPr/>
            <p:nvPr/>
          </p:nvSpPr>
          <p:spPr>
            <a:xfrm>
              <a:off x="0" y="3349795"/>
              <a:ext cx="4697730" cy="7296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9"/>
            <p:cNvSpPr txBox="1"/>
            <p:nvPr/>
          </p:nvSpPr>
          <p:spPr>
            <a:xfrm>
              <a:off x="0" y="3349795"/>
              <a:ext cx="4697730" cy="729675"/>
            </a:xfrm>
            <a:prstGeom prst="rect">
              <a:avLst/>
            </a:prstGeom>
            <a:noFill/>
            <a:ln>
              <a:noFill/>
            </a:ln>
          </p:spPr>
          <p:txBody>
            <a:bodyPr anchorCtr="0" anchor="t" bIns="38100" lIns="149150" spcFirstLastPara="1" rIns="213350" wrap="square" tIns="38100">
              <a:noAutofit/>
            </a:bodyPr>
            <a:lstStyle/>
            <a:p>
              <a:pPr indent="-228600" lvl="1" marL="228600" marR="0" rtl="0" algn="l">
                <a:lnSpc>
                  <a:spcPct val="90000"/>
                </a:lnSpc>
                <a:spcBef>
                  <a:spcPts val="0"/>
                </a:spcBef>
                <a:spcAft>
                  <a:spcPts val="0"/>
                </a:spcAft>
                <a:buClr>
                  <a:schemeClr val="lt1"/>
                </a:buClr>
                <a:buSzPts val="2300"/>
                <a:buFont typeface="Calibri"/>
                <a:buChar char="•"/>
              </a:pPr>
              <a:r>
                <a:rPr b="0" i="0" lang="en" sz="2300" u="none" cap="none" strike="noStrike">
                  <a:solidFill>
                    <a:schemeClr val="lt1"/>
                  </a:solidFill>
                  <a:latin typeface="Calibri"/>
                  <a:ea typeface="Calibri"/>
                  <a:cs typeface="Calibri"/>
                  <a:sym typeface="Calibri"/>
                </a:rPr>
                <a:t>tells the ghost to move according to its IUpdateStrategy </a:t>
              </a:r>
              <a:endParaRPr/>
            </a:p>
          </p:txBody>
        </p:sp>
      </p:grpSp>
      <p:sp>
        <p:nvSpPr>
          <p:cNvPr id="358" name="Google Shape;358;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62" name="Shape 362"/>
        <p:cNvGrpSpPr/>
        <p:nvPr/>
      </p:nvGrpSpPr>
      <p:grpSpPr>
        <a:xfrm>
          <a:off x="0" y="0"/>
          <a:ext cx="0" cy="0"/>
          <a:chOff x="0" y="0"/>
          <a:chExt cx="0" cy="0"/>
        </a:xfrm>
      </p:grpSpPr>
      <p:sp>
        <p:nvSpPr>
          <p:cNvPr id="363" name="Google Shape;363;p40"/>
          <p:cNvSpPr txBox="1"/>
          <p:nvPr>
            <p:ph type="title"/>
          </p:nvPr>
        </p:nvSpPr>
        <p:spPr>
          <a:xfrm>
            <a:off x="628650" y="534924"/>
            <a:ext cx="2530602" cy="412851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4400">
                <a:solidFill>
                  <a:schemeClr val="lt1"/>
                </a:solidFill>
                <a:latin typeface="Calibri"/>
                <a:ea typeface="Calibri"/>
                <a:cs typeface="Calibri"/>
                <a:sym typeface="Calibri"/>
              </a:rPr>
              <a:t>Singleton Design Pattern</a:t>
            </a:r>
            <a:endParaRPr/>
          </a:p>
        </p:txBody>
      </p:sp>
      <p:grpSp>
        <p:nvGrpSpPr>
          <p:cNvPr id="364" name="Google Shape;364;p40"/>
          <p:cNvGrpSpPr/>
          <p:nvPr/>
        </p:nvGrpSpPr>
        <p:grpSpPr>
          <a:xfrm>
            <a:off x="3819906" y="562256"/>
            <a:ext cx="4697730" cy="4073851"/>
            <a:chOff x="0" y="27332"/>
            <a:chExt cx="4697730" cy="4073851"/>
          </a:xfrm>
        </p:grpSpPr>
        <p:sp>
          <p:nvSpPr>
            <p:cNvPr id="365" name="Google Shape;365;p40"/>
            <p:cNvSpPr/>
            <p:nvPr/>
          </p:nvSpPr>
          <p:spPr>
            <a:xfrm>
              <a:off x="0" y="27332"/>
              <a:ext cx="4697730" cy="527670"/>
            </a:xfrm>
            <a:prstGeom prst="roundRect">
              <a:avLst>
                <a:gd fmla="val 16667" name="adj"/>
              </a:avLst>
            </a:prstGeom>
            <a:solidFill>
              <a:srgbClr val="5F9D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txBox="1"/>
            <p:nvPr/>
          </p:nvSpPr>
          <p:spPr>
            <a:xfrm>
              <a:off x="25759" y="53091"/>
              <a:ext cx="464621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en" sz="2200" u="none" cap="none" strike="noStrike">
                  <a:solidFill>
                    <a:schemeClr val="lt1"/>
                  </a:solidFill>
                  <a:latin typeface="Calibri"/>
                  <a:ea typeface="Calibri"/>
                  <a:cs typeface="Calibri"/>
                  <a:sym typeface="Calibri"/>
                </a:rPr>
                <a:t>ScoreStrategy</a:t>
              </a:r>
              <a:endParaRPr/>
            </a:p>
          </p:txBody>
        </p:sp>
        <p:sp>
          <p:nvSpPr>
            <p:cNvPr id="367" name="Google Shape;367;p40"/>
            <p:cNvSpPr/>
            <p:nvPr/>
          </p:nvSpPr>
          <p:spPr>
            <a:xfrm>
              <a:off x="0" y="618362"/>
              <a:ext cx="4697730" cy="527670"/>
            </a:xfrm>
            <a:prstGeom prst="roundRect">
              <a:avLst>
                <a:gd fmla="val 16667" name="adj"/>
              </a:avLst>
            </a:prstGeom>
            <a:solidFill>
              <a:srgbClr val="5797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txBox="1"/>
            <p:nvPr/>
          </p:nvSpPr>
          <p:spPr>
            <a:xfrm>
              <a:off x="25759" y="644121"/>
              <a:ext cx="464621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en" sz="2200" u="none" cap="none" strike="noStrike">
                  <a:solidFill>
                    <a:schemeClr val="lt1"/>
                  </a:solidFill>
                  <a:latin typeface="Calibri"/>
                  <a:ea typeface="Calibri"/>
                  <a:cs typeface="Calibri"/>
                  <a:sym typeface="Calibri"/>
                </a:rPr>
                <a:t>AfterDieStrategy</a:t>
              </a:r>
              <a:endParaRPr/>
            </a:p>
          </p:txBody>
        </p:sp>
        <p:sp>
          <p:nvSpPr>
            <p:cNvPr id="369" name="Google Shape;369;p40"/>
            <p:cNvSpPr/>
            <p:nvPr/>
          </p:nvSpPr>
          <p:spPr>
            <a:xfrm>
              <a:off x="0" y="1209392"/>
              <a:ext cx="4697730" cy="527670"/>
            </a:xfrm>
            <a:prstGeom prst="roundRect">
              <a:avLst>
                <a:gd fmla="val 16667" name="adj"/>
              </a:avLst>
            </a:prstGeom>
            <a:solidFill>
              <a:srgbClr val="4D92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0"/>
            <p:cNvSpPr txBox="1"/>
            <p:nvPr/>
          </p:nvSpPr>
          <p:spPr>
            <a:xfrm>
              <a:off x="25759" y="1235151"/>
              <a:ext cx="464621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en" sz="2200" u="none" cap="none" strike="noStrike">
                  <a:solidFill>
                    <a:schemeClr val="lt1"/>
                  </a:solidFill>
                  <a:latin typeface="Calibri"/>
                  <a:ea typeface="Calibri"/>
                  <a:cs typeface="Calibri"/>
                  <a:sym typeface="Calibri"/>
                </a:rPr>
                <a:t>AmbushStrategy</a:t>
              </a:r>
              <a:endParaRPr/>
            </a:p>
          </p:txBody>
        </p:sp>
        <p:sp>
          <p:nvSpPr>
            <p:cNvPr id="371" name="Google Shape;371;p40"/>
            <p:cNvSpPr/>
            <p:nvPr/>
          </p:nvSpPr>
          <p:spPr>
            <a:xfrm>
              <a:off x="0" y="1800423"/>
              <a:ext cx="4697730" cy="527670"/>
            </a:xfrm>
            <a:prstGeom prst="roundRect">
              <a:avLst>
                <a:gd fmla="val 16667" name="adj"/>
              </a:avLst>
            </a:prstGeom>
            <a:solidFill>
              <a:srgbClr val="448E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txBox="1"/>
            <p:nvPr/>
          </p:nvSpPr>
          <p:spPr>
            <a:xfrm>
              <a:off x="25759" y="1826182"/>
              <a:ext cx="464621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en" sz="2200" u="none" cap="none" strike="noStrike">
                  <a:solidFill>
                    <a:schemeClr val="lt1"/>
                  </a:solidFill>
                  <a:latin typeface="Calibri"/>
                  <a:ea typeface="Calibri"/>
                  <a:cs typeface="Calibri"/>
                  <a:sym typeface="Calibri"/>
                </a:rPr>
                <a:t>BeforeBirthStrategy</a:t>
              </a:r>
              <a:endParaRPr/>
            </a:p>
          </p:txBody>
        </p:sp>
        <p:sp>
          <p:nvSpPr>
            <p:cNvPr id="373" name="Google Shape;373;p40"/>
            <p:cNvSpPr/>
            <p:nvPr/>
          </p:nvSpPr>
          <p:spPr>
            <a:xfrm>
              <a:off x="0" y="2391453"/>
              <a:ext cx="4697730" cy="527670"/>
            </a:xfrm>
            <a:prstGeom prst="roundRect">
              <a:avLst>
                <a:gd fmla="val 16667" name="adj"/>
              </a:avLst>
            </a:prstGeom>
            <a:solidFill>
              <a:srgbClr val="3B88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txBox="1"/>
            <p:nvPr/>
          </p:nvSpPr>
          <p:spPr>
            <a:xfrm>
              <a:off x="25759" y="2417212"/>
              <a:ext cx="464621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en" sz="2200" u="none" cap="none" strike="noStrike">
                  <a:solidFill>
                    <a:schemeClr val="lt1"/>
                  </a:solidFill>
                  <a:latin typeface="Calibri"/>
                  <a:ea typeface="Calibri"/>
                  <a:cs typeface="Calibri"/>
                  <a:sym typeface="Calibri"/>
                </a:rPr>
                <a:t>ChaseManStrategy</a:t>
              </a:r>
              <a:endParaRPr/>
            </a:p>
          </p:txBody>
        </p:sp>
        <p:sp>
          <p:nvSpPr>
            <p:cNvPr id="375" name="Google Shape;375;p40"/>
            <p:cNvSpPr/>
            <p:nvPr/>
          </p:nvSpPr>
          <p:spPr>
            <a:xfrm>
              <a:off x="0" y="2982483"/>
              <a:ext cx="4697730" cy="527670"/>
            </a:xfrm>
            <a:prstGeom prst="roundRect">
              <a:avLst>
                <a:gd fmla="val 16667" name="adj"/>
              </a:avLst>
            </a:prstGeom>
            <a:solidFill>
              <a:srgbClr val="3084D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txBox="1"/>
            <p:nvPr/>
          </p:nvSpPr>
          <p:spPr>
            <a:xfrm>
              <a:off x="25759" y="3008242"/>
              <a:ext cx="464621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en" sz="2200" u="none" cap="none" strike="noStrike">
                  <a:solidFill>
                    <a:schemeClr val="lt1"/>
                  </a:solidFill>
                  <a:latin typeface="Calibri"/>
                  <a:ea typeface="Calibri"/>
                  <a:cs typeface="Calibri"/>
                  <a:sym typeface="Calibri"/>
                </a:rPr>
                <a:t>IntersectStrategy</a:t>
              </a:r>
              <a:endParaRPr/>
            </a:p>
          </p:txBody>
        </p:sp>
        <p:sp>
          <p:nvSpPr>
            <p:cNvPr id="377" name="Google Shape;377;p40"/>
            <p:cNvSpPr/>
            <p:nvPr/>
          </p:nvSpPr>
          <p:spPr>
            <a:xfrm>
              <a:off x="0" y="3573513"/>
              <a:ext cx="4697730" cy="527670"/>
            </a:xfrm>
            <a:prstGeom prst="roundRect">
              <a:avLst>
                <a:gd fmla="val 16667" name="adj"/>
              </a:avLst>
            </a:prstGeom>
            <a:solidFill>
              <a:srgbClr val="287ED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txBox="1"/>
            <p:nvPr/>
          </p:nvSpPr>
          <p:spPr>
            <a:xfrm>
              <a:off x="25759" y="3599272"/>
              <a:ext cx="464621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en" sz="2200" u="none" cap="none" strike="noStrike">
                  <a:solidFill>
                    <a:schemeClr val="lt1"/>
                  </a:solidFill>
                  <a:latin typeface="Calibri"/>
                  <a:ea typeface="Calibri"/>
                  <a:cs typeface="Calibri"/>
                  <a:sym typeface="Calibri"/>
                </a:rPr>
                <a:t>RandomWalkStrategy</a:t>
              </a:r>
              <a:endParaRPr/>
            </a:p>
          </p:txBody>
        </p:sp>
      </p:grpSp>
      <p:sp>
        <p:nvSpPr>
          <p:cNvPr id="379" name="Google Shape;379;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83" name="Shape 383"/>
        <p:cNvGrpSpPr/>
        <p:nvPr/>
      </p:nvGrpSpPr>
      <p:grpSpPr>
        <a:xfrm>
          <a:off x="0" y="0"/>
          <a:ext cx="0" cy="0"/>
          <a:chOff x="0" y="0"/>
          <a:chExt cx="0" cy="0"/>
        </a:xfrm>
      </p:grpSpPr>
      <p:sp>
        <p:nvSpPr>
          <p:cNvPr id="384" name="Google Shape;384;p41"/>
          <p:cNvSpPr/>
          <p:nvPr/>
        </p:nvSpPr>
        <p:spPr>
          <a:xfrm>
            <a:off x="0" y="4025931"/>
            <a:ext cx="6870772" cy="1117570"/>
          </a:xfrm>
          <a:custGeom>
            <a:rect b="b" l="l" r="r" t="t"/>
            <a:pathLst>
              <a:path extrusionOk="0" h="1490093" w="9161029">
                <a:moveTo>
                  <a:pt x="0" y="0"/>
                </a:moveTo>
                <a:lnTo>
                  <a:pt x="2046494" y="0"/>
                </a:lnTo>
                <a:lnTo>
                  <a:pt x="2496613" y="0"/>
                </a:lnTo>
                <a:lnTo>
                  <a:pt x="3235839" y="0"/>
                </a:lnTo>
                <a:lnTo>
                  <a:pt x="9161029" y="0"/>
                </a:lnTo>
                <a:lnTo>
                  <a:pt x="8470921" y="1490093"/>
                </a:lnTo>
                <a:lnTo>
                  <a:pt x="0" y="1490093"/>
                </a:lnTo>
                <a:close/>
              </a:path>
            </a:pathLst>
          </a:custGeom>
          <a:solidFill>
            <a:srgbClr val="FEFEFE">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5" name="Google Shape;385;p41"/>
          <p:cNvSpPr txBox="1"/>
          <p:nvPr>
            <p:ph type="title"/>
          </p:nvPr>
        </p:nvSpPr>
        <p:spPr>
          <a:xfrm>
            <a:off x="628650" y="4147413"/>
            <a:ext cx="5789400" cy="822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4400"/>
              <a:t>Model Implementation</a:t>
            </a:r>
            <a:endParaRPr/>
          </a:p>
        </p:txBody>
      </p:sp>
      <p:sp>
        <p:nvSpPr>
          <p:cNvPr id="386" name="Google Shape;386;p41"/>
          <p:cNvSpPr/>
          <p:nvPr/>
        </p:nvSpPr>
        <p:spPr>
          <a:xfrm>
            <a:off x="6572277" y="4025931"/>
            <a:ext cx="2571722" cy="1117570"/>
          </a:xfrm>
          <a:custGeom>
            <a:rect b="b" l="l" r="r" t="t"/>
            <a:pathLst>
              <a:path extrusionOk="0" h="1490093" w="3428963">
                <a:moveTo>
                  <a:pt x="690108" y="0"/>
                </a:moveTo>
                <a:lnTo>
                  <a:pt x="3428963" y="0"/>
                </a:lnTo>
                <a:lnTo>
                  <a:pt x="3428963" y="1490093"/>
                </a:lnTo>
                <a:lnTo>
                  <a:pt x="0" y="1490093"/>
                </a:lnTo>
                <a:close/>
              </a:path>
            </a:pathLst>
          </a:custGeom>
          <a:solidFill>
            <a:schemeClr val="lt1">
              <a:alpha val="6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87" name="Google Shape;387;p41"/>
          <p:cNvGrpSpPr/>
          <p:nvPr/>
        </p:nvGrpSpPr>
        <p:grpSpPr>
          <a:xfrm>
            <a:off x="628650" y="482600"/>
            <a:ext cx="7886700" cy="3060847"/>
            <a:chOff x="0" y="0"/>
            <a:chExt cx="7886700" cy="3060847"/>
          </a:xfrm>
        </p:grpSpPr>
        <p:cxnSp>
          <p:nvCxnSpPr>
            <p:cNvPr id="388" name="Google Shape;388;p41"/>
            <p:cNvCxnSpPr/>
            <p:nvPr/>
          </p:nvCxnSpPr>
          <p:spPr>
            <a:xfrm>
              <a:off x="0" y="0"/>
              <a:ext cx="7886700" cy="0"/>
            </a:xfrm>
            <a:prstGeom prst="straightConnector1">
              <a:avLst/>
            </a:prstGeom>
            <a:solidFill>
              <a:schemeClr val="accent5"/>
            </a:solidFill>
            <a:ln cap="flat" cmpd="sng" w="12700">
              <a:solidFill>
                <a:schemeClr val="accent5"/>
              </a:solidFill>
              <a:prstDash val="solid"/>
              <a:miter lim="800000"/>
              <a:headEnd len="sm" w="sm" type="none"/>
              <a:tailEnd len="sm" w="sm" type="none"/>
            </a:ln>
          </p:spPr>
        </p:cxnSp>
        <p:sp>
          <p:nvSpPr>
            <p:cNvPr id="389" name="Google Shape;389;p41"/>
            <p:cNvSpPr/>
            <p:nvPr/>
          </p:nvSpPr>
          <p:spPr>
            <a:xfrm>
              <a:off x="0" y="0"/>
              <a:ext cx="7886700" cy="76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1"/>
            <p:cNvSpPr txBox="1"/>
            <p:nvPr/>
          </p:nvSpPr>
          <p:spPr>
            <a:xfrm>
              <a:off x="0" y="0"/>
              <a:ext cx="7886700" cy="765300"/>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alibri"/>
                <a:buNone/>
              </a:pPr>
              <a:r>
                <a:rPr lang="en" sz="3500">
                  <a:solidFill>
                    <a:schemeClr val="lt1"/>
                  </a:solidFill>
                  <a:latin typeface="Calibri"/>
                  <a:ea typeface="Calibri"/>
                  <a:cs typeface="Calibri"/>
                  <a:sym typeface="Calibri"/>
                </a:rPr>
                <a:t>Pacman</a:t>
              </a:r>
              <a:endParaRPr/>
            </a:p>
          </p:txBody>
        </p:sp>
        <p:cxnSp>
          <p:nvCxnSpPr>
            <p:cNvPr id="391" name="Google Shape;391;p41"/>
            <p:cNvCxnSpPr/>
            <p:nvPr/>
          </p:nvCxnSpPr>
          <p:spPr>
            <a:xfrm>
              <a:off x="0" y="765182"/>
              <a:ext cx="7886700" cy="0"/>
            </a:xfrm>
            <a:prstGeom prst="straightConnector1">
              <a:avLst/>
            </a:prstGeom>
            <a:solidFill>
              <a:srgbClr val="6C7EA7"/>
            </a:solidFill>
            <a:ln cap="flat" cmpd="sng" w="12700">
              <a:solidFill>
                <a:srgbClr val="6C7EA7"/>
              </a:solidFill>
              <a:prstDash val="solid"/>
              <a:miter lim="800000"/>
              <a:headEnd len="sm" w="sm" type="none"/>
              <a:tailEnd len="sm" w="sm" type="none"/>
            </a:ln>
          </p:spPr>
        </p:cxnSp>
        <p:sp>
          <p:nvSpPr>
            <p:cNvPr id="392" name="Google Shape;392;p41"/>
            <p:cNvSpPr/>
            <p:nvPr/>
          </p:nvSpPr>
          <p:spPr>
            <a:xfrm>
              <a:off x="0" y="765182"/>
              <a:ext cx="7886700" cy="76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1"/>
            <p:cNvSpPr txBox="1"/>
            <p:nvPr/>
          </p:nvSpPr>
          <p:spPr>
            <a:xfrm>
              <a:off x="0" y="765182"/>
              <a:ext cx="7886700" cy="765300"/>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alibri"/>
                <a:buNone/>
              </a:pPr>
              <a:r>
                <a:rPr lang="en" sz="3500">
                  <a:solidFill>
                    <a:schemeClr val="lt1"/>
                  </a:solidFill>
                  <a:latin typeface="Calibri"/>
                  <a:ea typeface="Calibri"/>
                  <a:cs typeface="Calibri"/>
                  <a:sym typeface="Calibri"/>
                </a:rPr>
                <a:t>Ghost</a:t>
              </a:r>
              <a:endParaRPr/>
            </a:p>
          </p:txBody>
        </p:sp>
        <p:cxnSp>
          <p:nvCxnSpPr>
            <p:cNvPr id="394" name="Google Shape;394;p41"/>
            <p:cNvCxnSpPr/>
            <p:nvPr/>
          </p:nvCxnSpPr>
          <p:spPr>
            <a:xfrm>
              <a:off x="0" y="1530365"/>
              <a:ext cx="7886700" cy="0"/>
            </a:xfrm>
            <a:prstGeom prst="straightConnector1">
              <a:avLst/>
            </a:prstGeom>
            <a:solidFill>
              <a:srgbClr val="877EA3"/>
            </a:solidFill>
            <a:ln cap="flat" cmpd="sng" w="12700">
              <a:solidFill>
                <a:srgbClr val="877EA3"/>
              </a:solidFill>
              <a:prstDash val="solid"/>
              <a:miter lim="800000"/>
              <a:headEnd len="sm" w="sm" type="none"/>
              <a:tailEnd len="sm" w="sm" type="none"/>
            </a:ln>
          </p:spPr>
        </p:cxnSp>
        <p:sp>
          <p:nvSpPr>
            <p:cNvPr id="395" name="Google Shape;395;p41"/>
            <p:cNvSpPr/>
            <p:nvPr/>
          </p:nvSpPr>
          <p:spPr>
            <a:xfrm>
              <a:off x="0" y="1530364"/>
              <a:ext cx="7886700" cy="76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1"/>
            <p:cNvSpPr txBox="1"/>
            <p:nvPr/>
          </p:nvSpPr>
          <p:spPr>
            <a:xfrm>
              <a:off x="0" y="1530364"/>
              <a:ext cx="7886700" cy="765300"/>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alibri"/>
                <a:buNone/>
              </a:pPr>
              <a:r>
                <a:rPr lang="en" sz="3500">
                  <a:solidFill>
                    <a:schemeClr val="lt1"/>
                  </a:solidFill>
                  <a:latin typeface="Calibri"/>
                  <a:ea typeface="Calibri"/>
                  <a:cs typeface="Calibri"/>
                  <a:sym typeface="Calibri"/>
                </a:rPr>
                <a:t>Fruit</a:t>
              </a:r>
              <a:endParaRPr/>
            </a:p>
          </p:txBody>
        </p:sp>
        <p:cxnSp>
          <p:nvCxnSpPr>
            <p:cNvPr id="397" name="Google Shape;397;p41"/>
            <p:cNvCxnSpPr/>
            <p:nvPr/>
          </p:nvCxnSpPr>
          <p:spPr>
            <a:xfrm>
              <a:off x="0" y="2295547"/>
              <a:ext cx="7886700" cy="0"/>
            </a:xfrm>
            <a:prstGeom prst="straightConnector1">
              <a:avLst/>
            </a:prstGeom>
            <a:solidFill>
              <a:srgbClr val="9C8F9F"/>
            </a:solidFill>
            <a:ln cap="flat" cmpd="sng" w="12700">
              <a:solidFill>
                <a:srgbClr val="9C8F9F"/>
              </a:solidFill>
              <a:prstDash val="solid"/>
              <a:miter lim="800000"/>
              <a:headEnd len="sm" w="sm" type="none"/>
              <a:tailEnd len="sm" w="sm" type="none"/>
            </a:ln>
          </p:spPr>
        </p:cxnSp>
        <p:sp>
          <p:nvSpPr>
            <p:cNvPr id="398" name="Google Shape;398;p41"/>
            <p:cNvSpPr/>
            <p:nvPr/>
          </p:nvSpPr>
          <p:spPr>
            <a:xfrm>
              <a:off x="0" y="2295547"/>
              <a:ext cx="7886700" cy="76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1"/>
            <p:cNvSpPr txBox="1"/>
            <p:nvPr/>
          </p:nvSpPr>
          <p:spPr>
            <a:xfrm>
              <a:off x="0" y="2295547"/>
              <a:ext cx="7886700" cy="765300"/>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alibri"/>
                <a:buNone/>
              </a:pPr>
              <a:r>
                <a:rPr lang="en" sz="3500">
                  <a:solidFill>
                    <a:schemeClr val="lt1"/>
                  </a:solidFill>
                  <a:latin typeface="Calibri"/>
                  <a:ea typeface="Calibri"/>
                  <a:cs typeface="Calibri"/>
                  <a:sym typeface="Calibri"/>
                </a:rPr>
                <a:t>Game Score and Level</a:t>
              </a:r>
              <a:endParaRPr/>
            </a:p>
          </p:txBody>
        </p:sp>
      </p:grpSp>
      <p:sp>
        <p:nvSpPr>
          <p:cNvPr id="400" name="Google Shape;400;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04" name="Shape 404"/>
        <p:cNvGrpSpPr/>
        <p:nvPr/>
      </p:nvGrpSpPr>
      <p:grpSpPr>
        <a:xfrm>
          <a:off x="0" y="0"/>
          <a:ext cx="0" cy="0"/>
          <a:chOff x="0" y="0"/>
          <a:chExt cx="0" cy="0"/>
        </a:xfrm>
      </p:grpSpPr>
      <p:sp>
        <p:nvSpPr>
          <p:cNvPr id="405" name="Google Shape;405;p42"/>
          <p:cNvSpPr txBox="1"/>
          <p:nvPr>
            <p:ph type="title"/>
          </p:nvPr>
        </p:nvSpPr>
        <p:spPr>
          <a:xfrm>
            <a:off x="628650" y="534924"/>
            <a:ext cx="2530500" cy="64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3000"/>
              <a:t>Pacman</a:t>
            </a:r>
            <a:endParaRPr sz="3000"/>
          </a:p>
        </p:txBody>
      </p:sp>
      <p:grpSp>
        <p:nvGrpSpPr>
          <p:cNvPr id="406" name="Google Shape;406;p42"/>
          <p:cNvGrpSpPr/>
          <p:nvPr/>
        </p:nvGrpSpPr>
        <p:grpSpPr>
          <a:xfrm>
            <a:off x="3819900" y="589399"/>
            <a:ext cx="4697707" cy="4084178"/>
            <a:chOff x="-7" y="54479"/>
            <a:chExt cx="4697707" cy="3297947"/>
          </a:xfrm>
        </p:grpSpPr>
        <p:sp>
          <p:nvSpPr>
            <p:cNvPr id="407" name="Google Shape;407;p42"/>
            <p:cNvSpPr/>
            <p:nvPr/>
          </p:nvSpPr>
          <p:spPr>
            <a:xfrm>
              <a:off x="0" y="54479"/>
              <a:ext cx="4697700" cy="503700"/>
            </a:xfrm>
            <a:prstGeom prst="roundRect">
              <a:avLst>
                <a:gd fmla="val 16667" name="adj"/>
              </a:avLst>
            </a:prstGeom>
            <a:solidFill>
              <a:srgbClr val="5F9D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txBox="1"/>
            <p:nvPr/>
          </p:nvSpPr>
          <p:spPr>
            <a:xfrm>
              <a:off x="24588" y="79067"/>
              <a:ext cx="4648500" cy="454500"/>
            </a:xfrm>
            <a:prstGeom prst="rect">
              <a:avLst/>
            </a:prstGeom>
            <a:noFill/>
            <a:ln>
              <a:noFill/>
            </a:ln>
          </p:spPr>
          <p:txBody>
            <a:bodyPr anchorCtr="0" anchor="ctr" bIns="80000" lIns="80000" spcFirstLastPara="1" rIns="80000" wrap="square" tIns="80000">
              <a:noAutofit/>
            </a:bodyPr>
            <a:lstStyle/>
            <a:p>
              <a:pPr indent="0" lvl="0" marL="0" rtl="0" algn="l">
                <a:lnSpc>
                  <a:spcPct val="115000"/>
                </a:lnSpc>
                <a:spcBef>
                  <a:spcPts val="0"/>
                </a:spcBef>
                <a:spcAft>
                  <a:spcPts val="0"/>
                </a:spcAft>
                <a:buNone/>
              </a:pPr>
              <a:r>
                <a:rPr lang="en" sz="2400">
                  <a:solidFill>
                    <a:schemeClr val="lt1"/>
                  </a:solidFill>
                  <a:latin typeface="Calibri"/>
                  <a:ea typeface="Calibri"/>
                  <a:cs typeface="Calibri"/>
                  <a:sym typeface="Calibri"/>
                </a:rPr>
                <a:t>MovingObject</a:t>
              </a:r>
              <a:endParaRPr/>
            </a:p>
          </p:txBody>
        </p:sp>
        <p:sp>
          <p:nvSpPr>
            <p:cNvPr id="409" name="Google Shape;409;p42"/>
            <p:cNvSpPr/>
            <p:nvPr/>
          </p:nvSpPr>
          <p:spPr>
            <a:xfrm>
              <a:off x="0" y="618644"/>
              <a:ext cx="4697700" cy="503700"/>
            </a:xfrm>
            <a:prstGeom prst="roundRect">
              <a:avLst>
                <a:gd fmla="val 16667" name="adj"/>
              </a:avLst>
            </a:prstGeom>
            <a:solidFill>
              <a:srgbClr val="5295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
            <p:cNvSpPr txBox="1"/>
            <p:nvPr/>
          </p:nvSpPr>
          <p:spPr>
            <a:xfrm>
              <a:off x="24588" y="643232"/>
              <a:ext cx="4648500" cy="454500"/>
            </a:xfrm>
            <a:prstGeom prst="rect">
              <a:avLst/>
            </a:prstGeom>
            <a:noFill/>
            <a:ln>
              <a:noFill/>
            </a:ln>
          </p:spPr>
          <p:txBody>
            <a:bodyPr anchorCtr="0" anchor="ctr" bIns="80000" lIns="80000" spcFirstLastPara="1" rIns="80000" wrap="square" tIns="80000">
              <a:noAutofit/>
            </a:bodyPr>
            <a:lstStyle/>
            <a:p>
              <a:pPr indent="0" lvl="0" marL="0" rtl="0" algn="l">
                <a:lnSpc>
                  <a:spcPct val="115000"/>
                </a:lnSpc>
                <a:spcBef>
                  <a:spcPts val="0"/>
                </a:spcBef>
                <a:spcAft>
                  <a:spcPts val="0"/>
                </a:spcAft>
                <a:buNone/>
              </a:pPr>
              <a:r>
                <a:rPr lang="en" sz="2400">
                  <a:solidFill>
                    <a:schemeClr val="lt1"/>
                  </a:solidFill>
                  <a:latin typeface="Calibri"/>
                  <a:ea typeface="Calibri"/>
                  <a:cs typeface="Calibri"/>
                  <a:sym typeface="Calibri"/>
                </a:rPr>
                <a:t>Collision detection</a:t>
              </a:r>
              <a:endParaRPr/>
            </a:p>
          </p:txBody>
        </p:sp>
        <p:sp>
          <p:nvSpPr>
            <p:cNvPr id="411" name="Google Shape;411;p42"/>
            <p:cNvSpPr/>
            <p:nvPr/>
          </p:nvSpPr>
          <p:spPr>
            <a:xfrm>
              <a:off x="-6" y="1122327"/>
              <a:ext cx="4697700" cy="44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2"/>
            <p:cNvSpPr txBox="1"/>
            <p:nvPr/>
          </p:nvSpPr>
          <p:spPr>
            <a:xfrm>
              <a:off x="-7" y="1206179"/>
              <a:ext cx="4697700" cy="359400"/>
            </a:xfrm>
            <a:prstGeom prst="rect">
              <a:avLst/>
            </a:prstGeom>
            <a:noFill/>
            <a:ln>
              <a:noFill/>
            </a:ln>
          </p:spPr>
          <p:txBody>
            <a:bodyPr anchorCtr="0" anchor="t" bIns="26650" lIns="149150" spcFirstLastPara="1" rIns="149350" wrap="square" tIns="26650">
              <a:noAutofit/>
            </a:bodyPr>
            <a:lstStyle/>
            <a:p>
              <a:pPr indent="-222250" lvl="1" marL="171450" marR="0" rtl="0" algn="l">
                <a:lnSpc>
                  <a:spcPct val="90000"/>
                </a:lnSpc>
                <a:spcBef>
                  <a:spcPts val="320"/>
                </a:spcBef>
                <a:spcAft>
                  <a:spcPts val="0"/>
                </a:spcAft>
                <a:buClr>
                  <a:schemeClr val="lt1"/>
                </a:buClr>
                <a:buSzPts val="2400"/>
                <a:buFont typeface="Calibri"/>
                <a:buChar char="•"/>
              </a:pPr>
              <a:r>
                <a:rPr lang="en" sz="2400">
                  <a:solidFill>
                    <a:schemeClr val="lt1"/>
                  </a:solidFill>
                  <a:latin typeface="Calibri"/>
                  <a:ea typeface="Calibri"/>
                  <a:cs typeface="Calibri"/>
                  <a:sym typeface="Calibri"/>
                </a:rPr>
                <a:t>Binary search</a:t>
              </a:r>
              <a:endParaRPr sz="2400"/>
            </a:p>
          </p:txBody>
        </p:sp>
        <p:sp>
          <p:nvSpPr>
            <p:cNvPr id="413" name="Google Shape;413;p42"/>
            <p:cNvSpPr/>
            <p:nvPr/>
          </p:nvSpPr>
          <p:spPr>
            <a:xfrm>
              <a:off x="0" y="1676571"/>
              <a:ext cx="4697700" cy="503700"/>
            </a:xfrm>
            <a:prstGeom prst="roundRect">
              <a:avLst>
                <a:gd fmla="val 16667" name="adj"/>
              </a:avLst>
            </a:prstGeom>
            <a:solidFill>
              <a:srgbClr val="448E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2"/>
            <p:cNvSpPr txBox="1"/>
            <p:nvPr/>
          </p:nvSpPr>
          <p:spPr>
            <a:xfrm>
              <a:off x="24588" y="1701159"/>
              <a:ext cx="4648500" cy="454500"/>
            </a:xfrm>
            <a:prstGeom prst="rect">
              <a:avLst/>
            </a:prstGeom>
            <a:noFill/>
            <a:ln>
              <a:noFill/>
            </a:ln>
          </p:spPr>
          <p:txBody>
            <a:bodyPr anchorCtr="0" anchor="ctr" bIns="80000" lIns="80000" spcFirstLastPara="1" rIns="80000" wrap="square" tIns="80000">
              <a:noAutofit/>
            </a:bodyPr>
            <a:lstStyle/>
            <a:p>
              <a:pPr indent="0" lvl="0" marL="0" rtl="0" algn="l">
                <a:lnSpc>
                  <a:spcPct val="115000"/>
                </a:lnSpc>
                <a:spcBef>
                  <a:spcPts val="0"/>
                </a:spcBef>
                <a:spcAft>
                  <a:spcPts val="0"/>
                </a:spcAft>
                <a:buNone/>
              </a:pPr>
              <a:r>
                <a:rPr lang="en" sz="2400">
                  <a:solidFill>
                    <a:schemeClr val="lt1"/>
                  </a:solidFill>
                  <a:latin typeface="Calibri"/>
                  <a:ea typeface="Calibri"/>
                  <a:cs typeface="Calibri"/>
                  <a:sym typeface="Calibri"/>
                </a:rPr>
                <a:t>Interaction</a:t>
              </a:r>
              <a:endParaRPr/>
            </a:p>
          </p:txBody>
        </p:sp>
        <p:sp>
          <p:nvSpPr>
            <p:cNvPr id="415" name="Google Shape;415;p42"/>
            <p:cNvSpPr/>
            <p:nvPr/>
          </p:nvSpPr>
          <p:spPr>
            <a:xfrm>
              <a:off x="0" y="2180256"/>
              <a:ext cx="4697700" cy="82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p:cNvSpPr/>
            <p:nvPr/>
          </p:nvSpPr>
          <p:spPr>
            <a:xfrm>
              <a:off x="0" y="2262648"/>
              <a:ext cx="4697700" cy="503700"/>
            </a:xfrm>
            <a:prstGeom prst="roundRect">
              <a:avLst>
                <a:gd fmla="val 16667" name="adj"/>
              </a:avLst>
            </a:prstGeom>
            <a:solidFill>
              <a:srgbClr val="3686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2"/>
            <p:cNvSpPr txBox="1"/>
            <p:nvPr/>
          </p:nvSpPr>
          <p:spPr>
            <a:xfrm>
              <a:off x="24588" y="2287237"/>
              <a:ext cx="4648500" cy="454500"/>
            </a:xfrm>
            <a:prstGeom prst="rect">
              <a:avLst/>
            </a:prstGeom>
            <a:noFill/>
            <a:ln>
              <a:noFill/>
            </a:ln>
          </p:spPr>
          <p:txBody>
            <a:bodyPr anchorCtr="0" anchor="ctr" bIns="80000" lIns="80000" spcFirstLastPara="1" rIns="80000" wrap="square" tIns="80000">
              <a:noAutofit/>
            </a:bodyPr>
            <a:lstStyle/>
            <a:p>
              <a:pPr indent="0" lvl="0" marL="0" rtl="0" algn="l">
                <a:lnSpc>
                  <a:spcPct val="115000"/>
                </a:lnSpc>
                <a:spcBef>
                  <a:spcPts val="0"/>
                </a:spcBef>
                <a:spcAft>
                  <a:spcPts val="0"/>
                </a:spcAft>
                <a:buNone/>
              </a:pPr>
              <a:r>
                <a:rPr lang="en" sz="2400">
                  <a:solidFill>
                    <a:schemeClr val="lt1"/>
                  </a:solidFill>
                  <a:latin typeface="Calibri"/>
                  <a:ea typeface="Calibri"/>
                  <a:cs typeface="Calibri"/>
                  <a:sym typeface="Calibri"/>
                </a:rPr>
                <a:t>Eat energizer</a:t>
              </a:r>
              <a:endParaRPr/>
            </a:p>
          </p:txBody>
        </p:sp>
        <p:sp>
          <p:nvSpPr>
            <p:cNvPr id="418" name="Google Shape;418;p42"/>
            <p:cNvSpPr/>
            <p:nvPr/>
          </p:nvSpPr>
          <p:spPr>
            <a:xfrm>
              <a:off x="0" y="2848726"/>
              <a:ext cx="4697700" cy="503700"/>
            </a:xfrm>
            <a:prstGeom prst="roundRect">
              <a:avLst>
                <a:gd fmla="val 16667" name="adj"/>
              </a:avLst>
            </a:prstGeom>
            <a:solidFill>
              <a:srgbClr val="287ED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2"/>
            <p:cNvSpPr txBox="1"/>
            <p:nvPr/>
          </p:nvSpPr>
          <p:spPr>
            <a:xfrm>
              <a:off x="24588" y="2873339"/>
              <a:ext cx="4648500" cy="454500"/>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n" sz="2100">
                  <a:solidFill>
                    <a:schemeClr val="lt1"/>
                  </a:solidFill>
                  <a:latin typeface="Calibri"/>
                  <a:ea typeface="Calibri"/>
                  <a:cs typeface="Calibri"/>
                  <a:sym typeface="Calibri"/>
                </a:rPr>
                <a:t>3 lives</a:t>
              </a:r>
              <a:endParaRPr/>
            </a:p>
          </p:txBody>
        </p:sp>
      </p:grpSp>
      <p:sp>
        <p:nvSpPr>
          <p:cNvPr id="420" name="Google Shape;420;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pic>
        <p:nvPicPr>
          <p:cNvPr id="421" name="Google Shape;421;p42"/>
          <p:cNvPicPr preferRelativeResize="0"/>
          <p:nvPr/>
        </p:nvPicPr>
        <p:blipFill>
          <a:blip r:embed="rId3">
            <a:alphaModFix/>
          </a:blip>
          <a:stretch>
            <a:fillRect/>
          </a:stretch>
        </p:blipFill>
        <p:spPr>
          <a:xfrm>
            <a:off x="906143" y="2543968"/>
            <a:ext cx="1292625" cy="135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25" name="Shape 425"/>
        <p:cNvGrpSpPr/>
        <p:nvPr/>
      </p:nvGrpSpPr>
      <p:grpSpPr>
        <a:xfrm>
          <a:off x="0" y="0"/>
          <a:ext cx="0" cy="0"/>
          <a:chOff x="0" y="0"/>
          <a:chExt cx="0" cy="0"/>
        </a:xfrm>
      </p:grpSpPr>
      <p:sp>
        <p:nvSpPr>
          <p:cNvPr id="426" name="Google Shape;426;p43"/>
          <p:cNvSpPr txBox="1"/>
          <p:nvPr>
            <p:ph type="title"/>
          </p:nvPr>
        </p:nvSpPr>
        <p:spPr>
          <a:xfrm>
            <a:off x="628650" y="534924"/>
            <a:ext cx="2530500" cy="837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 sz="2800"/>
              <a:t>Ghost</a:t>
            </a:r>
            <a:endParaRPr sz="2800"/>
          </a:p>
        </p:txBody>
      </p:sp>
      <p:grpSp>
        <p:nvGrpSpPr>
          <p:cNvPr id="427" name="Google Shape;427;p43"/>
          <p:cNvGrpSpPr/>
          <p:nvPr/>
        </p:nvGrpSpPr>
        <p:grpSpPr>
          <a:xfrm>
            <a:off x="3885339" y="568510"/>
            <a:ext cx="4561020" cy="4006453"/>
            <a:chOff x="-23" y="54479"/>
            <a:chExt cx="4697723" cy="2349275"/>
          </a:xfrm>
        </p:grpSpPr>
        <p:sp>
          <p:nvSpPr>
            <p:cNvPr id="428" name="Google Shape;428;p43"/>
            <p:cNvSpPr/>
            <p:nvPr/>
          </p:nvSpPr>
          <p:spPr>
            <a:xfrm>
              <a:off x="0" y="54479"/>
              <a:ext cx="4697700" cy="503700"/>
            </a:xfrm>
            <a:prstGeom prst="roundRect">
              <a:avLst>
                <a:gd fmla="val 16667" name="adj"/>
              </a:avLst>
            </a:prstGeom>
            <a:solidFill>
              <a:srgbClr val="5F9D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3"/>
            <p:cNvSpPr txBox="1"/>
            <p:nvPr/>
          </p:nvSpPr>
          <p:spPr>
            <a:xfrm>
              <a:off x="24588" y="79067"/>
              <a:ext cx="4648500" cy="454500"/>
            </a:xfrm>
            <a:prstGeom prst="rect">
              <a:avLst/>
            </a:prstGeom>
            <a:noFill/>
            <a:ln>
              <a:noFill/>
            </a:ln>
          </p:spPr>
          <p:txBody>
            <a:bodyPr anchorCtr="0" anchor="ctr" bIns="80000" lIns="80000" spcFirstLastPara="1" rIns="80000" wrap="square" tIns="80000">
              <a:noAutofit/>
            </a:bodyPr>
            <a:lstStyle/>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2400">
                  <a:solidFill>
                    <a:schemeClr val="lt1"/>
                  </a:solidFill>
                  <a:latin typeface="Calibri"/>
                  <a:ea typeface="Calibri"/>
                  <a:cs typeface="Calibri"/>
                  <a:sym typeface="Calibri"/>
                </a:rPr>
                <a:t>Random Walk Strategy</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p:txBody>
        </p:sp>
        <p:sp>
          <p:nvSpPr>
            <p:cNvPr id="430" name="Google Shape;430;p43"/>
            <p:cNvSpPr/>
            <p:nvPr/>
          </p:nvSpPr>
          <p:spPr>
            <a:xfrm>
              <a:off x="0" y="618644"/>
              <a:ext cx="4697700" cy="503700"/>
            </a:xfrm>
            <a:prstGeom prst="roundRect">
              <a:avLst>
                <a:gd fmla="val 16667" name="adj"/>
              </a:avLst>
            </a:prstGeom>
            <a:solidFill>
              <a:srgbClr val="5295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3"/>
            <p:cNvSpPr txBox="1"/>
            <p:nvPr/>
          </p:nvSpPr>
          <p:spPr>
            <a:xfrm>
              <a:off x="24588" y="637274"/>
              <a:ext cx="4648500" cy="454500"/>
            </a:xfrm>
            <a:prstGeom prst="rect">
              <a:avLst/>
            </a:prstGeom>
            <a:noFill/>
            <a:ln>
              <a:noFill/>
            </a:ln>
          </p:spPr>
          <p:txBody>
            <a:bodyPr anchorCtr="0" anchor="ctr" bIns="80000" lIns="80000" spcFirstLastPara="1" rIns="80000" wrap="square" tIns="80000">
              <a:noAutofit/>
            </a:bodyPr>
            <a:lstStyle/>
            <a:p>
              <a:pPr indent="0" lvl="0" marL="0" rtl="0" algn="l">
                <a:lnSpc>
                  <a:spcPct val="90000"/>
                </a:lnSpc>
                <a:spcBef>
                  <a:spcPts val="0"/>
                </a:spcBef>
                <a:spcAft>
                  <a:spcPts val="0"/>
                </a:spcAft>
                <a:buNone/>
              </a:pPr>
              <a:r>
                <a:rPr lang="en" sz="2400">
                  <a:solidFill>
                    <a:schemeClr val="lt1"/>
                  </a:solidFill>
                  <a:latin typeface="Calibri"/>
                  <a:ea typeface="Calibri"/>
                  <a:cs typeface="Calibri"/>
                  <a:sym typeface="Calibri"/>
                </a:rPr>
                <a:t>Chase Man Strategy</a:t>
              </a:r>
              <a:endParaRPr sz="2400">
                <a:solidFill>
                  <a:schemeClr val="lt1"/>
                </a:solidFill>
                <a:latin typeface="Calibri"/>
                <a:ea typeface="Calibri"/>
                <a:cs typeface="Calibri"/>
                <a:sym typeface="Calibri"/>
              </a:endParaRPr>
            </a:p>
          </p:txBody>
        </p:sp>
        <p:sp>
          <p:nvSpPr>
            <p:cNvPr id="432" name="Google Shape;432;p43"/>
            <p:cNvSpPr/>
            <p:nvPr/>
          </p:nvSpPr>
          <p:spPr>
            <a:xfrm>
              <a:off x="-6" y="1052519"/>
              <a:ext cx="4697700" cy="44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3"/>
            <p:cNvSpPr/>
            <p:nvPr/>
          </p:nvSpPr>
          <p:spPr>
            <a:xfrm>
              <a:off x="0" y="1170858"/>
              <a:ext cx="4697700" cy="503700"/>
            </a:xfrm>
            <a:prstGeom prst="roundRect">
              <a:avLst>
                <a:gd fmla="val 16667" name="adj"/>
              </a:avLst>
            </a:prstGeom>
            <a:solidFill>
              <a:srgbClr val="448E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3"/>
            <p:cNvSpPr txBox="1"/>
            <p:nvPr/>
          </p:nvSpPr>
          <p:spPr>
            <a:xfrm>
              <a:off x="24593" y="1206551"/>
              <a:ext cx="4648500" cy="443400"/>
            </a:xfrm>
            <a:prstGeom prst="rect">
              <a:avLst/>
            </a:prstGeom>
            <a:noFill/>
            <a:ln>
              <a:noFill/>
            </a:ln>
          </p:spPr>
          <p:txBody>
            <a:bodyPr anchorCtr="0" anchor="ctr" bIns="80000" lIns="80000" spcFirstLastPara="1" rIns="80000" wrap="square" tIns="80000">
              <a:noAutofit/>
            </a:bodyPr>
            <a:lstStyle/>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2400">
                  <a:solidFill>
                    <a:schemeClr val="lt1"/>
                  </a:solidFill>
                  <a:latin typeface="Calibri"/>
                  <a:ea typeface="Calibri"/>
                  <a:cs typeface="Calibri"/>
                  <a:sym typeface="Calibri"/>
                </a:rPr>
                <a:t>Ambush Strategy</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p:txBody>
        </p:sp>
        <p:sp>
          <p:nvSpPr>
            <p:cNvPr id="435" name="Google Shape;435;p43"/>
            <p:cNvSpPr/>
            <p:nvPr/>
          </p:nvSpPr>
          <p:spPr>
            <a:xfrm>
              <a:off x="-7" y="2180254"/>
              <a:ext cx="46977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3"/>
            <p:cNvSpPr/>
            <p:nvPr/>
          </p:nvSpPr>
          <p:spPr>
            <a:xfrm>
              <a:off x="0" y="1733690"/>
              <a:ext cx="4697700" cy="503700"/>
            </a:xfrm>
            <a:prstGeom prst="roundRect">
              <a:avLst>
                <a:gd fmla="val 16667" name="adj"/>
              </a:avLst>
            </a:prstGeom>
            <a:solidFill>
              <a:srgbClr val="3686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3"/>
            <p:cNvSpPr txBox="1"/>
            <p:nvPr/>
          </p:nvSpPr>
          <p:spPr>
            <a:xfrm>
              <a:off x="-23" y="1793996"/>
              <a:ext cx="4648500" cy="443400"/>
            </a:xfrm>
            <a:prstGeom prst="rect">
              <a:avLst/>
            </a:prstGeom>
            <a:noFill/>
            <a:ln>
              <a:noFill/>
            </a:ln>
          </p:spPr>
          <p:txBody>
            <a:bodyPr anchorCtr="0" anchor="ctr" bIns="80000" lIns="80000" spcFirstLastPara="1" rIns="80000" wrap="square" tIns="80000">
              <a:noAutofit/>
            </a:bodyPr>
            <a:lstStyle/>
            <a:p>
              <a:pPr indent="0" lvl="0" marL="0" rtl="0" algn="l">
                <a:lnSpc>
                  <a:spcPct val="9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rPr lang="en" sz="2400">
                  <a:solidFill>
                    <a:schemeClr val="lt1"/>
                  </a:solidFill>
                  <a:latin typeface="Calibri"/>
                  <a:ea typeface="Calibri"/>
                  <a:cs typeface="Calibri"/>
                  <a:sym typeface="Calibri"/>
                </a:rPr>
                <a:t>Intersect Strategy</a:t>
              </a:r>
              <a:endParaRPr sz="21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p:txBody>
        </p:sp>
      </p:grpSp>
      <p:sp>
        <p:nvSpPr>
          <p:cNvPr id="438" name="Google Shape;438;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pic>
        <p:nvPicPr>
          <p:cNvPr id="439" name="Google Shape;439;p43"/>
          <p:cNvPicPr preferRelativeResize="0"/>
          <p:nvPr/>
        </p:nvPicPr>
        <p:blipFill>
          <a:blip r:embed="rId3">
            <a:alphaModFix/>
          </a:blip>
          <a:stretch>
            <a:fillRect/>
          </a:stretch>
        </p:blipFill>
        <p:spPr>
          <a:xfrm>
            <a:off x="1774180" y="2542274"/>
            <a:ext cx="693338" cy="706989"/>
          </a:xfrm>
          <a:prstGeom prst="rect">
            <a:avLst/>
          </a:prstGeom>
          <a:noFill/>
          <a:ln>
            <a:noFill/>
          </a:ln>
        </p:spPr>
      </p:pic>
      <p:pic>
        <p:nvPicPr>
          <p:cNvPr id="440" name="Google Shape;440;p43"/>
          <p:cNvPicPr preferRelativeResize="0"/>
          <p:nvPr/>
        </p:nvPicPr>
        <p:blipFill>
          <a:blip r:embed="rId4">
            <a:alphaModFix/>
          </a:blip>
          <a:stretch>
            <a:fillRect/>
          </a:stretch>
        </p:blipFill>
        <p:spPr>
          <a:xfrm>
            <a:off x="1080850" y="3249254"/>
            <a:ext cx="693338" cy="706989"/>
          </a:xfrm>
          <a:prstGeom prst="rect">
            <a:avLst/>
          </a:prstGeom>
          <a:noFill/>
          <a:ln>
            <a:noFill/>
          </a:ln>
        </p:spPr>
      </p:pic>
      <p:pic>
        <p:nvPicPr>
          <p:cNvPr id="441" name="Google Shape;441;p43"/>
          <p:cNvPicPr preferRelativeResize="0"/>
          <p:nvPr/>
        </p:nvPicPr>
        <p:blipFill>
          <a:blip r:embed="rId5">
            <a:alphaModFix/>
          </a:blip>
          <a:stretch>
            <a:fillRect/>
          </a:stretch>
        </p:blipFill>
        <p:spPr>
          <a:xfrm>
            <a:off x="1774180" y="3956235"/>
            <a:ext cx="693338" cy="706989"/>
          </a:xfrm>
          <a:prstGeom prst="rect">
            <a:avLst/>
          </a:prstGeom>
          <a:noFill/>
          <a:ln>
            <a:noFill/>
          </a:ln>
        </p:spPr>
      </p:pic>
      <p:pic>
        <p:nvPicPr>
          <p:cNvPr id="442" name="Google Shape;442;p43"/>
          <p:cNvPicPr preferRelativeResize="0"/>
          <p:nvPr/>
        </p:nvPicPr>
        <p:blipFill>
          <a:blip r:embed="rId6">
            <a:alphaModFix/>
          </a:blip>
          <a:stretch>
            <a:fillRect/>
          </a:stretch>
        </p:blipFill>
        <p:spPr>
          <a:xfrm>
            <a:off x="2483111" y="3249254"/>
            <a:ext cx="693338" cy="706989"/>
          </a:xfrm>
          <a:prstGeom prst="rect">
            <a:avLst/>
          </a:prstGeom>
          <a:noFill/>
          <a:ln>
            <a:noFill/>
          </a:ln>
        </p:spPr>
      </p:pic>
      <p:sp>
        <p:nvSpPr>
          <p:cNvPr id="443" name="Google Shape;443;p43"/>
          <p:cNvSpPr txBox="1"/>
          <p:nvPr/>
        </p:nvSpPr>
        <p:spPr>
          <a:xfrm>
            <a:off x="628650" y="1260050"/>
            <a:ext cx="3000000" cy="1465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100">
                <a:solidFill>
                  <a:schemeClr val="lt1"/>
                </a:solidFill>
                <a:latin typeface="Calibri"/>
                <a:ea typeface="Calibri"/>
                <a:cs typeface="Calibri"/>
                <a:sym typeface="Calibri"/>
              </a:rPr>
              <a:t>Preprocess all the shortest paths using BFS algorithm, which will be utilized later.</a:t>
            </a:r>
            <a:endParaRPr sz="21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47" name="Shape 447"/>
        <p:cNvGrpSpPr/>
        <p:nvPr/>
      </p:nvGrpSpPr>
      <p:grpSpPr>
        <a:xfrm>
          <a:off x="0" y="0"/>
          <a:ext cx="0" cy="0"/>
          <a:chOff x="0" y="0"/>
          <a:chExt cx="0" cy="0"/>
        </a:xfrm>
      </p:grpSpPr>
      <p:sp>
        <p:nvSpPr>
          <p:cNvPr id="448" name="Google Shape;448;p44"/>
          <p:cNvSpPr txBox="1"/>
          <p:nvPr>
            <p:ph type="title"/>
          </p:nvPr>
        </p:nvSpPr>
        <p:spPr>
          <a:xfrm>
            <a:off x="451175" y="594850"/>
            <a:ext cx="2530500" cy="803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Fruit</a:t>
            </a:r>
            <a:endParaRPr sz="2800"/>
          </a:p>
          <a:p>
            <a:pPr indent="0" lvl="0" marL="0" rtl="0" algn="l">
              <a:spcBef>
                <a:spcPts val="0"/>
              </a:spcBef>
              <a:spcAft>
                <a:spcPts val="0"/>
              </a:spcAft>
              <a:buClr>
                <a:schemeClr val="lt1"/>
              </a:buClr>
              <a:buSzPts val="2800"/>
              <a:buFont typeface="Calibri"/>
              <a:buNone/>
            </a:pPr>
            <a:r>
              <a:t/>
            </a:r>
            <a:endParaRPr sz="2800"/>
          </a:p>
          <a:p>
            <a:pPr indent="0" lvl="0" marL="0" rtl="0" algn="l">
              <a:spcBef>
                <a:spcPts val="0"/>
              </a:spcBef>
              <a:spcAft>
                <a:spcPts val="0"/>
              </a:spcAft>
              <a:buClr>
                <a:schemeClr val="dk1"/>
              </a:buClr>
              <a:buSzPts val="1100"/>
              <a:buFont typeface="Arial"/>
              <a:buNone/>
            </a:pPr>
            <a:r>
              <a:t/>
            </a:r>
            <a:endParaRPr sz="2100"/>
          </a:p>
          <a:p>
            <a:pPr indent="0" lvl="0" marL="0" rtl="0" algn="l">
              <a:spcBef>
                <a:spcPts val="0"/>
              </a:spcBef>
              <a:spcAft>
                <a:spcPts val="0"/>
              </a:spcAft>
              <a:buClr>
                <a:schemeClr val="lt1"/>
              </a:buClr>
              <a:buSzPts val="2800"/>
              <a:buFont typeface="Calibri"/>
              <a:buNone/>
            </a:pPr>
            <a:r>
              <a:t/>
            </a:r>
            <a:endParaRPr sz="2800"/>
          </a:p>
        </p:txBody>
      </p:sp>
      <p:grpSp>
        <p:nvGrpSpPr>
          <p:cNvPr id="449" name="Google Shape;449;p44"/>
          <p:cNvGrpSpPr/>
          <p:nvPr/>
        </p:nvGrpSpPr>
        <p:grpSpPr>
          <a:xfrm>
            <a:off x="4118490" y="549725"/>
            <a:ext cx="4273504" cy="4065655"/>
            <a:chOff x="-7" y="54479"/>
            <a:chExt cx="4697707" cy="2349275"/>
          </a:xfrm>
        </p:grpSpPr>
        <p:sp>
          <p:nvSpPr>
            <p:cNvPr id="450" name="Google Shape;450;p44"/>
            <p:cNvSpPr/>
            <p:nvPr/>
          </p:nvSpPr>
          <p:spPr>
            <a:xfrm>
              <a:off x="0" y="54479"/>
              <a:ext cx="4697700" cy="503700"/>
            </a:xfrm>
            <a:prstGeom prst="roundRect">
              <a:avLst>
                <a:gd fmla="val 16667" name="adj"/>
              </a:avLst>
            </a:prstGeom>
            <a:solidFill>
              <a:srgbClr val="5F9D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4"/>
            <p:cNvSpPr txBox="1"/>
            <p:nvPr/>
          </p:nvSpPr>
          <p:spPr>
            <a:xfrm>
              <a:off x="24588" y="79067"/>
              <a:ext cx="4648500" cy="454500"/>
            </a:xfrm>
            <a:prstGeom prst="rect">
              <a:avLst/>
            </a:prstGeom>
            <a:noFill/>
            <a:ln>
              <a:noFill/>
            </a:ln>
          </p:spPr>
          <p:txBody>
            <a:bodyPr anchorCtr="0" anchor="ctr" bIns="80000" lIns="80000" spcFirstLastPara="1" rIns="80000" wrap="square" tIns="80000">
              <a:noAutofit/>
            </a:bodyPr>
            <a:lstStyle/>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2400">
                  <a:solidFill>
                    <a:schemeClr val="lt1"/>
                  </a:solidFill>
                  <a:latin typeface="Calibri"/>
                  <a:ea typeface="Calibri"/>
                  <a:cs typeface="Calibri"/>
                  <a:sym typeface="Calibri"/>
                </a:rPr>
                <a:t>Counter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p:txBody>
        </p:sp>
        <p:sp>
          <p:nvSpPr>
            <p:cNvPr id="452" name="Google Shape;452;p44"/>
            <p:cNvSpPr/>
            <p:nvPr/>
          </p:nvSpPr>
          <p:spPr>
            <a:xfrm>
              <a:off x="0" y="618644"/>
              <a:ext cx="4697700" cy="503700"/>
            </a:xfrm>
            <a:prstGeom prst="roundRect">
              <a:avLst>
                <a:gd fmla="val 16667" name="adj"/>
              </a:avLst>
            </a:prstGeom>
            <a:solidFill>
              <a:srgbClr val="5295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4"/>
            <p:cNvSpPr txBox="1"/>
            <p:nvPr/>
          </p:nvSpPr>
          <p:spPr>
            <a:xfrm>
              <a:off x="24588" y="655110"/>
              <a:ext cx="4648500" cy="454500"/>
            </a:xfrm>
            <a:prstGeom prst="rect">
              <a:avLst/>
            </a:prstGeom>
            <a:noFill/>
            <a:ln>
              <a:noFill/>
            </a:ln>
          </p:spPr>
          <p:txBody>
            <a:bodyPr anchorCtr="0" anchor="ctr" bIns="80000" lIns="80000" spcFirstLastPara="1" rIns="80000" wrap="square" tIns="80000">
              <a:noAutofit/>
            </a:bodyPr>
            <a:lstStyle/>
            <a:p>
              <a:pPr indent="0" lvl="0" marL="457200" rtl="0" algn="l">
                <a:lnSpc>
                  <a:spcPct val="90000"/>
                </a:lnSpc>
                <a:spcBef>
                  <a:spcPts val="0"/>
                </a:spcBef>
                <a:spcAft>
                  <a:spcPts val="0"/>
                </a:spcAft>
                <a:buNone/>
              </a:pPr>
              <a:r>
                <a:t/>
              </a:r>
              <a:endParaRPr sz="21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 sz="2400">
                  <a:solidFill>
                    <a:schemeClr val="lt1"/>
                  </a:solidFill>
                  <a:latin typeface="Calibri"/>
                  <a:ea typeface="Calibri"/>
                  <a:cs typeface="Calibri"/>
                  <a:sym typeface="Calibri"/>
                </a:rPr>
                <a:t>Update</a:t>
              </a:r>
              <a:endParaRPr sz="21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p:txBody>
        </p:sp>
        <p:sp>
          <p:nvSpPr>
            <p:cNvPr id="454" name="Google Shape;454;p44"/>
            <p:cNvSpPr/>
            <p:nvPr/>
          </p:nvSpPr>
          <p:spPr>
            <a:xfrm>
              <a:off x="-6" y="1052519"/>
              <a:ext cx="4697700" cy="44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4"/>
            <p:cNvSpPr/>
            <p:nvPr/>
          </p:nvSpPr>
          <p:spPr>
            <a:xfrm>
              <a:off x="0" y="1170858"/>
              <a:ext cx="4697700" cy="503700"/>
            </a:xfrm>
            <a:prstGeom prst="roundRect">
              <a:avLst>
                <a:gd fmla="val 16667" name="adj"/>
              </a:avLst>
            </a:prstGeom>
            <a:solidFill>
              <a:srgbClr val="448E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4"/>
            <p:cNvSpPr txBox="1"/>
            <p:nvPr/>
          </p:nvSpPr>
          <p:spPr>
            <a:xfrm>
              <a:off x="24593" y="1206551"/>
              <a:ext cx="4648500" cy="443400"/>
            </a:xfrm>
            <a:prstGeom prst="rect">
              <a:avLst/>
            </a:prstGeom>
            <a:noFill/>
            <a:ln>
              <a:noFill/>
            </a:ln>
          </p:spPr>
          <p:txBody>
            <a:bodyPr anchorCtr="0" anchor="ctr" bIns="80000" lIns="80000" spcFirstLastPara="1" rIns="80000" wrap="square" tIns="80000">
              <a:noAutofit/>
            </a:bodyPr>
            <a:lstStyle/>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 sz="2400">
                  <a:solidFill>
                    <a:schemeClr val="lt1"/>
                  </a:solidFill>
                  <a:latin typeface="Calibri"/>
                  <a:ea typeface="Calibri"/>
                  <a:cs typeface="Calibri"/>
                  <a:sym typeface="Calibri"/>
                </a:rPr>
                <a:t>Add</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p:txBody>
        </p:sp>
        <p:sp>
          <p:nvSpPr>
            <p:cNvPr id="457" name="Google Shape;457;p44"/>
            <p:cNvSpPr/>
            <p:nvPr/>
          </p:nvSpPr>
          <p:spPr>
            <a:xfrm>
              <a:off x="-7" y="2180254"/>
              <a:ext cx="46977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4"/>
            <p:cNvSpPr/>
            <p:nvPr/>
          </p:nvSpPr>
          <p:spPr>
            <a:xfrm>
              <a:off x="0" y="1733690"/>
              <a:ext cx="4697700" cy="503700"/>
            </a:xfrm>
            <a:prstGeom prst="roundRect">
              <a:avLst>
                <a:gd fmla="val 16667" name="adj"/>
              </a:avLst>
            </a:prstGeom>
            <a:solidFill>
              <a:srgbClr val="3686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4"/>
            <p:cNvSpPr txBox="1"/>
            <p:nvPr/>
          </p:nvSpPr>
          <p:spPr>
            <a:xfrm>
              <a:off x="2643" y="1763842"/>
              <a:ext cx="4648500" cy="443400"/>
            </a:xfrm>
            <a:prstGeom prst="rect">
              <a:avLst/>
            </a:prstGeom>
            <a:noFill/>
            <a:ln>
              <a:noFill/>
            </a:ln>
          </p:spPr>
          <p:txBody>
            <a:bodyPr anchorCtr="0" anchor="ctr" bIns="80000" lIns="80000" spcFirstLastPara="1" rIns="80000" wrap="square" tIns="80000">
              <a:noAutofit/>
            </a:bodyPr>
            <a:lstStyle/>
            <a:p>
              <a:pPr indent="0" lvl="0" marL="0" rtl="0" algn="l">
                <a:lnSpc>
                  <a:spcPct val="9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 sz="2400">
                  <a:solidFill>
                    <a:schemeClr val="lt1"/>
                  </a:solidFill>
                  <a:latin typeface="Calibri"/>
                  <a:ea typeface="Calibri"/>
                  <a:cs typeface="Calibri"/>
                  <a:sym typeface="Calibri"/>
                </a:rPr>
                <a:t>Remove</a:t>
              </a:r>
              <a:endParaRPr sz="21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p:txBody>
        </p:sp>
      </p:grpSp>
      <p:sp>
        <p:nvSpPr>
          <p:cNvPr id="460" name="Google Shape;460;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pic>
        <p:nvPicPr>
          <p:cNvPr id="461" name="Google Shape;461;p44"/>
          <p:cNvPicPr preferRelativeResize="0"/>
          <p:nvPr/>
        </p:nvPicPr>
        <p:blipFill>
          <a:blip r:embed="rId3">
            <a:alphaModFix/>
          </a:blip>
          <a:stretch>
            <a:fillRect/>
          </a:stretch>
        </p:blipFill>
        <p:spPr>
          <a:xfrm>
            <a:off x="230950" y="3021175"/>
            <a:ext cx="572700" cy="572700"/>
          </a:xfrm>
          <a:prstGeom prst="rect">
            <a:avLst/>
          </a:prstGeom>
          <a:noFill/>
          <a:ln>
            <a:noFill/>
          </a:ln>
        </p:spPr>
      </p:pic>
      <p:pic>
        <p:nvPicPr>
          <p:cNvPr id="462" name="Google Shape;462;p44"/>
          <p:cNvPicPr preferRelativeResize="0"/>
          <p:nvPr/>
        </p:nvPicPr>
        <p:blipFill>
          <a:blip r:embed="rId4">
            <a:alphaModFix/>
          </a:blip>
          <a:stretch>
            <a:fillRect/>
          </a:stretch>
        </p:blipFill>
        <p:spPr>
          <a:xfrm>
            <a:off x="1004125" y="3021175"/>
            <a:ext cx="572700" cy="572700"/>
          </a:xfrm>
          <a:prstGeom prst="rect">
            <a:avLst/>
          </a:prstGeom>
          <a:noFill/>
          <a:ln>
            <a:noFill/>
          </a:ln>
        </p:spPr>
      </p:pic>
      <p:pic>
        <p:nvPicPr>
          <p:cNvPr id="463" name="Google Shape;463;p44"/>
          <p:cNvPicPr preferRelativeResize="0"/>
          <p:nvPr/>
        </p:nvPicPr>
        <p:blipFill>
          <a:blip r:embed="rId5">
            <a:alphaModFix/>
          </a:blip>
          <a:stretch>
            <a:fillRect/>
          </a:stretch>
        </p:blipFill>
        <p:spPr>
          <a:xfrm>
            <a:off x="1767637" y="3021175"/>
            <a:ext cx="572700" cy="572700"/>
          </a:xfrm>
          <a:prstGeom prst="rect">
            <a:avLst/>
          </a:prstGeom>
          <a:noFill/>
          <a:ln>
            <a:noFill/>
          </a:ln>
        </p:spPr>
      </p:pic>
      <p:pic>
        <p:nvPicPr>
          <p:cNvPr id="464" name="Google Shape;464;p44"/>
          <p:cNvPicPr preferRelativeResize="0"/>
          <p:nvPr/>
        </p:nvPicPr>
        <p:blipFill>
          <a:blip r:embed="rId6">
            <a:alphaModFix/>
          </a:blip>
          <a:stretch>
            <a:fillRect/>
          </a:stretch>
        </p:blipFill>
        <p:spPr>
          <a:xfrm>
            <a:off x="3304325" y="3021175"/>
            <a:ext cx="572700" cy="572700"/>
          </a:xfrm>
          <a:prstGeom prst="rect">
            <a:avLst/>
          </a:prstGeom>
          <a:noFill/>
          <a:ln>
            <a:noFill/>
          </a:ln>
        </p:spPr>
      </p:pic>
      <p:pic>
        <p:nvPicPr>
          <p:cNvPr id="465" name="Google Shape;465;p44"/>
          <p:cNvPicPr preferRelativeResize="0"/>
          <p:nvPr/>
        </p:nvPicPr>
        <p:blipFill>
          <a:blip r:embed="rId7">
            <a:alphaModFix/>
          </a:blip>
          <a:stretch>
            <a:fillRect/>
          </a:stretch>
        </p:blipFill>
        <p:spPr>
          <a:xfrm>
            <a:off x="2562625" y="3021175"/>
            <a:ext cx="572700"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5" name="Shape 145"/>
        <p:cNvGrpSpPr/>
        <p:nvPr/>
      </p:nvGrpSpPr>
      <p:grpSpPr>
        <a:xfrm>
          <a:off x="0" y="0"/>
          <a:ext cx="0" cy="0"/>
          <a:chOff x="0" y="0"/>
          <a:chExt cx="0" cy="0"/>
        </a:xfrm>
      </p:grpSpPr>
      <p:sp>
        <p:nvSpPr>
          <p:cNvPr id="146" name="Google Shape;146;p27"/>
          <p:cNvSpPr txBox="1"/>
          <p:nvPr>
            <p:ph type="title"/>
          </p:nvPr>
        </p:nvSpPr>
        <p:spPr>
          <a:xfrm>
            <a:off x="628650" y="534924"/>
            <a:ext cx="2530500" cy="4128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4400">
                <a:solidFill>
                  <a:schemeClr val="lt1"/>
                </a:solidFill>
                <a:latin typeface="Calibri"/>
                <a:ea typeface="Calibri"/>
                <a:cs typeface="Calibri"/>
                <a:sym typeface="Calibri"/>
              </a:rPr>
              <a:t>Team Members</a:t>
            </a:r>
            <a:endParaRPr sz="4400">
              <a:solidFill>
                <a:schemeClr val="lt1"/>
              </a:solidFill>
              <a:latin typeface="Calibri"/>
              <a:ea typeface="Calibri"/>
              <a:cs typeface="Calibri"/>
              <a:sym typeface="Calibri"/>
            </a:endParaRPr>
          </a:p>
        </p:txBody>
      </p:sp>
      <p:grpSp>
        <p:nvGrpSpPr>
          <p:cNvPr id="147" name="Google Shape;147;p27"/>
          <p:cNvGrpSpPr/>
          <p:nvPr/>
        </p:nvGrpSpPr>
        <p:grpSpPr>
          <a:xfrm>
            <a:off x="3819901" y="531309"/>
            <a:ext cx="4725447" cy="4128334"/>
            <a:chOff x="0" y="503"/>
            <a:chExt cx="4697730" cy="4127509"/>
          </a:xfrm>
        </p:grpSpPr>
        <p:cxnSp>
          <p:nvCxnSpPr>
            <p:cNvPr id="148" name="Google Shape;148;p27"/>
            <p:cNvCxnSpPr/>
            <p:nvPr/>
          </p:nvCxnSpPr>
          <p:spPr>
            <a:xfrm>
              <a:off x="0" y="503"/>
              <a:ext cx="4697730" cy="0"/>
            </a:xfrm>
            <a:prstGeom prst="straightConnector1">
              <a:avLst/>
            </a:prstGeom>
            <a:solidFill>
              <a:srgbClr val="5F9DD1"/>
            </a:solidFill>
            <a:ln cap="flat" cmpd="sng" w="12700">
              <a:solidFill>
                <a:srgbClr val="5F9DD1"/>
              </a:solidFill>
              <a:prstDash val="solid"/>
              <a:miter lim="800000"/>
              <a:headEnd len="sm" w="sm" type="none"/>
              <a:tailEnd len="sm" w="sm" type="none"/>
            </a:ln>
          </p:spPr>
        </p:cxnSp>
        <p:sp>
          <p:nvSpPr>
            <p:cNvPr id="149" name="Google Shape;149;p27"/>
            <p:cNvSpPr/>
            <p:nvPr/>
          </p:nvSpPr>
          <p:spPr>
            <a:xfrm>
              <a:off x="0" y="503"/>
              <a:ext cx="4697730" cy="589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txBox="1"/>
            <p:nvPr/>
          </p:nvSpPr>
          <p:spPr>
            <a:xfrm>
              <a:off x="0" y="503"/>
              <a:ext cx="4697730" cy="589644"/>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 Jiangguo Zhan</a:t>
              </a:r>
              <a:r>
                <a:rPr b="0" i="0" lang="en" sz="2700" u="none" cap="none" strike="noStrike">
                  <a:solidFill>
                    <a:schemeClr val="lt1"/>
                  </a:solidFill>
                  <a:latin typeface="Calibri"/>
                  <a:ea typeface="Calibri"/>
                  <a:cs typeface="Calibri"/>
                  <a:sym typeface="Calibri"/>
                </a:rPr>
                <a:t>g</a:t>
              </a:r>
              <a:endParaRPr/>
            </a:p>
          </p:txBody>
        </p:sp>
        <p:cxnSp>
          <p:nvCxnSpPr>
            <p:cNvPr id="151" name="Google Shape;151;p27"/>
            <p:cNvCxnSpPr/>
            <p:nvPr/>
          </p:nvCxnSpPr>
          <p:spPr>
            <a:xfrm>
              <a:off x="0" y="590147"/>
              <a:ext cx="4697730" cy="0"/>
            </a:xfrm>
            <a:prstGeom prst="straightConnector1">
              <a:avLst/>
            </a:prstGeom>
            <a:solidFill>
              <a:srgbClr val="267FD5"/>
            </a:solidFill>
            <a:ln cap="flat" cmpd="sng" w="12700">
              <a:solidFill>
                <a:srgbClr val="267FD5"/>
              </a:solidFill>
              <a:prstDash val="solid"/>
              <a:miter lim="800000"/>
              <a:headEnd len="sm" w="sm" type="none"/>
              <a:tailEnd len="sm" w="sm" type="none"/>
            </a:ln>
          </p:spPr>
        </p:cxnSp>
        <p:sp>
          <p:nvSpPr>
            <p:cNvPr id="152" name="Google Shape;152;p27"/>
            <p:cNvSpPr/>
            <p:nvPr/>
          </p:nvSpPr>
          <p:spPr>
            <a:xfrm>
              <a:off x="0" y="590147"/>
              <a:ext cx="4697730" cy="589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txBox="1"/>
            <p:nvPr/>
          </p:nvSpPr>
          <p:spPr>
            <a:xfrm>
              <a:off x="0" y="590147"/>
              <a:ext cx="4697700" cy="589500"/>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lang="en" sz="2700">
                  <a:solidFill>
                    <a:schemeClr val="lt1"/>
                  </a:solidFill>
                  <a:latin typeface="Calibri"/>
                  <a:ea typeface="Calibri"/>
                  <a:cs typeface="Calibri"/>
                  <a:sym typeface="Calibri"/>
                </a:rPr>
                <a:t>• Sibo Wang</a:t>
              </a:r>
              <a:endParaRPr/>
            </a:p>
          </p:txBody>
        </p:sp>
        <p:cxnSp>
          <p:nvCxnSpPr>
            <p:cNvPr id="154" name="Google Shape;154;p27"/>
            <p:cNvCxnSpPr/>
            <p:nvPr/>
          </p:nvCxnSpPr>
          <p:spPr>
            <a:xfrm>
              <a:off x="0" y="1179791"/>
              <a:ext cx="4697730"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55" name="Google Shape;155;p27"/>
            <p:cNvSpPr/>
            <p:nvPr/>
          </p:nvSpPr>
          <p:spPr>
            <a:xfrm>
              <a:off x="0" y="1179791"/>
              <a:ext cx="4697700" cy="58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txBox="1"/>
            <p:nvPr/>
          </p:nvSpPr>
          <p:spPr>
            <a:xfrm>
              <a:off x="0" y="1179791"/>
              <a:ext cx="4697700" cy="589500"/>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lang="en" sz="2700">
                  <a:solidFill>
                    <a:schemeClr val="lt1"/>
                  </a:solidFill>
                  <a:latin typeface="Calibri"/>
                  <a:ea typeface="Calibri"/>
                  <a:cs typeface="Calibri"/>
                  <a:sym typeface="Calibri"/>
                </a:rPr>
                <a:t>• Shunda Huang</a:t>
              </a:r>
              <a:endParaRPr/>
            </a:p>
          </p:txBody>
        </p:sp>
        <p:cxnSp>
          <p:nvCxnSpPr>
            <p:cNvPr id="157" name="Google Shape;157;p27"/>
            <p:cNvCxnSpPr/>
            <p:nvPr/>
          </p:nvCxnSpPr>
          <p:spPr>
            <a:xfrm>
              <a:off x="0" y="1769435"/>
              <a:ext cx="4697730" cy="0"/>
            </a:xfrm>
            <a:prstGeom prst="straightConnector1">
              <a:avLst/>
            </a:prstGeom>
            <a:solidFill>
              <a:schemeClr val="accent5"/>
            </a:solidFill>
            <a:ln cap="flat" cmpd="sng" w="12700">
              <a:solidFill>
                <a:schemeClr val="accent5"/>
              </a:solidFill>
              <a:prstDash val="solid"/>
              <a:miter lim="800000"/>
              <a:headEnd len="sm" w="sm" type="none"/>
              <a:tailEnd len="sm" w="sm" type="none"/>
            </a:ln>
          </p:spPr>
        </p:cxnSp>
        <p:sp>
          <p:nvSpPr>
            <p:cNvPr id="158" name="Google Shape;158;p27"/>
            <p:cNvSpPr/>
            <p:nvPr/>
          </p:nvSpPr>
          <p:spPr>
            <a:xfrm>
              <a:off x="0" y="1769435"/>
              <a:ext cx="4697700" cy="58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txBox="1"/>
            <p:nvPr/>
          </p:nvSpPr>
          <p:spPr>
            <a:xfrm>
              <a:off x="0" y="1769435"/>
              <a:ext cx="4697700" cy="589500"/>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chemeClr val="lt1"/>
                </a:buClr>
                <a:buSzPts val="2700"/>
                <a:buFont typeface="Calibri"/>
                <a:buNone/>
              </a:pPr>
              <a:r>
                <a:rPr lang="en" sz="2700">
                  <a:solidFill>
                    <a:schemeClr val="lt1"/>
                  </a:solidFill>
                  <a:latin typeface="Calibri"/>
                  <a:ea typeface="Calibri"/>
                  <a:cs typeface="Calibri"/>
                  <a:sym typeface="Calibri"/>
                </a:rPr>
                <a:t>• Yifan Wang</a:t>
              </a:r>
              <a:endParaRPr/>
            </a:p>
          </p:txBody>
        </p:sp>
        <p:cxnSp>
          <p:nvCxnSpPr>
            <p:cNvPr id="160" name="Google Shape;160;p27"/>
            <p:cNvCxnSpPr/>
            <p:nvPr/>
          </p:nvCxnSpPr>
          <p:spPr>
            <a:xfrm>
              <a:off x="0" y="2359080"/>
              <a:ext cx="4697730" cy="0"/>
            </a:xfrm>
            <a:prstGeom prst="straightConnector1">
              <a:avLst/>
            </a:prstGeom>
            <a:solidFill>
              <a:schemeClr val="accent6"/>
            </a:solidFill>
            <a:ln cap="flat" cmpd="sng" w="12700">
              <a:solidFill>
                <a:schemeClr val="accent6"/>
              </a:solidFill>
              <a:prstDash val="solid"/>
              <a:miter lim="800000"/>
              <a:headEnd len="sm" w="sm" type="none"/>
              <a:tailEnd len="sm" w="sm" type="none"/>
            </a:ln>
          </p:spPr>
        </p:cxnSp>
        <p:sp>
          <p:nvSpPr>
            <p:cNvPr id="161" name="Google Shape;161;p27"/>
            <p:cNvSpPr/>
            <p:nvPr/>
          </p:nvSpPr>
          <p:spPr>
            <a:xfrm>
              <a:off x="0" y="2359080"/>
              <a:ext cx="4697730" cy="589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nvSpPr>
          <p:spPr>
            <a:xfrm>
              <a:off x="0" y="2359080"/>
              <a:ext cx="4697700" cy="589500"/>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chemeClr val="lt1"/>
                </a:buClr>
                <a:buSzPts val="2700"/>
                <a:buFont typeface="Calibri"/>
                <a:buNone/>
              </a:pPr>
              <a:r>
                <a:rPr lang="en" sz="2700">
                  <a:solidFill>
                    <a:schemeClr val="lt1"/>
                  </a:solidFill>
                  <a:latin typeface="Calibri"/>
                  <a:ea typeface="Calibri"/>
                  <a:cs typeface="Calibri"/>
                  <a:sym typeface="Calibri"/>
                </a:rPr>
                <a:t>• Enze Zhong</a:t>
              </a:r>
              <a:endParaRPr/>
            </a:p>
          </p:txBody>
        </p:sp>
        <p:cxnSp>
          <p:nvCxnSpPr>
            <p:cNvPr id="163" name="Google Shape;163;p27"/>
            <p:cNvCxnSpPr/>
            <p:nvPr/>
          </p:nvCxnSpPr>
          <p:spPr>
            <a:xfrm>
              <a:off x="0" y="2948724"/>
              <a:ext cx="4697730" cy="0"/>
            </a:xfrm>
            <a:prstGeom prst="straightConnector1">
              <a:avLst/>
            </a:prstGeom>
            <a:solidFill>
              <a:srgbClr val="5F9DD1"/>
            </a:solidFill>
            <a:ln cap="flat" cmpd="sng" w="12700">
              <a:solidFill>
                <a:srgbClr val="5F9DD1"/>
              </a:solidFill>
              <a:prstDash val="solid"/>
              <a:miter lim="800000"/>
              <a:headEnd len="sm" w="sm" type="none"/>
              <a:tailEnd len="sm" w="sm" type="none"/>
            </a:ln>
          </p:spPr>
        </p:cxnSp>
        <p:sp>
          <p:nvSpPr>
            <p:cNvPr id="164" name="Google Shape;164;p27"/>
            <p:cNvSpPr/>
            <p:nvPr/>
          </p:nvSpPr>
          <p:spPr>
            <a:xfrm>
              <a:off x="0" y="2948724"/>
              <a:ext cx="4697730" cy="589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txBox="1"/>
            <p:nvPr/>
          </p:nvSpPr>
          <p:spPr>
            <a:xfrm>
              <a:off x="0" y="2948724"/>
              <a:ext cx="4697700" cy="589500"/>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chemeClr val="lt1"/>
                </a:buClr>
                <a:buSzPts val="2700"/>
                <a:buFont typeface="Calibri"/>
                <a:buNone/>
              </a:pPr>
              <a:r>
                <a:rPr lang="en" sz="2700">
                  <a:solidFill>
                    <a:schemeClr val="lt1"/>
                  </a:solidFill>
                  <a:latin typeface="Calibri"/>
                  <a:ea typeface="Calibri"/>
                  <a:cs typeface="Calibri"/>
                  <a:sym typeface="Calibri"/>
                </a:rPr>
                <a:t>• Can Sun</a:t>
              </a:r>
              <a:endParaRPr>
                <a:solidFill>
                  <a:schemeClr val="dk1"/>
                </a:solidFill>
              </a:endParaRPr>
            </a:p>
          </p:txBody>
        </p:sp>
        <p:cxnSp>
          <p:nvCxnSpPr>
            <p:cNvPr id="166" name="Google Shape;166;p27"/>
            <p:cNvCxnSpPr/>
            <p:nvPr/>
          </p:nvCxnSpPr>
          <p:spPr>
            <a:xfrm>
              <a:off x="0" y="3538368"/>
              <a:ext cx="4697730" cy="0"/>
            </a:xfrm>
            <a:prstGeom prst="straightConnector1">
              <a:avLst/>
            </a:prstGeom>
            <a:solidFill>
              <a:srgbClr val="267FD5"/>
            </a:solidFill>
            <a:ln cap="flat" cmpd="sng" w="12700">
              <a:solidFill>
                <a:srgbClr val="267FD5"/>
              </a:solidFill>
              <a:prstDash val="solid"/>
              <a:miter lim="800000"/>
              <a:headEnd len="sm" w="sm" type="none"/>
              <a:tailEnd len="sm" w="sm" type="none"/>
            </a:ln>
          </p:spPr>
        </p:cxnSp>
        <p:sp>
          <p:nvSpPr>
            <p:cNvPr id="167" name="Google Shape;167;p27"/>
            <p:cNvSpPr/>
            <p:nvPr/>
          </p:nvSpPr>
          <p:spPr>
            <a:xfrm>
              <a:off x="0" y="3538368"/>
              <a:ext cx="4697730" cy="589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txBox="1"/>
            <p:nvPr/>
          </p:nvSpPr>
          <p:spPr>
            <a:xfrm>
              <a:off x="0" y="3538368"/>
              <a:ext cx="4697730" cy="589644"/>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 Tingting Zhou</a:t>
              </a:r>
              <a:endParaRPr/>
            </a:p>
          </p:txBody>
        </p:sp>
      </p:grpSp>
      <p:sp>
        <p:nvSpPr>
          <p:cNvPr id="169" name="Google Shape;16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69" name="Shape 469"/>
        <p:cNvGrpSpPr/>
        <p:nvPr/>
      </p:nvGrpSpPr>
      <p:grpSpPr>
        <a:xfrm>
          <a:off x="0" y="0"/>
          <a:ext cx="0" cy="0"/>
          <a:chOff x="0" y="0"/>
          <a:chExt cx="0" cy="0"/>
        </a:xfrm>
      </p:grpSpPr>
      <p:sp>
        <p:nvSpPr>
          <p:cNvPr id="470" name="Google Shape;470;p45"/>
          <p:cNvSpPr txBox="1"/>
          <p:nvPr>
            <p:ph type="title"/>
          </p:nvPr>
        </p:nvSpPr>
        <p:spPr>
          <a:xfrm>
            <a:off x="628650" y="534924"/>
            <a:ext cx="2530500" cy="41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Game Score Game Level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lt1"/>
              </a:buClr>
              <a:buSzPts val="2800"/>
              <a:buFont typeface="Calibri"/>
              <a:buNone/>
            </a:pPr>
            <a:r>
              <a:t/>
            </a:r>
            <a:endParaRPr sz="2800"/>
          </a:p>
          <a:p>
            <a:pPr indent="0" lvl="0" marL="0" rtl="0" algn="l">
              <a:spcBef>
                <a:spcPts val="0"/>
              </a:spcBef>
              <a:spcAft>
                <a:spcPts val="0"/>
              </a:spcAft>
              <a:buClr>
                <a:schemeClr val="dk1"/>
              </a:buClr>
              <a:buSzPts val="1100"/>
              <a:buFont typeface="Arial"/>
              <a:buNone/>
            </a:pPr>
            <a:r>
              <a:t/>
            </a:r>
            <a:endParaRPr sz="2100"/>
          </a:p>
          <a:p>
            <a:pPr indent="0" lvl="0" marL="0" rtl="0" algn="l">
              <a:spcBef>
                <a:spcPts val="0"/>
              </a:spcBef>
              <a:spcAft>
                <a:spcPts val="0"/>
              </a:spcAft>
              <a:buClr>
                <a:schemeClr val="lt1"/>
              </a:buClr>
              <a:buSzPts val="2800"/>
              <a:buFont typeface="Calibri"/>
              <a:buNone/>
            </a:pPr>
            <a:r>
              <a:t/>
            </a:r>
            <a:endParaRPr sz="2800"/>
          </a:p>
        </p:txBody>
      </p:sp>
      <p:grpSp>
        <p:nvGrpSpPr>
          <p:cNvPr id="471" name="Google Shape;471;p45"/>
          <p:cNvGrpSpPr/>
          <p:nvPr/>
        </p:nvGrpSpPr>
        <p:grpSpPr>
          <a:xfrm>
            <a:off x="4118483" y="702187"/>
            <a:ext cx="4399872" cy="3646544"/>
            <a:chOff x="-7" y="54479"/>
            <a:chExt cx="4697707" cy="2349275"/>
          </a:xfrm>
        </p:grpSpPr>
        <p:sp>
          <p:nvSpPr>
            <p:cNvPr id="472" name="Google Shape;472;p45"/>
            <p:cNvSpPr/>
            <p:nvPr/>
          </p:nvSpPr>
          <p:spPr>
            <a:xfrm>
              <a:off x="0" y="54479"/>
              <a:ext cx="4697700" cy="503700"/>
            </a:xfrm>
            <a:prstGeom prst="roundRect">
              <a:avLst>
                <a:gd fmla="val 16667" name="adj"/>
              </a:avLst>
            </a:prstGeom>
            <a:solidFill>
              <a:srgbClr val="5F9D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5"/>
            <p:cNvSpPr txBox="1"/>
            <p:nvPr/>
          </p:nvSpPr>
          <p:spPr>
            <a:xfrm>
              <a:off x="24588" y="79067"/>
              <a:ext cx="4648500" cy="454500"/>
            </a:xfrm>
            <a:prstGeom prst="rect">
              <a:avLst/>
            </a:prstGeom>
            <a:noFill/>
            <a:ln>
              <a:noFill/>
            </a:ln>
          </p:spPr>
          <p:txBody>
            <a:bodyPr anchorCtr="0" anchor="ctr" bIns="80000" lIns="80000" spcFirstLastPara="1" rIns="80000" wrap="square" tIns="80000">
              <a:noAutofit/>
            </a:bodyPr>
            <a:lstStyle/>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2400">
                  <a:solidFill>
                    <a:schemeClr val="lt1"/>
                  </a:solidFill>
                  <a:latin typeface="Calibri"/>
                  <a:ea typeface="Calibri"/>
                  <a:cs typeface="Calibri"/>
                  <a:sym typeface="Calibri"/>
                </a:rPr>
                <a:t>Score</a:t>
              </a:r>
              <a:r>
                <a:rPr lang="en" sz="1750">
                  <a:solidFill>
                    <a:schemeClr val="lt1"/>
                  </a:solidFill>
                </a:rPr>
                <a:t> </a:t>
              </a:r>
              <a:endParaRPr sz="1750">
                <a:solidFill>
                  <a:schemeClr val="lt1"/>
                </a:solidFill>
              </a:endParaRPr>
            </a:p>
            <a:p>
              <a:pPr indent="0" lvl="0" marL="0" rtl="0" algn="l">
                <a:lnSpc>
                  <a:spcPct val="115000"/>
                </a:lnSpc>
                <a:spcBef>
                  <a:spcPts val="0"/>
                </a:spcBef>
                <a:spcAft>
                  <a:spcPts val="0"/>
                </a:spcAft>
                <a:buNone/>
              </a:pPr>
              <a:r>
                <a:rPr lang="en" sz="2400">
                  <a:solidFill>
                    <a:schemeClr val="lt1"/>
                  </a:solidFill>
                  <a:latin typeface="Calibri"/>
                  <a:ea typeface="Calibri"/>
                  <a:cs typeface="Calibri"/>
                  <a:sym typeface="Calibri"/>
                </a:rPr>
                <a:t>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p:txBody>
        </p:sp>
        <p:sp>
          <p:nvSpPr>
            <p:cNvPr id="474" name="Google Shape;474;p45"/>
            <p:cNvSpPr/>
            <p:nvPr/>
          </p:nvSpPr>
          <p:spPr>
            <a:xfrm>
              <a:off x="0" y="618644"/>
              <a:ext cx="4697700" cy="503700"/>
            </a:xfrm>
            <a:prstGeom prst="roundRect">
              <a:avLst>
                <a:gd fmla="val 16667" name="adj"/>
              </a:avLst>
            </a:prstGeom>
            <a:solidFill>
              <a:srgbClr val="5295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5"/>
            <p:cNvSpPr txBox="1"/>
            <p:nvPr/>
          </p:nvSpPr>
          <p:spPr>
            <a:xfrm>
              <a:off x="24588" y="655117"/>
              <a:ext cx="4648500" cy="454500"/>
            </a:xfrm>
            <a:prstGeom prst="rect">
              <a:avLst/>
            </a:prstGeom>
            <a:noFill/>
            <a:ln>
              <a:noFill/>
            </a:ln>
          </p:spPr>
          <p:txBody>
            <a:bodyPr anchorCtr="0" anchor="ctr" bIns="80000" lIns="80000" spcFirstLastPara="1" rIns="80000" wrap="square" tIns="80000">
              <a:noAutofit/>
            </a:bodyPr>
            <a:lstStyle/>
            <a:p>
              <a:pPr indent="0" lvl="0" marL="457200" rtl="0" algn="l">
                <a:lnSpc>
                  <a:spcPct val="90000"/>
                </a:lnSpc>
                <a:spcBef>
                  <a:spcPts val="0"/>
                </a:spcBef>
                <a:spcAft>
                  <a:spcPts val="0"/>
                </a:spcAft>
                <a:buNone/>
              </a:pPr>
              <a:r>
                <a:t/>
              </a:r>
              <a:endParaRPr sz="21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2100">
                  <a:solidFill>
                    <a:schemeClr val="lt1"/>
                  </a:solidFill>
                  <a:latin typeface="Calibri"/>
                  <a:ea typeface="Calibri"/>
                  <a:cs typeface="Calibri"/>
                  <a:sym typeface="Calibri"/>
                </a:rPr>
                <a:t>Highest Score</a:t>
              </a:r>
              <a:endParaRPr sz="1750">
                <a:solidFill>
                  <a:schemeClr val="lt1"/>
                </a:solidFill>
              </a:endParaRPr>
            </a:p>
            <a:p>
              <a:pPr indent="0" lvl="0" marL="0" rtl="0" algn="l">
                <a:lnSpc>
                  <a:spcPct val="9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p:txBody>
        </p:sp>
        <p:sp>
          <p:nvSpPr>
            <p:cNvPr id="476" name="Google Shape;476;p45"/>
            <p:cNvSpPr/>
            <p:nvPr/>
          </p:nvSpPr>
          <p:spPr>
            <a:xfrm>
              <a:off x="-6" y="1052519"/>
              <a:ext cx="4697700" cy="44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5"/>
            <p:cNvSpPr/>
            <p:nvPr/>
          </p:nvSpPr>
          <p:spPr>
            <a:xfrm>
              <a:off x="0" y="1170858"/>
              <a:ext cx="4697700" cy="503700"/>
            </a:xfrm>
            <a:prstGeom prst="roundRect">
              <a:avLst>
                <a:gd fmla="val 16667" name="adj"/>
              </a:avLst>
            </a:prstGeom>
            <a:solidFill>
              <a:srgbClr val="448E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5"/>
            <p:cNvSpPr txBox="1"/>
            <p:nvPr/>
          </p:nvSpPr>
          <p:spPr>
            <a:xfrm>
              <a:off x="24593" y="1206551"/>
              <a:ext cx="4648500" cy="443400"/>
            </a:xfrm>
            <a:prstGeom prst="rect">
              <a:avLst/>
            </a:prstGeom>
            <a:noFill/>
            <a:ln>
              <a:noFill/>
            </a:ln>
          </p:spPr>
          <p:txBody>
            <a:bodyPr anchorCtr="0" anchor="ctr" bIns="80000" lIns="80000" spcFirstLastPara="1" rIns="80000" wrap="square" tIns="80000">
              <a:noAutofit/>
            </a:bodyPr>
            <a:lstStyle/>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2100">
                  <a:solidFill>
                    <a:schemeClr val="lt1"/>
                  </a:solidFill>
                  <a:latin typeface="Calibri"/>
                  <a:ea typeface="Calibri"/>
                  <a:cs typeface="Calibri"/>
                  <a:sym typeface="Calibri"/>
                </a:rPr>
                <a:t>Level</a:t>
              </a:r>
              <a:endParaRPr sz="1750">
                <a:solidFill>
                  <a:schemeClr val="lt1"/>
                </a:solidFill>
              </a:endParaRPr>
            </a:p>
            <a:p>
              <a:pPr indent="0" lvl="0" marL="0" rtl="0" algn="l">
                <a:lnSpc>
                  <a:spcPct val="9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p:txBody>
        </p:sp>
        <p:sp>
          <p:nvSpPr>
            <p:cNvPr id="479" name="Google Shape;479;p45"/>
            <p:cNvSpPr/>
            <p:nvPr/>
          </p:nvSpPr>
          <p:spPr>
            <a:xfrm>
              <a:off x="-7" y="2180254"/>
              <a:ext cx="46977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5"/>
            <p:cNvSpPr/>
            <p:nvPr/>
          </p:nvSpPr>
          <p:spPr>
            <a:xfrm>
              <a:off x="0" y="1733690"/>
              <a:ext cx="4697700" cy="503700"/>
            </a:xfrm>
            <a:prstGeom prst="roundRect">
              <a:avLst>
                <a:gd fmla="val 16667" name="adj"/>
              </a:avLst>
            </a:prstGeom>
            <a:solidFill>
              <a:srgbClr val="3686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5"/>
            <p:cNvSpPr txBox="1"/>
            <p:nvPr/>
          </p:nvSpPr>
          <p:spPr>
            <a:xfrm>
              <a:off x="24593" y="1763843"/>
              <a:ext cx="4648500" cy="443400"/>
            </a:xfrm>
            <a:prstGeom prst="rect">
              <a:avLst/>
            </a:prstGeom>
            <a:noFill/>
            <a:ln>
              <a:noFill/>
            </a:ln>
          </p:spPr>
          <p:txBody>
            <a:bodyPr anchorCtr="0" anchor="ctr" bIns="80000" lIns="80000" spcFirstLastPara="1" rIns="80000" wrap="square" tIns="80000">
              <a:noAutofit/>
            </a:bodyPr>
            <a:lstStyle/>
            <a:p>
              <a:pPr indent="0" lvl="0" marL="0" rtl="0" algn="l">
                <a:lnSpc>
                  <a:spcPct val="9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2100">
                  <a:solidFill>
                    <a:schemeClr val="lt1"/>
                  </a:solidFill>
                  <a:latin typeface="Calibri"/>
                  <a:ea typeface="Calibri"/>
                  <a:cs typeface="Calibri"/>
                  <a:sym typeface="Calibri"/>
                </a:rPr>
                <a:t>Ghost velocity</a:t>
              </a:r>
              <a:endParaRPr sz="21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lt1"/>
                </a:solidFill>
                <a:latin typeface="Calibri"/>
                <a:ea typeface="Calibri"/>
                <a:cs typeface="Calibri"/>
                <a:sym typeface="Calibri"/>
              </a:endParaRPr>
            </a:p>
          </p:txBody>
        </p:sp>
      </p:grpSp>
      <p:sp>
        <p:nvSpPr>
          <p:cNvPr id="482" name="Google Shape;482;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86" name="Shape 486"/>
        <p:cNvGrpSpPr/>
        <p:nvPr/>
      </p:nvGrpSpPr>
      <p:grpSpPr>
        <a:xfrm>
          <a:off x="0" y="0"/>
          <a:ext cx="0" cy="0"/>
          <a:chOff x="0" y="0"/>
          <a:chExt cx="0" cy="0"/>
        </a:xfrm>
      </p:grpSpPr>
      <p:sp>
        <p:nvSpPr>
          <p:cNvPr id="487" name="Google Shape;487;p46"/>
          <p:cNvSpPr txBox="1"/>
          <p:nvPr>
            <p:ph type="title"/>
          </p:nvPr>
        </p:nvSpPr>
        <p:spPr>
          <a:xfrm>
            <a:off x="628650" y="534924"/>
            <a:ext cx="2530500" cy="4128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2800"/>
              <a:t>View</a:t>
            </a:r>
            <a:r>
              <a:rPr lang="en" sz="2800">
                <a:solidFill>
                  <a:schemeClr val="lt1"/>
                </a:solidFill>
                <a:latin typeface="Calibri"/>
                <a:ea typeface="Calibri"/>
                <a:cs typeface="Calibri"/>
                <a:sym typeface="Calibri"/>
              </a:rPr>
              <a:t> Implementation</a:t>
            </a:r>
            <a:endParaRPr/>
          </a:p>
        </p:txBody>
      </p:sp>
      <p:grpSp>
        <p:nvGrpSpPr>
          <p:cNvPr id="488" name="Google Shape;488;p46"/>
          <p:cNvGrpSpPr/>
          <p:nvPr/>
        </p:nvGrpSpPr>
        <p:grpSpPr>
          <a:xfrm>
            <a:off x="3819906" y="589403"/>
            <a:ext cx="4697700" cy="4019572"/>
            <a:chOff x="0" y="54479"/>
            <a:chExt cx="4697700" cy="4019572"/>
          </a:xfrm>
        </p:grpSpPr>
        <p:sp>
          <p:nvSpPr>
            <p:cNvPr id="489" name="Google Shape;489;p46"/>
            <p:cNvSpPr/>
            <p:nvPr/>
          </p:nvSpPr>
          <p:spPr>
            <a:xfrm>
              <a:off x="0" y="54479"/>
              <a:ext cx="4697700" cy="503700"/>
            </a:xfrm>
            <a:prstGeom prst="roundRect">
              <a:avLst>
                <a:gd fmla="val 16667" name="adj"/>
              </a:avLst>
            </a:prstGeom>
            <a:solidFill>
              <a:srgbClr val="5F9D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6"/>
            <p:cNvSpPr txBox="1"/>
            <p:nvPr/>
          </p:nvSpPr>
          <p:spPr>
            <a:xfrm>
              <a:off x="24588" y="79067"/>
              <a:ext cx="4648500" cy="454500"/>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en" sz="2100" u="none" cap="none" strike="noStrike">
                  <a:solidFill>
                    <a:schemeClr val="lt1"/>
                  </a:solidFill>
                  <a:latin typeface="Calibri"/>
                  <a:ea typeface="Calibri"/>
                  <a:cs typeface="Calibri"/>
                  <a:sym typeface="Calibri"/>
                </a:rPr>
                <a:t>Pain</a:t>
              </a:r>
              <a:r>
                <a:rPr lang="en" sz="2100">
                  <a:solidFill>
                    <a:schemeClr val="lt1"/>
                  </a:solidFill>
                  <a:latin typeface="Calibri"/>
                  <a:ea typeface="Calibri"/>
                  <a:cs typeface="Calibri"/>
                  <a:sym typeface="Calibri"/>
                </a:rPr>
                <a:t>t according to data from backend</a:t>
              </a:r>
              <a:endParaRPr/>
            </a:p>
          </p:txBody>
        </p:sp>
        <p:sp>
          <p:nvSpPr>
            <p:cNvPr id="491" name="Google Shape;491;p46"/>
            <p:cNvSpPr/>
            <p:nvPr/>
          </p:nvSpPr>
          <p:spPr>
            <a:xfrm>
              <a:off x="0" y="618644"/>
              <a:ext cx="4697700" cy="503700"/>
            </a:xfrm>
            <a:prstGeom prst="roundRect">
              <a:avLst>
                <a:gd fmla="val 16667" name="adj"/>
              </a:avLst>
            </a:prstGeom>
            <a:solidFill>
              <a:srgbClr val="5295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txBox="1"/>
            <p:nvPr/>
          </p:nvSpPr>
          <p:spPr>
            <a:xfrm>
              <a:off x="24588" y="643232"/>
              <a:ext cx="4648500" cy="454500"/>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en" sz="2100" u="none" cap="none" strike="noStrike">
                  <a:solidFill>
                    <a:schemeClr val="lt1"/>
                  </a:solidFill>
                  <a:latin typeface="Calibri"/>
                  <a:ea typeface="Calibri"/>
                  <a:cs typeface="Calibri"/>
                  <a:sym typeface="Calibri"/>
                </a:rPr>
                <a:t>Pac</a:t>
              </a:r>
              <a:r>
                <a:rPr lang="en" sz="2100">
                  <a:solidFill>
                    <a:schemeClr val="lt1"/>
                  </a:solidFill>
                  <a:latin typeface="Calibri"/>
                  <a:ea typeface="Calibri"/>
                  <a:cs typeface="Calibri"/>
                  <a:sym typeface="Calibri"/>
                </a:rPr>
                <a:t>-M</a:t>
              </a:r>
              <a:r>
                <a:rPr b="0" i="0" lang="en" sz="2100" u="none" cap="none" strike="noStrike">
                  <a:solidFill>
                    <a:schemeClr val="lt1"/>
                  </a:solidFill>
                  <a:latin typeface="Calibri"/>
                  <a:ea typeface="Calibri"/>
                  <a:cs typeface="Calibri"/>
                  <a:sym typeface="Calibri"/>
                </a:rPr>
                <a:t>an</a:t>
              </a:r>
              <a:endParaRPr/>
            </a:p>
          </p:txBody>
        </p:sp>
        <p:sp>
          <p:nvSpPr>
            <p:cNvPr id="493" name="Google Shape;493;p46"/>
            <p:cNvSpPr/>
            <p:nvPr/>
          </p:nvSpPr>
          <p:spPr>
            <a:xfrm>
              <a:off x="0" y="1122329"/>
              <a:ext cx="4697700" cy="55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6"/>
            <p:cNvSpPr txBox="1"/>
            <p:nvPr/>
          </p:nvSpPr>
          <p:spPr>
            <a:xfrm>
              <a:off x="0" y="1122329"/>
              <a:ext cx="4697700" cy="554100"/>
            </a:xfrm>
            <a:prstGeom prst="rect">
              <a:avLst/>
            </a:prstGeom>
            <a:noFill/>
            <a:ln>
              <a:noFill/>
            </a:ln>
          </p:spPr>
          <p:txBody>
            <a:bodyPr anchorCtr="0" anchor="t" bIns="26650" lIns="149150" spcFirstLastPara="1" rIns="149350" wrap="square" tIns="26650">
              <a:noAutofit/>
            </a:bodyPr>
            <a:lstStyle/>
            <a:p>
              <a:pPr indent="-171450" lvl="1" marL="171450" marR="0" rtl="0" algn="l">
                <a:lnSpc>
                  <a:spcPct val="9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Walk animation</a:t>
              </a:r>
              <a:endParaRPr/>
            </a:p>
            <a:p>
              <a:pPr indent="-171450" lvl="1" marL="171450" marR="0" rtl="0" algn="l">
                <a:lnSpc>
                  <a:spcPct val="90000"/>
                </a:lnSpc>
                <a:spcBef>
                  <a:spcPts val="320"/>
                </a:spcBef>
                <a:spcAft>
                  <a:spcPts val="0"/>
                </a:spcAft>
                <a:buClr>
                  <a:schemeClr val="lt1"/>
                </a:buClr>
                <a:buSzPts val="1600"/>
                <a:buFont typeface="Calibri"/>
                <a:buChar char="•"/>
              </a:pPr>
              <a:r>
                <a:rPr b="0" i="0" lang="en" sz="1600" u="none" cap="none" strike="noStrike">
                  <a:solidFill>
                    <a:schemeClr val="lt1"/>
                  </a:solidFill>
                  <a:latin typeface="Calibri"/>
                  <a:ea typeface="Calibri"/>
                  <a:cs typeface="Calibri"/>
                  <a:sym typeface="Calibri"/>
                </a:rPr>
                <a:t>Death </a:t>
              </a:r>
              <a:r>
                <a:rPr lang="en" sz="1600">
                  <a:solidFill>
                    <a:schemeClr val="lt1"/>
                  </a:solidFill>
                  <a:latin typeface="Calibri"/>
                  <a:ea typeface="Calibri"/>
                  <a:cs typeface="Calibri"/>
                  <a:sym typeface="Calibri"/>
                </a:rPr>
                <a:t>animation</a:t>
              </a:r>
              <a:endParaRPr/>
            </a:p>
          </p:txBody>
        </p:sp>
        <p:sp>
          <p:nvSpPr>
            <p:cNvPr id="495" name="Google Shape;495;p46"/>
            <p:cNvSpPr/>
            <p:nvPr/>
          </p:nvSpPr>
          <p:spPr>
            <a:xfrm>
              <a:off x="0" y="1676571"/>
              <a:ext cx="4697700" cy="503700"/>
            </a:xfrm>
            <a:prstGeom prst="roundRect">
              <a:avLst>
                <a:gd fmla="val 16667" name="adj"/>
              </a:avLst>
            </a:prstGeom>
            <a:solidFill>
              <a:srgbClr val="448E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txBox="1"/>
            <p:nvPr/>
          </p:nvSpPr>
          <p:spPr>
            <a:xfrm>
              <a:off x="24588" y="1701159"/>
              <a:ext cx="4648500" cy="454500"/>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en" sz="2100" u="none" cap="none" strike="noStrike">
                  <a:solidFill>
                    <a:schemeClr val="lt1"/>
                  </a:solidFill>
                  <a:latin typeface="Calibri"/>
                  <a:ea typeface="Calibri"/>
                  <a:cs typeface="Calibri"/>
                  <a:sym typeface="Calibri"/>
                </a:rPr>
                <a:t>Ghosts</a:t>
              </a:r>
              <a:endParaRPr/>
            </a:p>
          </p:txBody>
        </p:sp>
        <p:sp>
          <p:nvSpPr>
            <p:cNvPr id="497" name="Google Shape;497;p46"/>
            <p:cNvSpPr/>
            <p:nvPr/>
          </p:nvSpPr>
          <p:spPr>
            <a:xfrm>
              <a:off x="0" y="2180256"/>
              <a:ext cx="4697700" cy="82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6"/>
            <p:cNvSpPr txBox="1"/>
            <p:nvPr/>
          </p:nvSpPr>
          <p:spPr>
            <a:xfrm>
              <a:off x="0" y="2180256"/>
              <a:ext cx="4697700" cy="825900"/>
            </a:xfrm>
            <a:prstGeom prst="rect">
              <a:avLst/>
            </a:prstGeom>
            <a:noFill/>
            <a:ln>
              <a:noFill/>
            </a:ln>
          </p:spPr>
          <p:txBody>
            <a:bodyPr anchorCtr="0" anchor="t" bIns="26650" lIns="149150" spcFirstLastPara="1" rIns="149350" wrap="square" tIns="26650">
              <a:noAutofit/>
            </a:bodyPr>
            <a:lstStyle/>
            <a:p>
              <a:pPr indent="-171450" lvl="1" marL="171450" marR="0" rtl="0" algn="l">
                <a:lnSpc>
                  <a:spcPct val="9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Walk animation</a:t>
              </a:r>
              <a:endParaRPr/>
            </a:p>
            <a:p>
              <a:pPr indent="-171450" lvl="1" marL="171450" marR="0" rtl="0" algn="l">
                <a:lnSpc>
                  <a:spcPct val="90000"/>
                </a:lnSpc>
                <a:spcBef>
                  <a:spcPts val="32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Eyes directions</a:t>
              </a:r>
              <a:endParaRPr/>
            </a:p>
            <a:p>
              <a:pPr indent="-171450" lvl="1" marL="171450" marR="0" rtl="0" algn="l">
                <a:lnSpc>
                  <a:spcPct val="90000"/>
                </a:lnSpc>
                <a:spcBef>
                  <a:spcPts val="320"/>
                </a:spcBef>
                <a:spcAft>
                  <a:spcPts val="0"/>
                </a:spcAft>
                <a:buClr>
                  <a:schemeClr val="lt1"/>
                </a:buClr>
                <a:buSzPts val="1600"/>
                <a:buFont typeface="Calibri"/>
                <a:buChar char="•"/>
              </a:pPr>
              <a:r>
                <a:rPr b="0" i="0" lang="en" sz="1600" u="none" cap="none" strike="noStrike">
                  <a:solidFill>
                    <a:schemeClr val="lt1"/>
                  </a:solidFill>
                  <a:latin typeface="Calibri"/>
                  <a:ea typeface="Calibri"/>
                  <a:cs typeface="Calibri"/>
                  <a:sym typeface="Calibri"/>
                </a:rPr>
                <a:t>Death animation</a:t>
              </a:r>
              <a:endParaRPr/>
            </a:p>
          </p:txBody>
        </p:sp>
        <p:sp>
          <p:nvSpPr>
            <p:cNvPr id="499" name="Google Shape;499;p46"/>
            <p:cNvSpPr/>
            <p:nvPr/>
          </p:nvSpPr>
          <p:spPr>
            <a:xfrm>
              <a:off x="0" y="3006186"/>
              <a:ext cx="4697700" cy="503700"/>
            </a:xfrm>
            <a:prstGeom prst="roundRect">
              <a:avLst>
                <a:gd fmla="val 16667" name="adj"/>
              </a:avLst>
            </a:prstGeom>
            <a:solidFill>
              <a:srgbClr val="3686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6"/>
            <p:cNvSpPr txBox="1"/>
            <p:nvPr/>
          </p:nvSpPr>
          <p:spPr>
            <a:xfrm>
              <a:off x="24588" y="3030774"/>
              <a:ext cx="4648500" cy="454500"/>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en" sz="2100" u="none" cap="none" strike="noStrike">
                  <a:solidFill>
                    <a:schemeClr val="lt1"/>
                  </a:solidFill>
                  <a:latin typeface="Calibri"/>
                  <a:ea typeface="Calibri"/>
                  <a:cs typeface="Calibri"/>
                  <a:sym typeface="Calibri"/>
                </a:rPr>
                <a:t>Buttons and </a:t>
              </a:r>
              <a:r>
                <a:rPr lang="en" sz="2100">
                  <a:solidFill>
                    <a:schemeClr val="lt1"/>
                  </a:solidFill>
                  <a:latin typeface="Calibri"/>
                  <a:ea typeface="Calibri"/>
                  <a:cs typeface="Calibri"/>
                  <a:sym typeface="Calibri"/>
                </a:rPr>
                <a:t>information board</a:t>
              </a:r>
              <a:endParaRPr/>
            </a:p>
          </p:txBody>
        </p:sp>
        <p:sp>
          <p:nvSpPr>
            <p:cNvPr id="501" name="Google Shape;501;p46"/>
            <p:cNvSpPr/>
            <p:nvPr/>
          </p:nvSpPr>
          <p:spPr>
            <a:xfrm>
              <a:off x="0" y="3570351"/>
              <a:ext cx="4697700" cy="503700"/>
            </a:xfrm>
            <a:prstGeom prst="roundRect">
              <a:avLst>
                <a:gd fmla="val 16667" name="adj"/>
              </a:avLst>
            </a:prstGeom>
            <a:solidFill>
              <a:srgbClr val="287ED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6"/>
            <p:cNvSpPr txBox="1"/>
            <p:nvPr/>
          </p:nvSpPr>
          <p:spPr>
            <a:xfrm>
              <a:off x="24588" y="3594939"/>
              <a:ext cx="4648500" cy="454500"/>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n" sz="2100">
                  <a:solidFill>
                    <a:schemeClr val="lt1"/>
                  </a:solidFill>
                  <a:latin typeface="Calibri"/>
                  <a:ea typeface="Calibri"/>
                  <a:cs typeface="Calibri"/>
                  <a:sym typeface="Calibri"/>
                </a:rPr>
                <a:t>Map selection and overlay map editor</a:t>
              </a:r>
              <a:endParaRPr/>
            </a:p>
          </p:txBody>
        </p:sp>
      </p:grpSp>
      <p:sp>
        <p:nvSpPr>
          <p:cNvPr id="503" name="Google Shape;50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7" name="Shape 507"/>
        <p:cNvGrpSpPr/>
        <p:nvPr/>
      </p:nvGrpSpPr>
      <p:grpSpPr>
        <a:xfrm>
          <a:off x="0" y="0"/>
          <a:ext cx="0" cy="0"/>
          <a:chOff x="0" y="0"/>
          <a:chExt cx="0" cy="0"/>
        </a:xfrm>
      </p:grpSpPr>
      <p:sp>
        <p:nvSpPr>
          <p:cNvPr id="508" name="Google Shape;508;p47"/>
          <p:cNvSpPr txBox="1"/>
          <p:nvPr>
            <p:ph type="title"/>
          </p:nvPr>
        </p:nvSpPr>
        <p:spPr>
          <a:xfrm>
            <a:off x="620250" y="532987"/>
            <a:ext cx="2530500" cy="4128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2800"/>
              <a:t>To Meet Other Requirements</a:t>
            </a:r>
            <a:endParaRPr/>
          </a:p>
        </p:txBody>
      </p:sp>
      <p:sp>
        <p:nvSpPr>
          <p:cNvPr id="509" name="Google Shape;509;p47"/>
          <p:cNvSpPr txBox="1"/>
          <p:nvPr/>
        </p:nvSpPr>
        <p:spPr>
          <a:xfrm>
            <a:off x="3826056" y="3794842"/>
            <a:ext cx="4697700" cy="942900"/>
          </a:xfrm>
          <a:prstGeom prst="rect">
            <a:avLst/>
          </a:prstGeom>
          <a:noFill/>
          <a:ln>
            <a:noFill/>
          </a:ln>
        </p:spPr>
        <p:txBody>
          <a:bodyPr anchorCtr="0" anchor="t" bIns="26650" lIns="149150" spcFirstLastPara="1" rIns="149350" wrap="square" tIns="26650">
            <a:noAutofit/>
          </a:bodyPr>
          <a:lstStyle/>
          <a:p>
            <a:pPr indent="-171450" lvl="1" marL="171450" marR="0" rtl="0" algn="l">
              <a:lnSpc>
                <a:spcPct val="90000"/>
              </a:lnSpc>
              <a:spcBef>
                <a:spcPts val="32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Host default map profiles on S3</a:t>
            </a:r>
            <a:endParaRPr sz="1600">
              <a:solidFill>
                <a:schemeClr val="lt1"/>
              </a:solidFill>
              <a:latin typeface="Calibri"/>
              <a:ea typeface="Calibri"/>
              <a:cs typeface="Calibri"/>
              <a:sym typeface="Calibri"/>
            </a:endParaRPr>
          </a:p>
          <a:p>
            <a:pPr indent="-171450" lvl="1" marL="171450" marR="0" rtl="0" algn="l">
              <a:lnSpc>
                <a:spcPct val="90000"/>
              </a:lnSpc>
              <a:spcBef>
                <a:spcPts val="32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Test to ensure it runs well online</a:t>
            </a:r>
            <a:endParaRPr sz="1600">
              <a:solidFill>
                <a:schemeClr val="lt1"/>
              </a:solidFill>
              <a:latin typeface="Calibri"/>
              <a:ea typeface="Calibri"/>
              <a:cs typeface="Calibri"/>
              <a:sym typeface="Calibri"/>
            </a:endParaRPr>
          </a:p>
        </p:txBody>
      </p:sp>
      <p:grpSp>
        <p:nvGrpSpPr>
          <p:cNvPr id="510" name="Google Shape;510;p47"/>
          <p:cNvGrpSpPr/>
          <p:nvPr/>
        </p:nvGrpSpPr>
        <p:grpSpPr>
          <a:xfrm>
            <a:off x="3826050" y="481997"/>
            <a:ext cx="4697706" cy="3301220"/>
            <a:chOff x="-6" y="618644"/>
            <a:chExt cx="4697706" cy="2891242"/>
          </a:xfrm>
        </p:grpSpPr>
        <p:sp>
          <p:nvSpPr>
            <p:cNvPr id="511" name="Google Shape;511;p47"/>
            <p:cNvSpPr/>
            <p:nvPr/>
          </p:nvSpPr>
          <p:spPr>
            <a:xfrm>
              <a:off x="0" y="618644"/>
              <a:ext cx="4697700" cy="503700"/>
            </a:xfrm>
            <a:prstGeom prst="roundRect">
              <a:avLst>
                <a:gd fmla="val 16667" name="adj"/>
              </a:avLst>
            </a:prstGeom>
            <a:solidFill>
              <a:srgbClr val="5295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7"/>
            <p:cNvSpPr txBox="1"/>
            <p:nvPr/>
          </p:nvSpPr>
          <p:spPr>
            <a:xfrm>
              <a:off x="24588" y="643232"/>
              <a:ext cx="4648500" cy="454500"/>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n" sz="2100">
                  <a:solidFill>
                    <a:schemeClr val="lt1"/>
                  </a:solidFill>
                  <a:latin typeface="Calibri"/>
                  <a:ea typeface="Calibri"/>
                  <a:cs typeface="Calibri"/>
                  <a:sym typeface="Calibri"/>
                </a:rPr>
                <a:t>Comments</a:t>
              </a:r>
              <a:endParaRPr/>
            </a:p>
          </p:txBody>
        </p:sp>
        <p:sp>
          <p:nvSpPr>
            <p:cNvPr id="513" name="Google Shape;513;p47"/>
            <p:cNvSpPr/>
            <p:nvPr/>
          </p:nvSpPr>
          <p:spPr>
            <a:xfrm>
              <a:off x="0" y="1122329"/>
              <a:ext cx="4697700" cy="55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7"/>
            <p:cNvSpPr txBox="1"/>
            <p:nvPr/>
          </p:nvSpPr>
          <p:spPr>
            <a:xfrm>
              <a:off x="-6" y="1122327"/>
              <a:ext cx="4697700" cy="295200"/>
            </a:xfrm>
            <a:prstGeom prst="rect">
              <a:avLst/>
            </a:prstGeom>
            <a:noFill/>
            <a:ln>
              <a:noFill/>
            </a:ln>
          </p:spPr>
          <p:txBody>
            <a:bodyPr anchorCtr="0" anchor="t" bIns="26650" lIns="149150" spcFirstLastPara="1" rIns="149350" wrap="square" tIns="26650">
              <a:noAutofit/>
            </a:bodyPr>
            <a:lstStyle/>
            <a:p>
              <a:pPr indent="-171450" lvl="1" marL="171450" marR="0" rtl="0" algn="l">
                <a:lnSpc>
                  <a:spcPct val="9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For all classes and member functions</a:t>
              </a:r>
              <a:endParaRPr/>
            </a:p>
          </p:txBody>
        </p:sp>
        <p:sp>
          <p:nvSpPr>
            <p:cNvPr id="515" name="Google Shape;515;p47"/>
            <p:cNvSpPr/>
            <p:nvPr/>
          </p:nvSpPr>
          <p:spPr>
            <a:xfrm>
              <a:off x="0" y="1676571"/>
              <a:ext cx="4697700" cy="503700"/>
            </a:xfrm>
            <a:prstGeom prst="roundRect">
              <a:avLst>
                <a:gd fmla="val 16667" name="adj"/>
              </a:avLst>
            </a:prstGeom>
            <a:solidFill>
              <a:srgbClr val="448E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
            <p:cNvSpPr txBox="1"/>
            <p:nvPr/>
          </p:nvSpPr>
          <p:spPr>
            <a:xfrm>
              <a:off x="24588" y="1701159"/>
              <a:ext cx="4648500" cy="454500"/>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n" sz="2100">
                  <a:solidFill>
                    <a:schemeClr val="lt1"/>
                  </a:solidFill>
                  <a:latin typeface="Calibri"/>
                  <a:ea typeface="Calibri"/>
                  <a:cs typeface="Calibri"/>
                  <a:sym typeface="Calibri"/>
                </a:rPr>
                <a:t>Unit Test</a:t>
              </a:r>
              <a:endParaRPr/>
            </a:p>
          </p:txBody>
        </p:sp>
        <p:sp>
          <p:nvSpPr>
            <p:cNvPr id="517" name="Google Shape;517;p47"/>
            <p:cNvSpPr/>
            <p:nvPr/>
          </p:nvSpPr>
          <p:spPr>
            <a:xfrm>
              <a:off x="0" y="2180256"/>
              <a:ext cx="4697700" cy="82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7"/>
            <p:cNvSpPr txBox="1"/>
            <p:nvPr/>
          </p:nvSpPr>
          <p:spPr>
            <a:xfrm>
              <a:off x="0" y="2180256"/>
              <a:ext cx="4697700" cy="822900"/>
            </a:xfrm>
            <a:prstGeom prst="rect">
              <a:avLst/>
            </a:prstGeom>
            <a:noFill/>
            <a:ln>
              <a:noFill/>
            </a:ln>
          </p:spPr>
          <p:txBody>
            <a:bodyPr anchorCtr="0" anchor="t" bIns="26650" lIns="149150" spcFirstLastPara="1" rIns="149350" wrap="square" tIns="26650">
              <a:noAutofit/>
            </a:bodyPr>
            <a:lstStyle/>
            <a:p>
              <a:pPr indent="-171450" lvl="1" marL="171450" marR="0" rtl="0" algn="l">
                <a:lnSpc>
                  <a:spcPct val="90000"/>
                </a:lnSpc>
                <a:spcBef>
                  <a:spcPts val="32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Test</a:t>
              </a:r>
              <a:r>
                <a:rPr lang="en" sz="1600">
                  <a:solidFill>
                    <a:schemeClr val="lt1"/>
                  </a:solidFill>
                  <a:latin typeface="Calibri"/>
                  <a:ea typeface="Calibri"/>
                  <a:cs typeface="Calibri"/>
                  <a:sym typeface="Calibri"/>
                </a:rPr>
                <a:t> cases for all possible states of the game</a:t>
              </a:r>
              <a:endParaRPr sz="1600">
                <a:solidFill>
                  <a:schemeClr val="lt1"/>
                </a:solidFill>
                <a:latin typeface="Calibri"/>
                <a:ea typeface="Calibri"/>
                <a:cs typeface="Calibri"/>
                <a:sym typeface="Calibri"/>
              </a:endParaRPr>
            </a:p>
            <a:p>
              <a:pPr indent="-171450" lvl="1" marL="171450" marR="0" rtl="0" algn="l">
                <a:lnSpc>
                  <a:spcPct val="90000"/>
                </a:lnSpc>
                <a:spcBef>
                  <a:spcPts val="32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Code coverage of 93%</a:t>
              </a:r>
              <a:endParaRPr sz="1600">
                <a:solidFill>
                  <a:schemeClr val="lt1"/>
                </a:solidFill>
                <a:latin typeface="Calibri"/>
                <a:ea typeface="Calibri"/>
                <a:cs typeface="Calibri"/>
                <a:sym typeface="Calibri"/>
              </a:endParaRPr>
            </a:p>
          </p:txBody>
        </p:sp>
        <p:sp>
          <p:nvSpPr>
            <p:cNvPr id="519" name="Google Shape;519;p47"/>
            <p:cNvSpPr/>
            <p:nvPr/>
          </p:nvSpPr>
          <p:spPr>
            <a:xfrm>
              <a:off x="0" y="3006186"/>
              <a:ext cx="4697700" cy="503700"/>
            </a:xfrm>
            <a:prstGeom prst="roundRect">
              <a:avLst>
                <a:gd fmla="val 16667" name="adj"/>
              </a:avLst>
            </a:prstGeom>
            <a:solidFill>
              <a:srgbClr val="3686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7"/>
            <p:cNvSpPr txBox="1"/>
            <p:nvPr/>
          </p:nvSpPr>
          <p:spPr>
            <a:xfrm>
              <a:off x="24588" y="3030774"/>
              <a:ext cx="4648500" cy="454500"/>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n" sz="2100">
                  <a:solidFill>
                    <a:schemeClr val="lt1"/>
                  </a:solidFill>
                  <a:latin typeface="Calibri"/>
                  <a:ea typeface="Calibri"/>
                  <a:cs typeface="Calibri"/>
                  <a:sym typeface="Calibri"/>
                </a:rPr>
                <a:t>Host on Heroku</a:t>
              </a:r>
              <a:endParaRPr/>
            </a:p>
          </p:txBody>
        </p:sp>
      </p:grpSp>
      <p:sp>
        <p:nvSpPr>
          <p:cNvPr id="521" name="Google Shape;521;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25" name="Shape 525"/>
        <p:cNvGrpSpPr/>
        <p:nvPr/>
      </p:nvGrpSpPr>
      <p:grpSpPr>
        <a:xfrm>
          <a:off x="0" y="0"/>
          <a:ext cx="0" cy="0"/>
          <a:chOff x="0" y="0"/>
          <a:chExt cx="0" cy="0"/>
        </a:xfrm>
      </p:grpSpPr>
      <p:pic>
        <p:nvPicPr>
          <p:cNvPr id="526" name="Google Shape;526;p48">
            <a:hlinkClick r:id="rId3"/>
          </p:cNvPr>
          <p:cNvPicPr preferRelativeResize="0"/>
          <p:nvPr/>
        </p:nvPicPr>
        <p:blipFill rotWithShape="1">
          <a:blip r:embed="rId4">
            <a:alphaModFix/>
          </a:blip>
          <a:srcRect b="0" l="0" r="0" t="0"/>
          <a:stretch/>
        </p:blipFill>
        <p:spPr>
          <a:xfrm>
            <a:off x="575430" y="482600"/>
            <a:ext cx="5583392" cy="3042949"/>
          </a:xfrm>
          <a:prstGeom prst="rect">
            <a:avLst/>
          </a:prstGeom>
          <a:noFill/>
          <a:ln>
            <a:noFill/>
          </a:ln>
        </p:spPr>
      </p:pic>
      <p:sp>
        <p:nvSpPr>
          <p:cNvPr id="527" name="Google Shape;527;p48"/>
          <p:cNvSpPr/>
          <p:nvPr/>
        </p:nvSpPr>
        <p:spPr>
          <a:xfrm>
            <a:off x="0" y="4010020"/>
            <a:ext cx="7835438" cy="1133480"/>
          </a:xfrm>
          <a:custGeom>
            <a:rect b="b" l="l" r="r" t="t"/>
            <a:pathLst>
              <a:path extrusionOk="0" h="1511306" w="10447252">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8" name="Google Shape;528;p48"/>
          <p:cNvSpPr/>
          <p:nvPr/>
        </p:nvSpPr>
        <p:spPr>
          <a:xfrm>
            <a:off x="7397168" y="4010025"/>
            <a:ext cx="1746832" cy="1133475"/>
          </a:xfrm>
          <a:custGeom>
            <a:rect b="b" l="l" r="r" t="t"/>
            <a:pathLst>
              <a:path extrusionOk="0" h="1511301" w="2329109">
                <a:moveTo>
                  <a:pt x="697617" y="0"/>
                </a:moveTo>
                <a:lnTo>
                  <a:pt x="2329109" y="0"/>
                </a:lnTo>
                <a:lnTo>
                  <a:pt x="2329109" y="1511301"/>
                </a:lnTo>
                <a:lnTo>
                  <a:pt x="0" y="1511301"/>
                </a:lnTo>
                <a:close/>
              </a:path>
            </a:pathLst>
          </a:custGeom>
          <a:solidFill>
            <a:srgbClr val="404040">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9" name="Google Shape;529;p48"/>
          <p:cNvSpPr txBox="1"/>
          <p:nvPr>
            <p:ph type="title"/>
          </p:nvPr>
        </p:nvSpPr>
        <p:spPr>
          <a:xfrm>
            <a:off x="575430" y="4083626"/>
            <a:ext cx="6821738" cy="62267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0000"/>
              </a:buClr>
              <a:buSzPts val="2800"/>
              <a:buFont typeface="Calibri"/>
              <a:buNone/>
            </a:pPr>
            <a:r>
              <a:rPr lang="en" sz="3000">
                <a:solidFill>
                  <a:srgbClr val="000000"/>
                </a:solidFill>
                <a:latin typeface="Calibri"/>
                <a:ea typeface="Calibri"/>
                <a:cs typeface="Calibri"/>
                <a:sym typeface="Calibri"/>
              </a:rPr>
              <a:t>Demo</a:t>
            </a:r>
            <a:endParaRPr/>
          </a:p>
        </p:txBody>
      </p:sp>
      <p:sp>
        <p:nvSpPr>
          <p:cNvPr id="530" name="Google Shape;530;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34" name="Shape 534"/>
        <p:cNvGrpSpPr/>
        <p:nvPr/>
      </p:nvGrpSpPr>
      <p:grpSpPr>
        <a:xfrm>
          <a:off x="0" y="0"/>
          <a:ext cx="0" cy="0"/>
          <a:chOff x="0" y="0"/>
          <a:chExt cx="0" cy="0"/>
        </a:xfrm>
      </p:grpSpPr>
      <p:sp>
        <p:nvSpPr>
          <p:cNvPr id="535" name="Google Shape;535;p49"/>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6" name="Google Shape;536;p49"/>
          <p:cNvSpPr txBox="1"/>
          <p:nvPr>
            <p:ph type="title"/>
          </p:nvPr>
        </p:nvSpPr>
        <p:spPr>
          <a:xfrm>
            <a:off x="628649" y="3394010"/>
            <a:ext cx="5100991" cy="130302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2800"/>
              <a:buFont typeface="Calibri"/>
              <a:buNone/>
            </a:pPr>
            <a:r>
              <a:rPr lang="en" sz="6000">
                <a:solidFill>
                  <a:schemeClr val="lt1"/>
                </a:solidFill>
                <a:latin typeface="Calibri"/>
                <a:ea typeface="Calibri"/>
                <a:cs typeface="Calibri"/>
                <a:sym typeface="Calibri"/>
              </a:rPr>
              <a:t>Thank you.</a:t>
            </a:r>
            <a:endParaRPr/>
          </a:p>
        </p:txBody>
      </p:sp>
      <p:sp>
        <p:nvSpPr>
          <p:cNvPr id="537" name="Google Shape;537;p49"/>
          <p:cNvSpPr/>
          <p:nvPr/>
        </p:nvSpPr>
        <p:spPr>
          <a:xfrm>
            <a:off x="441425" y="465360"/>
            <a:ext cx="1682850" cy="168284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8" name="Google Shape;538;p49"/>
          <p:cNvSpPr/>
          <p:nvPr/>
        </p:nvSpPr>
        <p:spPr>
          <a:xfrm>
            <a:off x="2546250" y="1849953"/>
            <a:ext cx="721797" cy="72179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9" name="Google Shape;539;p49"/>
          <p:cNvSpPr/>
          <p:nvPr/>
        </p:nvSpPr>
        <p:spPr>
          <a:xfrm>
            <a:off x="3844371" y="1745991"/>
            <a:ext cx="220272" cy="220271"/>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0" name="Google Shape;540;p49"/>
          <p:cNvSpPr/>
          <p:nvPr/>
        </p:nvSpPr>
        <p:spPr>
          <a:xfrm>
            <a:off x="4869084" y="0"/>
            <a:ext cx="4274916" cy="3044433"/>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541" name="Google Shape;541;p49"/>
          <p:cNvCxnSpPr/>
          <p:nvPr/>
        </p:nvCxnSpPr>
        <p:spPr>
          <a:xfrm>
            <a:off x="5850294" y="3394010"/>
            <a:ext cx="0" cy="1303020"/>
          </a:xfrm>
          <a:prstGeom prst="straightConnector1">
            <a:avLst/>
          </a:prstGeom>
          <a:noFill/>
          <a:ln cap="sq" cmpd="sng" w="19050">
            <a:solidFill>
              <a:schemeClr val="lt1"/>
            </a:solidFill>
            <a:prstDash val="solid"/>
            <a:miter lim="800000"/>
            <a:headEnd len="sm" w="sm" type="none"/>
            <a:tailEnd len="sm" w="sm" type="none"/>
          </a:ln>
        </p:spPr>
      </p:cxnSp>
      <p:sp>
        <p:nvSpPr>
          <p:cNvPr id="542" name="Google Shape;542;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3" name="Shape 173"/>
        <p:cNvGrpSpPr/>
        <p:nvPr/>
      </p:nvGrpSpPr>
      <p:grpSpPr>
        <a:xfrm>
          <a:off x="0" y="0"/>
          <a:ext cx="0" cy="0"/>
          <a:chOff x="0" y="0"/>
          <a:chExt cx="0" cy="0"/>
        </a:xfrm>
      </p:grpSpPr>
      <p:sp>
        <p:nvSpPr>
          <p:cNvPr id="174" name="Google Shape;174;p28"/>
          <p:cNvSpPr/>
          <p:nvPr/>
        </p:nvSpPr>
        <p:spPr>
          <a:xfrm>
            <a:off x="0" y="4193564"/>
            <a:ext cx="6870772" cy="949934"/>
          </a:xfrm>
          <a:custGeom>
            <a:rect b="b" l="l" r="r" t="t"/>
            <a:pathLst>
              <a:path extrusionOk="0" h="1490093" w="9161029">
                <a:moveTo>
                  <a:pt x="0" y="0"/>
                </a:moveTo>
                <a:lnTo>
                  <a:pt x="2046494" y="0"/>
                </a:lnTo>
                <a:lnTo>
                  <a:pt x="2496613" y="0"/>
                </a:lnTo>
                <a:lnTo>
                  <a:pt x="3235839" y="0"/>
                </a:lnTo>
                <a:lnTo>
                  <a:pt x="9161029" y="0"/>
                </a:lnTo>
                <a:lnTo>
                  <a:pt x="8470921" y="1490093"/>
                </a:lnTo>
                <a:lnTo>
                  <a:pt x="0" y="1490093"/>
                </a:lnTo>
                <a:close/>
              </a:path>
            </a:pathLst>
          </a:custGeom>
          <a:solidFill>
            <a:srgbClr val="FEFEFE">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28"/>
          <p:cNvSpPr txBox="1"/>
          <p:nvPr>
            <p:ph type="title"/>
          </p:nvPr>
        </p:nvSpPr>
        <p:spPr>
          <a:xfrm>
            <a:off x="628650" y="4296916"/>
            <a:ext cx="5789400" cy="69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4400">
                <a:solidFill>
                  <a:schemeClr val="lt1"/>
                </a:solidFill>
                <a:latin typeface="Calibri"/>
                <a:ea typeface="Calibri"/>
                <a:cs typeface="Calibri"/>
                <a:sym typeface="Calibri"/>
              </a:rPr>
              <a:t>Contents</a:t>
            </a:r>
            <a:endParaRPr/>
          </a:p>
        </p:txBody>
      </p:sp>
      <p:sp>
        <p:nvSpPr>
          <p:cNvPr id="176" name="Google Shape;176;p28"/>
          <p:cNvSpPr/>
          <p:nvPr/>
        </p:nvSpPr>
        <p:spPr>
          <a:xfrm>
            <a:off x="6572278" y="4193564"/>
            <a:ext cx="2571722" cy="949934"/>
          </a:xfrm>
          <a:custGeom>
            <a:rect b="b" l="l" r="r" t="t"/>
            <a:pathLst>
              <a:path extrusionOk="0" h="1490093" w="3428963">
                <a:moveTo>
                  <a:pt x="690108" y="0"/>
                </a:moveTo>
                <a:lnTo>
                  <a:pt x="3428963" y="0"/>
                </a:lnTo>
                <a:lnTo>
                  <a:pt x="3428963" y="1490093"/>
                </a:lnTo>
                <a:lnTo>
                  <a:pt x="0" y="1490093"/>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77" name="Google Shape;177;p28"/>
          <p:cNvGrpSpPr/>
          <p:nvPr/>
        </p:nvGrpSpPr>
        <p:grpSpPr>
          <a:xfrm>
            <a:off x="744450" y="248350"/>
            <a:ext cx="7654831" cy="2451658"/>
            <a:chOff x="0" y="373"/>
            <a:chExt cx="7886700" cy="2447986"/>
          </a:xfrm>
        </p:grpSpPr>
        <p:cxnSp>
          <p:nvCxnSpPr>
            <p:cNvPr id="178" name="Google Shape;178;p28"/>
            <p:cNvCxnSpPr/>
            <p:nvPr/>
          </p:nvCxnSpPr>
          <p:spPr>
            <a:xfrm>
              <a:off x="0" y="373"/>
              <a:ext cx="7886700" cy="0"/>
            </a:xfrm>
            <a:prstGeom prst="straightConnector1">
              <a:avLst/>
            </a:prstGeom>
            <a:solidFill>
              <a:srgbClr val="5F9DD1"/>
            </a:solidFill>
            <a:ln cap="flat" cmpd="sng" w="12700">
              <a:solidFill>
                <a:srgbClr val="5F9DD1"/>
              </a:solidFill>
              <a:prstDash val="solid"/>
              <a:miter lim="800000"/>
              <a:headEnd len="sm" w="sm" type="none"/>
              <a:tailEnd len="sm" w="sm" type="none"/>
            </a:ln>
          </p:spPr>
        </p:cxnSp>
        <p:sp>
          <p:nvSpPr>
            <p:cNvPr id="179" name="Google Shape;179;p28"/>
            <p:cNvSpPr/>
            <p:nvPr/>
          </p:nvSpPr>
          <p:spPr>
            <a:xfrm>
              <a:off x="0" y="373"/>
              <a:ext cx="7886700" cy="61199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nvSpPr>
          <p:spPr>
            <a:xfrm>
              <a:off x="0" y="373"/>
              <a:ext cx="7886700" cy="611996"/>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lang="en" sz="2800">
                  <a:solidFill>
                    <a:schemeClr val="lt1"/>
                  </a:solidFill>
                  <a:latin typeface="Calibri"/>
                  <a:ea typeface="Calibri"/>
                  <a:cs typeface="Calibri"/>
                  <a:sym typeface="Calibri"/>
                </a:rPr>
                <a:t>Design Decisions</a:t>
              </a:r>
              <a:endParaRPr/>
            </a:p>
          </p:txBody>
        </p:sp>
        <p:cxnSp>
          <p:nvCxnSpPr>
            <p:cNvPr id="181" name="Google Shape;181;p28"/>
            <p:cNvCxnSpPr/>
            <p:nvPr/>
          </p:nvCxnSpPr>
          <p:spPr>
            <a:xfrm>
              <a:off x="0" y="612370"/>
              <a:ext cx="7886700" cy="0"/>
            </a:xfrm>
            <a:prstGeom prst="straightConnector1">
              <a:avLst/>
            </a:prstGeom>
            <a:solidFill>
              <a:srgbClr val="5F9DD1"/>
            </a:solidFill>
            <a:ln cap="flat" cmpd="sng" w="12700">
              <a:solidFill>
                <a:srgbClr val="5F9DD1"/>
              </a:solidFill>
              <a:prstDash val="solid"/>
              <a:miter lim="800000"/>
              <a:headEnd len="sm" w="sm" type="none"/>
              <a:tailEnd len="sm" w="sm" type="none"/>
            </a:ln>
          </p:spPr>
        </p:cxnSp>
        <p:sp>
          <p:nvSpPr>
            <p:cNvPr id="182" name="Google Shape;182;p28"/>
            <p:cNvSpPr/>
            <p:nvPr/>
          </p:nvSpPr>
          <p:spPr>
            <a:xfrm>
              <a:off x="0" y="612370"/>
              <a:ext cx="7886700" cy="61199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nvSpPr>
          <p:spPr>
            <a:xfrm>
              <a:off x="0" y="612370"/>
              <a:ext cx="7886700" cy="611996"/>
            </a:xfrm>
            <a:prstGeom prst="rect">
              <a:avLst/>
            </a:prstGeom>
            <a:noFill/>
            <a:ln>
              <a:noFill/>
            </a:ln>
          </p:spPr>
          <p:txBody>
            <a:bodyPr anchorCtr="0" anchor="t" bIns="106675" lIns="106675" spcFirstLastPara="1" rIns="106675" wrap="square" tIns="106675">
              <a:noAutofit/>
            </a:bodyPr>
            <a:lstStyle/>
            <a:p>
              <a:pPr indent="0" lvl="0" marL="0" rtl="0" algn="l">
                <a:lnSpc>
                  <a:spcPct val="90000"/>
                </a:lnSpc>
                <a:spcBef>
                  <a:spcPts val="0"/>
                </a:spcBef>
                <a:spcAft>
                  <a:spcPts val="0"/>
                </a:spcAft>
                <a:buClr>
                  <a:schemeClr val="lt1"/>
                </a:buClr>
                <a:buSzPts val="2800"/>
                <a:buFont typeface="Calibri"/>
                <a:buNone/>
              </a:pPr>
              <a:r>
                <a:rPr lang="en" sz="2800">
                  <a:solidFill>
                    <a:schemeClr val="lt1"/>
                  </a:solidFill>
                  <a:latin typeface="Calibri"/>
                  <a:ea typeface="Calibri"/>
                  <a:cs typeface="Calibri"/>
                  <a:sym typeface="Calibri"/>
                </a:rPr>
                <a:t>Controller Implementation</a:t>
              </a:r>
              <a:endParaRPr/>
            </a:p>
          </p:txBody>
        </p:sp>
        <p:cxnSp>
          <p:nvCxnSpPr>
            <p:cNvPr id="184" name="Google Shape;184;p28"/>
            <p:cNvCxnSpPr/>
            <p:nvPr/>
          </p:nvCxnSpPr>
          <p:spPr>
            <a:xfrm>
              <a:off x="0" y="1224366"/>
              <a:ext cx="7886700" cy="0"/>
            </a:xfrm>
            <a:prstGeom prst="straightConnector1">
              <a:avLst/>
            </a:prstGeom>
            <a:solidFill>
              <a:srgbClr val="5F9DD1"/>
            </a:solidFill>
            <a:ln cap="flat" cmpd="sng" w="12700">
              <a:solidFill>
                <a:srgbClr val="5F9DD1"/>
              </a:solidFill>
              <a:prstDash val="solid"/>
              <a:miter lim="800000"/>
              <a:headEnd len="sm" w="sm" type="none"/>
              <a:tailEnd len="sm" w="sm" type="none"/>
            </a:ln>
          </p:spPr>
        </p:cxnSp>
        <p:sp>
          <p:nvSpPr>
            <p:cNvPr id="185" name="Google Shape;185;p28"/>
            <p:cNvSpPr/>
            <p:nvPr/>
          </p:nvSpPr>
          <p:spPr>
            <a:xfrm>
              <a:off x="0" y="1224366"/>
              <a:ext cx="7886700" cy="61199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txBox="1"/>
            <p:nvPr/>
          </p:nvSpPr>
          <p:spPr>
            <a:xfrm>
              <a:off x="0" y="1224366"/>
              <a:ext cx="7886700" cy="611996"/>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lang="en" sz="2800">
                  <a:solidFill>
                    <a:schemeClr val="lt1"/>
                  </a:solidFill>
                  <a:latin typeface="Calibri"/>
                  <a:ea typeface="Calibri"/>
                  <a:cs typeface="Calibri"/>
                  <a:sym typeface="Calibri"/>
                </a:rPr>
                <a:t>UML Diagram and Design Pattern</a:t>
              </a:r>
              <a:endParaRPr sz="2800">
                <a:solidFill>
                  <a:schemeClr val="lt1"/>
                </a:solidFill>
                <a:latin typeface="Calibri"/>
                <a:ea typeface="Calibri"/>
                <a:cs typeface="Calibri"/>
                <a:sym typeface="Calibri"/>
              </a:endParaRPr>
            </a:p>
          </p:txBody>
        </p:sp>
        <p:cxnSp>
          <p:nvCxnSpPr>
            <p:cNvPr id="187" name="Google Shape;187;p28"/>
            <p:cNvCxnSpPr/>
            <p:nvPr/>
          </p:nvCxnSpPr>
          <p:spPr>
            <a:xfrm>
              <a:off x="0" y="1836363"/>
              <a:ext cx="7886700" cy="0"/>
            </a:xfrm>
            <a:prstGeom prst="straightConnector1">
              <a:avLst/>
            </a:prstGeom>
            <a:solidFill>
              <a:srgbClr val="5F9DD1"/>
            </a:solidFill>
            <a:ln cap="flat" cmpd="sng" w="12700">
              <a:solidFill>
                <a:srgbClr val="5F9DD1"/>
              </a:solidFill>
              <a:prstDash val="solid"/>
              <a:miter lim="800000"/>
              <a:headEnd len="sm" w="sm" type="none"/>
              <a:tailEnd len="sm" w="sm" type="none"/>
            </a:ln>
          </p:spPr>
        </p:cxnSp>
        <p:cxnSp>
          <p:nvCxnSpPr>
            <p:cNvPr id="188" name="Google Shape;188;p28"/>
            <p:cNvCxnSpPr/>
            <p:nvPr/>
          </p:nvCxnSpPr>
          <p:spPr>
            <a:xfrm>
              <a:off x="0" y="2448359"/>
              <a:ext cx="7886700" cy="0"/>
            </a:xfrm>
            <a:prstGeom prst="straightConnector1">
              <a:avLst/>
            </a:prstGeom>
            <a:solidFill>
              <a:srgbClr val="5F9DD1"/>
            </a:solidFill>
            <a:ln cap="flat" cmpd="sng" w="12700">
              <a:solidFill>
                <a:srgbClr val="5F9DD1"/>
              </a:solidFill>
              <a:prstDash val="solid"/>
              <a:miter lim="800000"/>
              <a:headEnd len="sm" w="sm" type="none"/>
              <a:tailEnd len="sm" w="sm" type="none"/>
            </a:ln>
          </p:spPr>
        </p:cxnSp>
        <p:sp>
          <p:nvSpPr>
            <p:cNvPr id="189" name="Google Shape;189;p28"/>
            <p:cNvSpPr txBox="1"/>
            <p:nvPr/>
          </p:nvSpPr>
          <p:spPr>
            <a:xfrm>
              <a:off x="0" y="1832609"/>
              <a:ext cx="7886700" cy="612000"/>
            </a:xfrm>
            <a:prstGeom prst="rect">
              <a:avLst/>
            </a:prstGeom>
            <a:noFill/>
            <a:ln>
              <a:noFill/>
            </a:ln>
          </p:spPr>
          <p:txBody>
            <a:bodyPr anchorCtr="0" anchor="t" bIns="106675" lIns="106675" spcFirstLastPara="1" rIns="106675" wrap="square" tIns="106675">
              <a:noAutofit/>
            </a:bodyPr>
            <a:lstStyle/>
            <a:p>
              <a:pPr indent="0" lvl="0" marL="0" rtl="0" algn="l">
                <a:lnSpc>
                  <a:spcPct val="90000"/>
                </a:lnSpc>
                <a:spcBef>
                  <a:spcPts val="0"/>
                </a:spcBef>
                <a:spcAft>
                  <a:spcPts val="0"/>
                </a:spcAft>
                <a:buClr>
                  <a:schemeClr val="lt1"/>
                </a:buClr>
                <a:buSzPts val="2800"/>
                <a:buFont typeface="Calibri"/>
                <a:buNone/>
              </a:pPr>
              <a:r>
                <a:rPr lang="en" sz="2800">
                  <a:solidFill>
                    <a:schemeClr val="lt1"/>
                  </a:solidFill>
                  <a:latin typeface="Calibri"/>
                  <a:ea typeface="Calibri"/>
                  <a:cs typeface="Calibri"/>
                  <a:sym typeface="Calibri"/>
                </a:rPr>
                <a:t>Model Implementation</a:t>
              </a:r>
              <a:endParaRPr/>
            </a:p>
          </p:txBody>
        </p:sp>
      </p:grpSp>
      <p:sp>
        <p:nvSpPr>
          <p:cNvPr id="190" name="Google Shape;190;p28"/>
          <p:cNvSpPr txBox="1"/>
          <p:nvPr/>
        </p:nvSpPr>
        <p:spPr>
          <a:xfrm>
            <a:off x="744450" y="2700178"/>
            <a:ext cx="7655100" cy="612900"/>
          </a:xfrm>
          <a:prstGeom prst="rect">
            <a:avLst/>
          </a:prstGeom>
          <a:noFill/>
          <a:ln>
            <a:noFill/>
          </a:ln>
        </p:spPr>
        <p:txBody>
          <a:bodyPr anchorCtr="0" anchor="t" bIns="106675" lIns="106675" spcFirstLastPara="1" rIns="106675" wrap="square" tIns="106675">
            <a:noAutofit/>
          </a:bodyPr>
          <a:lstStyle/>
          <a:p>
            <a:pPr indent="0" lvl="0" marL="0" rtl="0" algn="l">
              <a:lnSpc>
                <a:spcPct val="90000"/>
              </a:lnSpc>
              <a:spcBef>
                <a:spcPts val="0"/>
              </a:spcBef>
              <a:spcAft>
                <a:spcPts val="0"/>
              </a:spcAft>
              <a:buClr>
                <a:schemeClr val="lt1"/>
              </a:buClr>
              <a:buSzPts val="2800"/>
              <a:buFont typeface="Calibri"/>
              <a:buNone/>
            </a:pPr>
            <a:r>
              <a:rPr lang="en" sz="2800">
                <a:solidFill>
                  <a:schemeClr val="lt1"/>
                </a:solidFill>
                <a:latin typeface="Calibri"/>
                <a:ea typeface="Calibri"/>
                <a:cs typeface="Calibri"/>
                <a:sym typeface="Calibri"/>
              </a:rPr>
              <a:t>View Implementation</a:t>
            </a:r>
            <a:endParaRPr>
              <a:solidFill>
                <a:schemeClr val="dk1"/>
              </a:solidFill>
            </a:endParaRPr>
          </a:p>
          <a:p>
            <a:pPr indent="0" lvl="0" marL="0" rtl="0" algn="l">
              <a:lnSpc>
                <a:spcPct val="90000"/>
              </a:lnSpc>
              <a:spcBef>
                <a:spcPts val="0"/>
              </a:spcBef>
              <a:spcAft>
                <a:spcPts val="0"/>
              </a:spcAft>
              <a:buClr>
                <a:schemeClr val="lt1"/>
              </a:buClr>
              <a:buSzPts val="2800"/>
              <a:buFont typeface="Calibri"/>
              <a:buNone/>
            </a:pPr>
            <a:r>
              <a:t/>
            </a:r>
            <a:endParaRPr/>
          </a:p>
        </p:txBody>
      </p:sp>
      <p:sp>
        <p:nvSpPr>
          <p:cNvPr id="191" name="Google Shape;191;p28"/>
          <p:cNvSpPr txBox="1"/>
          <p:nvPr/>
        </p:nvSpPr>
        <p:spPr>
          <a:xfrm>
            <a:off x="744450" y="3294661"/>
            <a:ext cx="7655100" cy="612900"/>
          </a:xfrm>
          <a:prstGeom prst="rect">
            <a:avLst/>
          </a:prstGeom>
          <a:noFill/>
          <a:ln>
            <a:noFill/>
          </a:ln>
        </p:spPr>
        <p:txBody>
          <a:bodyPr anchorCtr="0" anchor="t" bIns="106675" lIns="106675" spcFirstLastPara="1" rIns="106675" wrap="square" tIns="106675">
            <a:noAutofit/>
          </a:bodyPr>
          <a:lstStyle/>
          <a:p>
            <a:pPr indent="0" lvl="0" marL="0" rtl="0" algn="l">
              <a:lnSpc>
                <a:spcPct val="90000"/>
              </a:lnSpc>
              <a:spcBef>
                <a:spcPts val="0"/>
              </a:spcBef>
              <a:spcAft>
                <a:spcPts val="0"/>
              </a:spcAft>
              <a:buClr>
                <a:schemeClr val="lt1"/>
              </a:buClr>
              <a:buSzPts val="2800"/>
              <a:buFont typeface="Calibri"/>
              <a:buNone/>
            </a:pPr>
            <a:r>
              <a:rPr lang="en" sz="2800">
                <a:solidFill>
                  <a:schemeClr val="lt1"/>
                </a:solidFill>
                <a:latin typeface="Calibri"/>
                <a:ea typeface="Calibri"/>
                <a:cs typeface="Calibri"/>
                <a:sym typeface="Calibri"/>
              </a:rPr>
              <a:t>Game</a:t>
            </a:r>
            <a:r>
              <a:rPr lang="en">
                <a:solidFill>
                  <a:schemeClr val="dk1"/>
                </a:solidFill>
              </a:rPr>
              <a:t> </a:t>
            </a:r>
            <a:r>
              <a:rPr lang="en" sz="2800">
                <a:solidFill>
                  <a:schemeClr val="lt1"/>
                </a:solidFill>
                <a:latin typeface="Calibri"/>
                <a:ea typeface="Calibri"/>
                <a:cs typeface="Calibri"/>
                <a:sym typeface="Calibri"/>
              </a:rPr>
              <a:t>Demo</a:t>
            </a:r>
            <a:endParaRPr sz="2800">
              <a:solidFill>
                <a:schemeClr val="lt1"/>
              </a:solidFill>
              <a:latin typeface="Calibri"/>
              <a:ea typeface="Calibri"/>
              <a:cs typeface="Calibri"/>
              <a:sym typeface="Calibri"/>
            </a:endParaRPr>
          </a:p>
        </p:txBody>
      </p:sp>
      <p:cxnSp>
        <p:nvCxnSpPr>
          <p:cNvPr id="192" name="Google Shape;192;p28"/>
          <p:cNvCxnSpPr/>
          <p:nvPr/>
        </p:nvCxnSpPr>
        <p:spPr>
          <a:xfrm>
            <a:off x="744450" y="3303099"/>
            <a:ext cx="7655100" cy="0"/>
          </a:xfrm>
          <a:prstGeom prst="straightConnector1">
            <a:avLst/>
          </a:prstGeom>
          <a:solidFill>
            <a:srgbClr val="5F9DD1"/>
          </a:solidFill>
          <a:ln cap="flat" cmpd="sng" w="12700">
            <a:solidFill>
              <a:srgbClr val="5F9DD1"/>
            </a:solidFill>
            <a:prstDash val="solid"/>
            <a:miter lim="800000"/>
            <a:headEnd len="sm" w="sm" type="none"/>
            <a:tailEnd len="sm" w="sm" type="none"/>
          </a:ln>
        </p:spPr>
      </p:cxnSp>
      <p:sp>
        <p:nvSpPr>
          <p:cNvPr id="193" name="Google Shape;19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7" name="Shape 197"/>
        <p:cNvGrpSpPr/>
        <p:nvPr/>
      </p:nvGrpSpPr>
      <p:grpSpPr>
        <a:xfrm>
          <a:off x="0" y="0"/>
          <a:ext cx="0" cy="0"/>
          <a:chOff x="0" y="0"/>
          <a:chExt cx="0" cy="0"/>
        </a:xfrm>
      </p:grpSpPr>
      <p:sp>
        <p:nvSpPr>
          <p:cNvPr id="198" name="Google Shape;198;p29"/>
          <p:cNvSpPr/>
          <p:nvPr/>
        </p:nvSpPr>
        <p:spPr>
          <a:xfrm>
            <a:off x="0" y="4025931"/>
            <a:ext cx="6870771" cy="1117569"/>
          </a:xfrm>
          <a:custGeom>
            <a:rect b="b" l="l" r="r" t="t"/>
            <a:pathLst>
              <a:path extrusionOk="0" h="1490093" w="9161029">
                <a:moveTo>
                  <a:pt x="0" y="0"/>
                </a:moveTo>
                <a:lnTo>
                  <a:pt x="2046494" y="0"/>
                </a:lnTo>
                <a:lnTo>
                  <a:pt x="2496613" y="0"/>
                </a:lnTo>
                <a:lnTo>
                  <a:pt x="3235839" y="0"/>
                </a:lnTo>
                <a:lnTo>
                  <a:pt x="9161029" y="0"/>
                </a:lnTo>
                <a:lnTo>
                  <a:pt x="8470921" y="1490093"/>
                </a:lnTo>
                <a:lnTo>
                  <a:pt x="0" y="1490093"/>
                </a:lnTo>
                <a:close/>
              </a:path>
            </a:pathLst>
          </a:custGeom>
          <a:solidFill>
            <a:srgbClr val="FEFEFE">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29"/>
          <p:cNvSpPr txBox="1"/>
          <p:nvPr>
            <p:ph type="title"/>
          </p:nvPr>
        </p:nvSpPr>
        <p:spPr>
          <a:xfrm>
            <a:off x="628650" y="4147413"/>
            <a:ext cx="5789535" cy="82224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4400">
                <a:solidFill>
                  <a:schemeClr val="lt1"/>
                </a:solidFill>
                <a:latin typeface="Calibri"/>
                <a:ea typeface="Calibri"/>
                <a:cs typeface="Calibri"/>
                <a:sym typeface="Calibri"/>
              </a:rPr>
              <a:t>Design Decisions</a:t>
            </a:r>
            <a:endParaRPr/>
          </a:p>
        </p:txBody>
      </p:sp>
      <p:sp>
        <p:nvSpPr>
          <p:cNvPr id="200" name="Google Shape;200;p29"/>
          <p:cNvSpPr/>
          <p:nvPr/>
        </p:nvSpPr>
        <p:spPr>
          <a:xfrm>
            <a:off x="6572277" y="4025931"/>
            <a:ext cx="2571723" cy="1117569"/>
          </a:xfrm>
          <a:custGeom>
            <a:rect b="b" l="l" r="r" t="t"/>
            <a:pathLst>
              <a:path extrusionOk="0" h="1490093" w="3428963">
                <a:moveTo>
                  <a:pt x="690108" y="0"/>
                </a:moveTo>
                <a:lnTo>
                  <a:pt x="3428963" y="0"/>
                </a:lnTo>
                <a:lnTo>
                  <a:pt x="3428963" y="1490093"/>
                </a:lnTo>
                <a:lnTo>
                  <a:pt x="0" y="1490093"/>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01" name="Google Shape;201;p29"/>
          <p:cNvGrpSpPr/>
          <p:nvPr/>
        </p:nvGrpSpPr>
        <p:grpSpPr>
          <a:xfrm>
            <a:off x="644765" y="633475"/>
            <a:ext cx="7854469" cy="2758979"/>
            <a:chOff x="16115" y="150875"/>
            <a:chExt cx="7854469" cy="2758979"/>
          </a:xfrm>
        </p:grpSpPr>
        <p:sp>
          <p:nvSpPr>
            <p:cNvPr id="202" name="Google Shape;202;p29"/>
            <p:cNvSpPr/>
            <p:nvPr/>
          </p:nvSpPr>
          <p:spPr>
            <a:xfrm>
              <a:off x="1009209" y="150875"/>
              <a:ext cx="1625062" cy="162506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16115" y="2189854"/>
              <a:ext cx="361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txBox="1"/>
            <p:nvPr/>
          </p:nvSpPr>
          <p:spPr>
            <a:xfrm>
              <a:off x="16115" y="2189854"/>
              <a:ext cx="36112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4000"/>
                <a:buFont typeface="Calibri"/>
                <a:buNone/>
              </a:pPr>
              <a:r>
                <a:rPr b="0" i="0" lang="en" sz="4000" u="none" cap="none" strike="noStrike">
                  <a:solidFill>
                    <a:schemeClr val="lt1"/>
                  </a:solidFill>
                  <a:latin typeface="Calibri"/>
                  <a:ea typeface="Calibri"/>
                  <a:cs typeface="Calibri"/>
                  <a:sym typeface="Calibri"/>
                </a:rPr>
                <a:t>Implementation</a:t>
              </a:r>
              <a:endParaRPr/>
            </a:p>
          </p:txBody>
        </p:sp>
        <p:sp>
          <p:nvSpPr>
            <p:cNvPr id="205" name="Google Shape;205;p29"/>
            <p:cNvSpPr/>
            <p:nvPr/>
          </p:nvSpPr>
          <p:spPr>
            <a:xfrm>
              <a:off x="5252428" y="150875"/>
              <a:ext cx="1625062" cy="162506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4259334" y="2189854"/>
              <a:ext cx="361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txBox="1"/>
            <p:nvPr/>
          </p:nvSpPr>
          <p:spPr>
            <a:xfrm>
              <a:off x="4259334" y="2189854"/>
              <a:ext cx="36112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4000"/>
                <a:buFont typeface="Calibri"/>
                <a:buNone/>
              </a:pPr>
              <a:r>
                <a:rPr b="0" i="0" lang="en" sz="4000" u="none" cap="none" strike="noStrike">
                  <a:solidFill>
                    <a:schemeClr val="lt1"/>
                  </a:solidFill>
                  <a:latin typeface="Calibri"/>
                  <a:ea typeface="Calibri"/>
                  <a:cs typeface="Calibri"/>
                  <a:sym typeface="Calibri"/>
                </a:rPr>
                <a:t>User Extensibility</a:t>
              </a:r>
              <a:endParaRPr/>
            </a:p>
          </p:txBody>
        </p:sp>
      </p:grpSp>
      <p:sp>
        <p:nvSpPr>
          <p:cNvPr id="208" name="Google Shape;20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decisions	</a:t>
            </a:r>
            <a:endParaRPr/>
          </a:p>
        </p:txBody>
      </p:sp>
      <p:sp>
        <p:nvSpPr>
          <p:cNvPr id="214" name="Google Shape;214;p30"/>
          <p:cNvSpPr txBox="1"/>
          <p:nvPr>
            <p:ph idx="1" type="body"/>
          </p:nvPr>
        </p:nvSpPr>
        <p:spPr>
          <a:xfrm>
            <a:off x="311700" y="1152475"/>
            <a:ext cx="4606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JSON file to describe the game map.</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Use token to allow multiple users to play game simultaneously.</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5 Kinds of Fruits: Banana, Durian, Pineapple, Watermelon and </a:t>
            </a:r>
            <a:r>
              <a:rPr lang="en"/>
              <a:t>Strawberry.</a:t>
            </a:r>
            <a:endParaRPr/>
          </a:p>
          <a:p>
            <a:pPr indent="457200" lvl="0" marL="0" rtl="0" algn="l">
              <a:spcBef>
                <a:spcPts val="0"/>
              </a:spcBef>
              <a:spcAft>
                <a:spcPts val="0"/>
              </a:spcAft>
              <a:buNone/>
            </a:pPr>
            <a:r>
              <a:t/>
            </a:r>
            <a:endParaRPr/>
          </a:p>
        </p:txBody>
      </p:sp>
      <p:pic>
        <p:nvPicPr>
          <p:cNvPr id="215" name="Google Shape;215;p30"/>
          <p:cNvPicPr preferRelativeResize="0"/>
          <p:nvPr/>
        </p:nvPicPr>
        <p:blipFill>
          <a:blip r:embed="rId3">
            <a:alphaModFix/>
          </a:blip>
          <a:stretch>
            <a:fillRect/>
          </a:stretch>
        </p:blipFill>
        <p:spPr>
          <a:xfrm>
            <a:off x="5172499" y="0"/>
            <a:ext cx="3971500" cy="5143499"/>
          </a:xfrm>
          <a:prstGeom prst="rect">
            <a:avLst/>
          </a:prstGeom>
          <a:noFill/>
          <a:ln>
            <a:noFill/>
          </a:ln>
        </p:spPr>
      </p:pic>
      <p:pic>
        <p:nvPicPr>
          <p:cNvPr id="216" name="Google Shape;216;p30"/>
          <p:cNvPicPr preferRelativeResize="0"/>
          <p:nvPr/>
        </p:nvPicPr>
        <p:blipFill>
          <a:blip r:embed="rId4">
            <a:alphaModFix/>
          </a:blip>
          <a:stretch>
            <a:fillRect/>
          </a:stretch>
        </p:blipFill>
        <p:spPr>
          <a:xfrm>
            <a:off x="859600" y="4067925"/>
            <a:ext cx="572700" cy="572700"/>
          </a:xfrm>
          <a:prstGeom prst="rect">
            <a:avLst/>
          </a:prstGeom>
          <a:noFill/>
          <a:ln>
            <a:noFill/>
          </a:ln>
        </p:spPr>
      </p:pic>
      <p:pic>
        <p:nvPicPr>
          <p:cNvPr id="217" name="Google Shape;217;p30"/>
          <p:cNvPicPr preferRelativeResize="0"/>
          <p:nvPr/>
        </p:nvPicPr>
        <p:blipFill>
          <a:blip r:embed="rId5">
            <a:alphaModFix/>
          </a:blip>
          <a:stretch>
            <a:fillRect/>
          </a:stretch>
        </p:blipFill>
        <p:spPr>
          <a:xfrm>
            <a:off x="1632775" y="4067925"/>
            <a:ext cx="572700" cy="572700"/>
          </a:xfrm>
          <a:prstGeom prst="rect">
            <a:avLst/>
          </a:prstGeom>
          <a:noFill/>
          <a:ln>
            <a:noFill/>
          </a:ln>
        </p:spPr>
      </p:pic>
      <p:pic>
        <p:nvPicPr>
          <p:cNvPr id="218" name="Google Shape;218;p30"/>
          <p:cNvPicPr preferRelativeResize="0"/>
          <p:nvPr/>
        </p:nvPicPr>
        <p:blipFill>
          <a:blip r:embed="rId6">
            <a:alphaModFix/>
          </a:blip>
          <a:stretch>
            <a:fillRect/>
          </a:stretch>
        </p:blipFill>
        <p:spPr>
          <a:xfrm>
            <a:off x="2396287" y="4067925"/>
            <a:ext cx="572700" cy="572700"/>
          </a:xfrm>
          <a:prstGeom prst="rect">
            <a:avLst/>
          </a:prstGeom>
          <a:noFill/>
          <a:ln>
            <a:noFill/>
          </a:ln>
        </p:spPr>
      </p:pic>
      <p:pic>
        <p:nvPicPr>
          <p:cNvPr id="219" name="Google Shape;219;p30"/>
          <p:cNvPicPr preferRelativeResize="0"/>
          <p:nvPr/>
        </p:nvPicPr>
        <p:blipFill>
          <a:blip r:embed="rId7">
            <a:alphaModFix/>
          </a:blip>
          <a:stretch>
            <a:fillRect/>
          </a:stretch>
        </p:blipFill>
        <p:spPr>
          <a:xfrm>
            <a:off x="3932975" y="4067925"/>
            <a:ext cx="572700" cy="572700"/>
          </a:xfrm>
          <a:prstGeom prst="rect">
            <a:avLst/>
          </a:prstGeom>
          <a:noFill/>
          <a:ln>
            <a:noFill/>
          </a:ln>
        </p:spPr>
      </p:pic>
      <p:pic>
        <p:nvPicPr>
          <p:cNvPr id="220" name="Google Shape;220;p30"/>
          <p:cNvPicPr preferRelativeResize="0"/>
          <p:nvPr/>
        </p:nvPicPr>
        <p:blipFill>
          <a:blip r:embed="rId8">
            <a:alphaModFix/>
          </a:blip>
          <a:stretch>
            <a:fillRect/>
          </a:stretch>
        </p:blipFill>
        <p:spPr>
          <a:xfrm>
            <a:off x="3191275" y="4067925"/>
            <a:ext cx="572700" cy="572700"/>
          </a:xfrm>
          <a:prstGeom prst="rect">
            <a:avLst/>
          </a:prstGeom>
          <a:noFill/>
          <a:ln>
            <a:noFill/>
          </a:ln>
        </p:spPr>
      </p:pic>
      <p:sp>
        <p:nvSpPr>
          <p:cNvPr id="221" name="Google Shape;22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25" name="Shape 225"/>
        <p:cNvGrpSpPr/>
        <p:nvPr/>
      </p:nvGrpSpPr>
      <p:grpSpPr>
        <a:xfrm>
          <a:off x="0" y="0"/>
          <a:ext cx="0" cy="0"/>
          <a:chOff x="0" y="0"/>
          <a:chExt cx="0" cy="0"/>
        </a:xfrm>
      </p:grpSpPr>
      <p:sp>
        <p:nvSpPr>
          <p:cNvPr id="226" name="Google Shape;226;p31"/>
          <p:cNvSpPr txBox="1"/>
          <p:nvPr>
            <p:ph type="title"/>
          </p:nvPr>
        </p:nvSpPr>
        <p:spPr>
          <a:xfrm>
            <a:off x="628650" y="534924"/>
            <a:ext cx="2530500" cy="4128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3700">
                <a:solidFill>
                  <a:schemeClr val="lt1"/>
                </a:solidFill>
                <a:latin typeface="Calibri"/>
                <a:ea typeface="Calibri"/>
                <a:cs typeface="Calibri"/>
                <a:sym typeface="Calibri"/>
              </a:rPr>
              <a:t>User extensibility</a:t>
            </a:r>
            <a:endParaRPr/>
          </a:p>
        </p:txBody>
      </p:sp>
      <p:grpSp>
        <p:nvGrpSpPr>
          <p:cNvPr id="227" name="Google Shape;227;p31"/>
          <p:cNvGrpSpPr/>
          <p:nvPr/>
        </p:nvGrpSpPr>
        <p:grpSpPr>
          <a:xfrm>
            <a:off x="3819906" y="589268"/>
            <a:ext cx="4697700" cy="4019820"/>
            <a:chOff x="0" y="54344"/>
            <a:chExt cx="4697700" cy="4019820"/>
          </a:xfrm>
        </p:grpSpPr>
        <p:sp>
          <p:nvSpPr>
            <p:cNvPr id="228" name="Google Shape;228;p31"/>
            <p:cNvSpPr/>
            <p:nvPr/>
          </p:nvSpPr>
          <p:spPr>
            <a:xfrm>
              <a:off x="0" y="54344"/>
              <a:ext cx="4697700" cy="647700"/>
            </a:xfrm>
            <a:prstGeom prst="roundRect">
              <a:avLst>
                <a:gd fmla="val 16667" name="adj"/>
              </a:avLst>
            </a:prstGeom>
            <a:solidFill>
              <a:srgbClr val="267F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txBox="1"/>
            <p:nvPr/>
          </p:nvSpPr>
          <p:spPr>
            <a:xfrm>
              <a:off x="31613" y="85957"/>
              <a:ext cx="4634400" cy="584400"/>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Map Editor</a:t>
              </a:r>
              <a:endParaRPr/>
            </a:p>
          </p:txBody>
        </p:sp>
        <p:sp>
          <p:nvSpPr>
            <p:cNvPr id="230" name="Google Shape;230;p31"/>
            <p:cNvSpPr/>
            <p:nvPr/>
          </p:nvSpPr>
          <p:spPr>
            <a:xfrm>
              <a:off x="0" y="701939"/>
              <a:ext cx="4697700" cy="206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txBox="1"/>
            <p:nvPr/>
          </p:nvSpPr>
          <p:spPr>
            <a:xfrm>
              <a:off x="0" y="701939"/>
              <a:ext cx="4697700" cy="2067900"/>
            </a:xfrm>
            <a:prstGeom prst="rect">
              <a:avLst/>
            </a:prstGeom>
            <a:noFill/>
            <a:ln>
              <a:noFill/>
            </a:ln>
          </p:spPr>
          <p:txBody>
            <a:bodyPr anchorCtr="0" anchor="t" bIns="34275" lIns="149150" spcFirstLastPara="1" rIns="192000" wrap="square" tIns="34275">
              <a:noAutofit/>
            </a:bodyPr>
            <a:lstStyle/>
            <a:p>
              <a:pPr indent="-228600" lvl="1" marL="228600" marR="0" rtl="0" algn="l">
                <a:lnSpc>
                  <a:spcPct val="90000"/>
                </a:lnSpc>
                <a:spcBef>
                  <a:spcPts val="0"/>
                </a:spcBef>
                <a:spcAft>
                  <a:spcPts val="0"/>
                </a:spcAft>
                <a:buClr>
                  <a:schemeClr val="lt1"/>
                </a:buClr>
                <a:buSzPts val="2100"/>
                <a:buFont typeface="Calibri"/>
                <a:buChar char="•"/>
              </a:pPr>
              <a:r>
                <a:rPr b="0" i="0" lang="en" sz="2100" u="none" cap="none" strike="noStrike">
                  <a:solidFill>
                    <a:schemeClr val="lt1"/>
                  </a:solidFill>
                  <a:latin typeface="Calibri"/>
                  <a:ea typeface="Calibri"/>
                  <a:cs typeface="Calibri"/>
                  <a:sym typeface="Calibri"/>
                </a:rPr>
                <a:t>Draw walls, pac-dots, energizers, tunnels</a:t>
              </a:r>
              <a:endParaRPr/>
            </a:p>
            <a:p>
              <a:pPr indent="-228600" lvl="1" marL="228600" marR="0" rtl="0" algn="l">
                <a:lnSpc>
                  <a:spcPct val="90000"/>
                </a:lnSpc>
                <a:spcBef>
                  <a:spcPts val="420"/>
                </a:spcBef>
                <a:spcAft>
                  <a:spcPts val="0"/>
                </a:spcAft>
                <a:buClr>
                  <a:schemeClr val="lt1"/>
                </a:buClr>
                <a:buSzPts val="2100"/>
                <a:buFont typeface="Calibri"/>
                <a:buChar char="•"/>
              </a:pPr>
              <a:r>
                <a:rPr lang="en" sz="2100">
                  <a:solidFill>
                    <a:schemeClr val="lt1"/>
                  </a:solidFill>
                  <a:latin typeface="Calibri"/>
                  <a:ea typeface="Calibri"/>
                  <a:cs typeface="Calibri"/>
                  <a:sym typeface="Calibri"/>
                </a:rPr>
                <a:t>Download</a:t>
              </a:r>
              <a:r>
                <a:rPr b="0" i="0" lang="en" sz="2100" u="none" cap="none" strike="noStrike">
                  <a:solidFill>
                    <a:schemeClr val="lt1"/>
                  </a:solidFill>
                  <a:latin typeface="Calibri"/>
                  <a:ea typeface="Calibri"/>
                  <a:cs typeface="Calibri"/>
                  <a:sym typeface="Calibri"/>
                </a:rPr>
                <a:t> map as </a:t>
              </a:r>
              <a:r>
                <a:rPr lang="en" sz="2100">
                  <a:solidFill>
                    <a:schemeClr val="lt1"/>
                  </a:solidFill>
                  <a:latin typeface="Calibri"/>
                  <a:ea typeface="Calibri"/>
                  <a:cs typeface="Calibri"/>
                  <a:sym typeface="Calibri"/>
                </a:rPr>
                <a:t>JSON</a:t>
              </a:r>
              <a:r>
                <a:rPr b="0" i="0" lang="en" sz="2100" u="none" cap="none" strike="noStrike">
                  <a:solidFill>
                    <a:schemeClr val="lt1"/>
                  </a:solidFill>
                  <a:latin typeface="Calibri"/>
                  <a:ea typeface="Calibri"/>
                  <a:cs typeface="Calibri"/>
                  <a:sym typeface="Calibri"/>
                </a:rPr>
                <a:t> file</a:t>
              </a:r>
              <a:endParaRPr/>
            </a:p>
            <a:p>
              <a:pPr indent="-228600" lvl="1" marL="228600" marR="0" rtl="0" algn="l">
                <a:lnSpc>
                  <a:spcPct val="90000"/>
                </a:lnSpc>
                <a:spcBef>
                  <a:spcPts val="420"/>
                </a:spcBef>
                <a:spcAft>
                  <a:spcPts val="0"/>
                </a:spcAft>
                <a:buClr>
                  <a:schemeClr val="lt1"/>
                </a:buClr>
                <a:buSzPts val="2100"/>
                <a:buFont typeface="Calibri"/>
                <a:buChar char="•"/>
              </a:pPr>
              <a:r>
                <a:rPr b="0" i="0" lang="en" sz="2100" u="none" cap="none" strike="noStrike">
                  <a:solidFill>
                    <a:schemeClr val="lt1"/>
                  </a:solidFill>
                  <a:latin typeface="Calibri"/>
                  <a:ea typeface="Calibri"/>
                  <a:cs typeface="Calibri"/>
                  <a:sym typeface="Calibri"/>
                </a:rPr>
                <a:t>Import local </a:t>
              </a:r>
              <a:r>
                <a:rPr lang="en" sz="2100">
                  <a:solidFill>
                    <a:schemeClr val="lt1"/>
                  </a:solidFill>
                  <a:latin typeface="Calibri"/>
                  <a:ea typeface="Calibri"/>
                  <a:cs typeface="Calibri"/>
                  <a:sym typeface="Calibri"/>
                </a:rPr>
                <a:t>JSON </a:t>
              </a:r>
              <a:r>
                <a:rPr b="0" i="0" lang="en" sz="2100" u="none" cap="none" strike="noStrike">
                  <a:solidFill>
                    <a:schemeClr val="lt1"/>
                  </a:solidFill>
                  <a:latin typeface="Calibri"/>
                  <a:ea typeface="Calibri"/>
                  <a:cs typeface="Calibri"/>
                  <a:sym typeface="Calibri"/>
                </a:rPr>
                <a:t>file and continue working on it!</a:t>
              </a:r>
              <a:endParaRPr/>
            </a:p>
            <a:p>
              <a:pPr indent="-228600" lvl="1" marL="228600" marR="0" rtl="0" algn="l">
                <a:lnSpc>
                  <a:spcPct val="90000"/>
                </a:lnSpc>
                <a:spcBef>
                  <a:spcPts val="420"/>
                </a:spcBef>
                <a:spcAft>
                  <a:spcPts val="0"/>
                </a:spcAft>
                <a:buClr>
                  <a:schemeClr val="lt1"/>
                </a:buClr>
                <a:buSzPts val="2100"/>
                <a:buFont typeface="Calibri"/>
                <a:buChar char="•"/>
              </a:pPr>
              <a:r>
                <a:rPr b="0" i="0" lang="en" sz="2100" u="none" cap="none" strike="noStrike">
                  <a:solidFill>
                    <a:schemeClr val="lt1"/>
                  </a:solidFill>
                  <a:latin typeface="Calibri"/>
                  <a:ea typeface="Calibri"/>
                  <a:cs typeface="Calibri"/>
                  <a:sym typeface="Calibri"/>
                </a:rPr>
                <a:t>Play your own map at any time</a:t>
              </a:r>
              <a:endParaRPr/>
            </a:p>
          </p:txBody>
        </p:sp>
        <p:sp>
          <p:nvSpPr>
            <p:cNvPr id="232" name="Google Shape;232;p31"/>
            <p:cNvSpPr/>
            <p:nvPr/>
          </p:nvSpPr>
          <p:spPr>
            <a:xfrm>
              <a:off x="0" y="2769869"/>
              <a:ext cx="4697700" cy="647700"/>
            </a:xfrm>
            <a:prstGeom prst="roundRect">
              <a:avLst>
                <a:gd fmla="val 16667" name="adj"/>
              </a:avLst>
            </a:prstGeom>
            <a:solidFill>
              <a:srgbClr val="267F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txBox="1"/>
            <p:nvPr/>
          </p:nvSpPr>
          <p:spPr>
            <a:xfrm>
              <a:off x="31613" y="2801482"/>
              <a:ext cx="4634400" cy="584400"/>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Choi</a:t>
              </a:r>
              <a:r>
                <a:rPr lang="en" sz="2700">
                  <a:solidFill>
                    <a:schemeClr val="lt1"/>
                  </a:solidFill>
                  <a:latin typeface="Calibri"/>
                  <a:ea typeface="Calibri"/>
                  <a:cs typeface="Calibri"/>
                  <a:sym typeface="Calibri"/>
                </a:rPr>
                <a:t>c</a:t>
              </a:r>
              <a:r>
                <a:rPr b="0" i="0" lang="en" sz="2700" u="none" cap="none" strike="noStrike">
                  <a:solidFill>
                    <a:schemeClr val="lt1"/>
                  </a:solidFill>
                  <a:latin typeface="Calibri"/>
                  <a:ea typeface="Calibri"/>
                  <a:cs typeface="Calibri"/>
                  <a:sym typeface="Calibri"/>
                </a:rPr>
                <a:t>es</a:t>
              </a:r>
              <a:endParaRPr b="0" i="0" sz="2700" u="none" cap="none" strike="noStrike">
                <a:solidFill>
                  <a:schemeClr val="lt1"/>
                </a:solidFill>
                <a:latin typeface="Calibri"/>
                <a:ea typeface="Calibri"/>
                <a:cs typeface="Calibri"/>
                <a:sym typeface="Calibri"/>
              </a:endParaRPr>
            </a:p>
          </p:txBody>
        </p:sp>
        <p:sp>
          <p:nvSpPr>
            <p:cNvPr id="234" name="Google Shape;234;p31"/>
            <p:cNvSpPr/>
            <p:nvPr/>
          </p:nvSpPr>
          <p:spPr>
            <a:xfrm>
              <a:off x="0" y="3417464"/>
              <a:ext cx="4697700" cy="6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txBox="1"/>
            <p:nvPr/>
          </p:nvSpPr>
          <p:spPr>
            <a:xfrm>
              <a:off x="0" y="3417464"/>
              <a:ext cx="4697700" cy="656700"/>
            </a:xfrm>
            <a:prstGeom prst="rect">
              <a:avLst/>
            </a:prstGeom>
            <a:noFill/>
            <a:ln>
              <a:noFill/>
            </a:ln>
          </p:spPr>
          <p:txBody>
            <a:bodyPr anchorCtr="0" anchor="t" bIns="34275" lIns="149150" spcFirstLastPara="1" rIns="192000" wrap="square" tIns="34275">
              <a:noAutofit/>
            </a:bodyPr>
            <a:lstStyle/>
            <a:p>
              <a:pPr indent="-228600" lvl="1" marL="228600" marR="0" rtl="0" algn="l">
                <a:lnSpc>
                  <a:spcPct val="90000"/>
                </a:lnSpc>
                <a:spcBef>
                  <a:spcPts val="0"/>
                </a:spcBef>
                <a:spcAft>
                  <a:spcPts val="0"/>
                </a:spcAft>
                <a:buClr>
                  <a:schemeClr val="lt1"/>
                </a:buClr>
                <a:buSzPts val="2100"/>
                <a:buFont typeface="Calibri"/>
                <a:buChar char="•"/>
              </a:pPr>
              <a:r>
                <a:rPr b="0" i="0" lang="en" sz="2100" u="none" cap="none" strike="noStrike">
                  <a:solidFill>
                    <a:schemeClr val="lt1"/>
                  </a:solidFill>
                  <a:latin typeface="Calibri"/>
                  <a:ea typeface="Calibri"/>
                  <a:cs typeface="Calibri"/>
                  <a:sym typeface="Calibri"/>
                </a:rPr>
                <a:t>User can choose different built in maps,  </a:t>
              </a:r>
              <a:r>
                <a:rPr lang="en" sz="2100">
                  <a:solidFill>
                    <a:schemeClr val="lt1"/>
                  </a:solidFill>
                  <a:latin typeface="Calibri"/>
                  <a:ea typeface="Calibri"/>
                  <a:cs typeface="Calibri"/>
                  <a:sym typeface="Calibri"/>
                </a:rPr>
                <a:t>D</a:t>
              </a:r>
              <a:r>
                <a:rPr b="0" i="0" lang="en" sz="2100" u="none" cap="none" strike="noStrike">
                  <a:solidFill>
                    <a:schemeClr val="lt1"/>
                  </a:solidFill>
                  <a:latin typeface="Calibri"/>
                  <a:ea typeface="Calibri"/>
                  <a:cs typeface="Calibri"/>
                  <a:sym typeface="Calibri"/>
                </a:rPr>
                <a:t>ragonball or </a:t>
              </a:r>
              <a:r>
                <a:rPr lang="en" sz="2100">
                  <a:solidFill>
                    <a:schemeClr val="lt1"/>
                  </a:solidFill>
                  <a:latin typeface="Calibri"/>
                  <a:ea typeface="Calibri"/>
                  <a:cs typeface="Calibri"/>
                  <a:sym typeface="Calibri"/>
                </a:rPr>
                <a:t>B</a:t>
              </a:r>
              <a:r>
                <a:rPr b="0" i="0" lang="en" sz="2100" u="none" cap="none" strike="noStrike">
                  <a:solidFill>
                    <a:schemeClr val="lt1"/>
                  </a:solidFill>
                  <a:latin typeface="Calibri"/>
                  <a:ea typeface="Calibri"/>
                  <a:cs typeface="Calibri"/>
                  <a:sym typeface="Calibri"/>
                </a:rPr>
                <a:t>asketball, etc.</a:t>
              </a:r>
              <a:endParaRPr/>
            </a:p>
          </p:txBody>
        </p:sp>
      </p:grpSp>
      <p:sp>
        <p:nvSpPr>
          <p:cNvPr id="236" name="Google Shape;23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311700" y="445025"/>
            <a:ext cx="410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DragonBall</a:t>
            </a:r>
            <a:endParaRPr/>
          </a:p>
        </p:txBody>
      </p:sp>
      <p:pic>
        <p:nvPicPr>
          <p:cNvPr id="242" name="Google Shape;242;p32"/>
          <p:cNvPicPr preferRelativeResize="0"/>
          <p:nvPr/>
        </p:nvPicPr>
        <p:blipFill>
          <a:blip r:embed="rId3">
            <a:alphaModFix/>
          </a:blip>
          <a:stretch>
            <a:fillRect/>
          </a:stretch>
        </p:blipFill>
        <p:spPr>
          <a:xfrm>
            <a:off x="152925" y="1085700"/>
            <a:ext cx="4419074" cy="2972101"/>
          </a:xfrm>
          <a:prstGeom prst="rect">
            <a:avLst/>
          </a:prstGeom>
          <a:noFill/>
          <a:ln>
            <a:noFill/>
          </a:ln>
        </p:spPr>
      </p:pic>
      <p:pic>
        <p:nvPicPr>
          <p:cNvPr id="243" name="Google Shape;243;p32"/>
          <p:cNvPicPr preferRelativeResize="0"/>
          <p:nvPr/>
        </p:nvPicPr>
        <p:blipFill>
          <a:blip r:embed="rId4">
            <a:alphaModFix/>
          </a:blip>
          <a:stretch>
            <a:fillRect/>
          </a:stretch>
        </p:blipFill>
        <p:spPr>
          <a:xfrm>
            <a:off x="4572000" y="1085688"/>
            <a:ext cx="4474925" cy="2972124"/>
          </a:xfrm>
          <a:prstGeom prst="rect">
            <a:avLst/>
          </a:prstGeom>
          <a:noFill/>
          <a:ln>
            <a:noFill/>
          </a:ln>
        </p:spPr>
      </p:pic>
      <p:sp>
        <p:nvSpPr>
          <p:cNvPr id="244" name="Google Shape;24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
        <p:nvSpPr>
          <p:cNvPr id="245" name="Google Shape;245;p32"/>
          <p:cNvSpPr txBox="1"/>
          <p:nvPr>
            <p:ph type="title"/>
          </p:nvPr>
        </p:nvSpPr>
        <p:spPr>
          <a:xfrm>
            <a:off x="4669125" y="445025"/>
            <a:ext cx="410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BasketBall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49" name="Shape 249"/>
        <p:cNvGrpSpPr/>
        <p:nvPr/>
      </p:nvGrpSpPr>
      <p:grpSpPr>
        <a:xfrm>
          <a:off x="0" y="0"/>
          <a:ext cx="0" cy="0"/>
          <a:chOff x="0" y="0"/>
          <a:chExt cx="0" cy="0"/>
        </a:xfrm>
      </p:grpSpPr>
      <p:sp>
        <p:nvSpPr>
          <p:cNvPr id="250" name="Google Shape;250;p33"/>
          <p:cNvSpPr txBox="1"/>
          <p:nvPr>
            <p:ph type="title"/>
          </p:nvPr>
        </p:nvSpPr>
        <p:spPr>
          <a:xfrm>
            <a:off x="628650" y="534924"/>
            <a:ext cx="2530602" cy="412851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lang="en" sz="2800"/>
              <a:t>Controller</a:t>
            </a:r>
            <a:endParaRPr/>
          </a:p>
        </p:txBody>
      </p:sp>
      <p:grpSp>
        <p:nvGrpSpPr>
          <p:cNvPr id="251" name="Google Shape;251;p33"/>
          <p:cNvGrpSpPr/>
          <p:nvPr/>
        </p:nvGrpSpPr>
        <p:grpSpPr>
          <a:xfrm>
            <a:off x="3819906" y="541782"/>
            <a:ext cx="4697730" cy="4190924"/>
            <a:chOff x="0" y="6858"/>
            <a:chExt cx="4697730" cy="4190924"/>
          </a:xfrm>
        </p:grpSpPr>
        <p:sp>
          <p:nvSpPr>
            <p:cNvPr id="252" name="Google Shape;252;p33"/>
            <p:cNvSpPr/>
            <p:nvPr/>
          </p:nvSpPr>
          <p:spPr>
            <a:xfrm>
              <a:off x="0" y="6858"/>
              <a:ext cx="4697730" cy="719549"/>
            </a:xfrm>
            <a:prstGeom prst="roundRect">
              <a:avLst>
                <a:gd fmla="val 16667" name="adj"/>
              </a:avLst>
            </a:prstGeom>
            <a:solidFill>
              <a:srgbClr val="5F9DD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
            <p:cNvSpPr txBox="1"/>
            <p:nvPr/>
          </p:nvSpPr>
          <p:spPr>
            <a:xfrm>
              <a:off x="35125" y="41983"/>
              <a:ext cx="4627480" cy="649299"/>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lang="en" sz="3000">
                  <a:solidFill>
                    <a:schemeClr val="lt1"/>
                  </a:solidFill>
                  <a:latin typeface="Calibri"/>
                  <a:ea typeface="Calibri"/>
                  <a:cs typeface="Calibri"/>
                  <a:sym typeface="Calibri"/>
                </a:rPr>
                <a:t>Requests</a:t>
              </a:r>
              <a:endParaRPr/>
            </a:p>
          </p:txBody>
        </p:sp>
        <p:sp>
          <p:nvSpPr>
            <p:cNvPr id="254" name="Google Shape;254;p33"/>
            <p:cNvSpPr/>
            <p:nvPr/>
          </p:nvSpPr>
          <p:spPr>
            <a:xfrm>
              <a:off x="0" y="726408"/>
              <a:ext cx="4697730" cy="49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txBox="1"/>
            <p:nvPr/>
          </p:nvSpPr>
          <p:spPr>
            <a:xfrm>
              <a:off x="0" y="802608"/>
              <a:ext cx="4697700" cy="496800"/>
            </a:xfrm>
            <a:prstGeom prst="rect">
              <a:avLst/>
            </a:prstGeom>
            <a:noFill/>
            <a:ln>
              <a:noFill/>
            </a:ln>
          </p:spPr>
          <p:txBody>
            <a:bodyPr anchorCtr="0" anchor="t" bIns="38100" lIns="149150" spcFirstLastPara="1" rIns="213350" wrap="square" tIns="38100">
              <a:noAutofit/>
            </a:bodyPr>
            <a:lstStyle/>
            <a:p>
              <a:pPr indent="-196850" lvl="1" marL="228600" marR="0" rtl="0" algn="l">
                <a:lnSpc>
                  <a:spcPct val="90000"/>
                </a:lnSpc>
                <a:spcBef>
                  <a:spcPts val="0"/>
                </a:spcBef>
                <a:spcAft>
                  <a:spcPts val="0"/>
                </a:spcAft>
                <a:buClr>
                  <a:srgbClr val="FFFFFF"/>
                </a:buClr>
                <a:buSzPts val="1800"/>
                <a:buFont typeface="Calibri"/>
                <a:buChar char="•"/>
              </a:pPr>
              <a:r>
                <a:rPr lang="en" sz="1800">
                  <a:solidFill>
                    <a:srgbClr val="FFFFFF"/>
                  </a:solidFill>
                </a:rPr>
                <a:t>Get requests from front end </a:t>
              </a:r>
              <a:endParaRPr sz="1800">
                <a:solidFill>
                  <a:srgbClr val="FFFFFF"/>
                </a:solidFill>
              </a:endParaRPr>
            </a:p>
          </p:txBody>
        </p:sp>
        <p:sp>
          <p:nvSpPr>
            <p:cNvPr id="256" name="Google Shape;256;p33"/>
            <p:cNvSpPr/>
            <p:nvPr/>
          </p:nvSpPr>
          <p:spPr>
            <a:xfrm>
              <a:off x="0" y="1223208"/>
              <a:ext cx="4697730" cy="719549"/>
            </a:xfrm>
            <a:prstGeom prst="roundRect">
              <a:avLst>
                <a:gd fmla="val 16667" name="adj"/>
              </a:avLst>
            </a:prstGeom>
            <a:solidFill>
              <a:srgbClr val="267F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txBox="1"/>
            <p:nvPr/>
          </p:nvSpPr>
          <p:spPr>
            <a:xfrm>
              <a:off x="35125" y="1258333"/>
              <a:ext cx="4627480" cy="649299"/>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lang="en" sz="3000">
                  <a:solidFill>
                    <a:schemeClr val="lt1"/>
                  </a:solidFill>
                  <a:latin typeface="Calibri"/>
                  <a:ea typeface="Calibri"/>
                  <a:cs typeface="Calibri"/>
                  <a:sym typeface="Calibri"/>
                </a:rPr>
                <a:t>Mapping</a:t>
              </a:r>
              <a:endParaRPr/>
            </a:p>
          </p:txBody>
        </p:sp>
        <p:sp>
          <p:nvSpPr>
            <p:cNvPr id="258" name="Google Shape;258;p33"/>
            <p:cNvSpPr/>
            <p:nvPr/>
          </p:nvSpPr>
          <p:spPr>
            <a:xfrm>
              <a:off x="0" y="1942758"/>
              <a:ext cx="4697730" cy="7296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txBox="1"/>
            <p:nvPr/>
          </p:nvSpPr>
          <p:spPr>
            <a:xfrm>
              <a:off x="0" y="2018958"/>
              <a:ext cx="4697700" cy="729600"/>
            </a:xfrm>
            <a:prstGeom prst="rect">
              <a:avLst/>
            </a:prstGeom>
            <a:noFill/>
            <a:ln>
              <a:noFill/>
            </a:ln>
          </p:spPr>
          <p:txBody>
            <a:bodyPr anchorCtr="0" anchor="t" bIns="38100" lIns="149150" spcFirstLastPara="1" rIns="213350" wrap="square" tIns="38100">
              <a:noAutofit/>
            </a:bodyPr>
            <a:lstStyle/>
            <a:p>
              <a:pPr indent="-196850" lvl="1" marL="228600" marR="0" rtl="0" algn="l">
                <a:lnSpc>
                  <a:spcPct val="90000"/>
                </a:lnSpc>
                <a:spcBef>
                  <a:spcPts val="0"/>
                </a:spcBef>
                <a:spcAft>
                  <a:spcPts val="0"/>
                </a:spcAft>
                <a:buClr>
                  <a:srgbClr val="FFFFFF"/>
                </a:buClr>
                <a:buSzPts val="1800"/>
                <a:buFont typeface="Calibri"/>
                <a:buChar char="•"/>
              </a:pPr>
              <a:r>
                <a:rPr lang="en" sz="1800">
                  <a:solidFill>
                    <a:srgbClr val="FFFFFF"/>
                  </a:solidFill>
                </a:rPr>
                <a:t>Map to different Dispatch Adapters according to IDs in the response</a:t>
              </a:r>
              <a:endParaRPr sz="1800">
                <a:solidFill>
                  <a:srgbClr val="FFFFFF"/>
                </a:solidFill>
              </a:endParaRPr>
            </a:p>
          </p:txBody>
        </p:sp>
        <p:sp>
          <p:nvSpPr>
            <p:cNvPr id="260" name="Google Shape;260;p33"/>
            <p:cNvSpPr/>
            <p:nvPr/>
          </p:nvSpPr>
          <p:spPr>
            <a:xfrm>
              <a:off x="0" y="2672433"/>
              <a:ext cx="4697730" cy="719549"/>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txBox="1"/>
            <p:nvPr/>
          </p:nvSpPr>
          <p:spPr>
            <a:xfrm>
              <a:off x="35125" y="2707558"/>
              <a:ext cx="4627500" cy="649200"/>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b="0" i="0" lang="en" sz="3000" u="none" cap="none" strike="noStrike">
                  <a:solidFill>
                    <a:schemeClr val="lt1"/>
                  </a:solidFill>
                  <a:latin typeface="Calibri"/>
                  <a:ea typeface="Calibri"/>
                  <a:cs typeface="Calibri"/>
                  <a:sym typeface="Calibri"/>
                </a:rPr>
                <a:t>Multiple users</a:t>
              </a:r>
              <a:endParaRPr/>
            </a:p>
          </p:txBody>
        </p:sp>
        <p:sp>
          <p:nvSpPr>
            <p:cNvPr id="262" name="Google Shape;262;p33"/>
            <p:cNvSpPr/>
            <p:nvPr/>
          </p:nvSpPr>
          <p:spPr>
            <a:xfrm>
              <a:off x="0" y="3391982"/>
              <a:ext cx="4697730" cy="7296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txBox="1"/>
            <p:nvPr/>
          </p:nvSpPr>
          <p:spPr>
            <a:xfrm>
              <a:off x="0" y="3468182"/>
              <a:ext cx="4697700" cy="729600"/>
            </a:xfrm>
            <a:prstGeom prst="rect">
              <a:avLst/>
            </a:prstGeom>
            <a:noFill/>
            <a:ln>
              <a:noFill/>
            </a:ln>
          </p:spPr>
          <p:txBody>
            <a:bodyPr anchorCtr="0" anchor="t" bIns="38100" lIns="149150" spcFirstLastPara="1" rIns="213350" wrap="square" tIns="38100">
              <a:noAutofit/>
            </a:bodyPr>
            <a:lstStyle/>
            <a:p>
              <a:pPr indent="-196850" lvl="1" marL="228600" marR="0" rtl="0" algn="l">
                <a:lnSpc>
                  <a:spcPct val="90000"/>
                </a:lnSpc>
                <a:spcBef>
                  <a:spcPts val="0"/>
                </a:spcBef>
                <a:spcAft>
                  <a:spcPts val="0"/>
                </a:spcAft>
                <a:buClr>
                  <a:schemeClr val="lt1"/>
                </a:buClr>
                <a:buSzPts val="1800"/>
                <a:buFont typeface="Calibri"/>
                <a:buChar char="•"/>
              </a:pPr>
              <a:r>
                <a:rPr b="0" i="0" lang="en" sz="1800" u="none" cap="none" strike="noStrike">
                  <a:solidFill>
                    <a:schemeClr val="lt1"/>
                  </a:solidFill>
                  <a:latin typeface="Calibri"/>
                  <a:ea typeface="Calibri"/>
                  <a:cs typeface="Calibri"/>
                  <a:sym typeface="Calibri"/>
                </a:rPr>
                <a:t>Token keys are used to instantiate multiple </a:t>
              </a:r>
              <a:r>
                <a:rPr lang="en" sz="1800">
                  <a:solidFill>
                    <a:schemeClr val="lt1"/>
                  </a:solidFill>
                  <a:latin typeface="Calibri"/>
                  <a:ea typeface="Calibri"/>
                  <a:cs typeface="Calibri"/>
                  <a:sym typeface="Calibri"/>
                </a:rPr>
                <a:t>D</a:t>
              </a:r>
              <a:r>
                <a:rPr b="0" i="0" lang="en" sz="1800" u="none" cap="none" strike="noStrike">
                  <a:solidFill>
                    <a:schemeClr val="lt1"/>
                  </a:solidFill>
                  <a:latin typeface="Calibri"/>
                  <a:ea typeface="Calibri"/>
                  <a:cs typeface="Calibri"/>
                  <a:sym typeface="Calibri"/>
                </a:rPr>
                <a:t>ispatch </a:t>
              </a:r>
              <a:r>
                <a:rPr lang="en" sz="1800">
                  <a:solidFill>
                    <a:schemeClr val="lt1"/>
                  </a:solidFill>
                  <a:latin typeface="Calibri"/>
                  <a:ea typeface="Calibri"/>
                  <a:cs typeface="Calibri"/>
                  <a:sym typeface="Calibri"/>
                </a:rPr>
                <a:t>A</a:t>
              </a:r>
              <a:r>
                <a:rPr b="0" i="0" lang="en" sz="1800" u="none" cap="none" strike="noStrike">
                  <a:solidFill>
                    <a:schemeClr val="lt1"/>
                  </a:solidFill>
                  <a:latin typeface="Calibri"/>
                  <a:ea typeface="Calibri"/>
                  <a:cs typeface="Calibri"/>
                  <a:sym typeface="Calibri"/>
                </a:rPr>
                <a:t>dapt</a:t>
              </a:r>
              <a:r>
                <a:rPr lang="en" sz="1800">
                  <a:solidFill>
                    <a:schemeClr val="lt1"/>
                  </a:solidFill>
                  <a:latin typeface="Calibri"/>
                  <a:ea typeface="Calibri"/>
                  <a:cs typeface="Calibri"/>
                  <a:sym typeface="Calibri"/>
                </a:rPr>
                <a:t>e</a:t>
              </a:r>
              <a:r>
                <a:rPr b="0" i="0" lang="en" sz="1800" u="none" cap="none" strike="noStrike">
                  <a:solidFill>
                    <a:schemeClr val="lt1"/>
                  </a:solidFill>
                  <a:latin typeface="Calibri"/>
                  <a:ea typeface="Calibri"/>
                  <a:cs typeface="Calibri"/>
                  <a:sym typeface="Calibri"/>
                </a:rPr>
                <a:t>rs.</a:t>
              </a:r>
              <a:endParaRPr sz="1800"/>
            </a:p>
          </p:txBody>
        </p:sp>
      </p:grpSp>
      <p:sp>
        <p:nvSpPr>
          <p:cNvPr id="264" name="Google Shape;26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68" name="Shape 268"/>
        <p:cNvGrpSpPr/>
        <p:nvPr/>
      </p:nvGrpSpPr>
      <p:grpSpPr>
        <a:xfrm>
          <a:off x="0" y="0"/>
          <a:ext cx="0" cy="0"/>
          <a:chOff x="0" y="0"/>
          <a:chExt cx="0" cy="0"/>
        </a:xfrm>
      </p:grpSpPr>
      <p:sp>
        <p:nvSpPr>
          <p:cNvPr id="269" name="Google Shape;269;p34"/>
          <p:cNvSpPr/>
          <p:nvPr/>
        </p:nvSpPr>
        <p:spPr>
          <a:xfrm>
            <a:off x="0" y="4010020"/>
            <a:ext cx="7835438" cy="1133480"/>
          </a:xfrm>
          <a:custGeom>
            <a:rect b="b" l="l" r="r" t="t"/>
            <a:pathLst>
              <a:path extrusionOk="0" h="1511306" w="10447252">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0" name="Google Shape;270;p34"/>
          <p:cNvSpPr/>
          <p:nvPr/>
        </p:nvSpPr>
        <p:spPr>
          <a:xfrm>
            <a:off x="7397168" y="4010025"/>
            <a:ext cx="1746832" cy="1133475"/>
          </a:xfrm>
          <a:custGeom>
            <a:rect b="b" l="l" r="r" t="t"/>
            <a:pathLst>
              <a:path extrusionOk="0" h="1511301" w="2329109">
                <a:moveTo>
                  <a:pt x="697617" y="0"/>
                </a:moveTo>
                <a:lnTo>
                  <a:pt x="2329109" y="0"/>
                </a:lnTo>
                <a:lnTo>
                  <a:pt x="2329109" y="1511301"/>
                </a:lnTo>
                <a:lnTo>
                  <a:pt x="0" y="1511301"/>
                </a:lnTo>
                <a:close/>
              </a:path>
            </a:pathLst>
          </a:custGeom>
          <a:solidFill>
            <a:srgbClr val="404040">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1" name="Google Shape;271;p34"/>
          <p:cNvSpPr txBox="1"/>
          <p:nvPr>
            <p:ph type="title"/>
          </p:nvPr>
        </p:nvSpPr>
        <p:spPr>
          <a:xfrm>
            <a:off x="575430" y="4083626"/>
            <a:ext cx="6821738" cy="62267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0000"/>
              </a:buClr>
              <a:buSzPts val="2800"/>
              <a:buFont typeface="Calibri"/>
              <a:buNone/>
            </a:pPr>
            <a:r>
              <a:rPr lang="en" sz="3000">
                <a:solidFill>
                  <a:srgbClr val="000000"/>
                </a:solidFill>
                <a:latin typeface="Calibri"/>
                <a:ea typeface="Calibri"/>
                <a:cs typeface="Calibri"/>
                <a:sym typeface="Calibri"/>
              </a:rPr>
              <a:t>UML </a:t>
            </a:r>
            <a:r>
              <a:rPr lang="en" sz="3000">
                <a:solidFill>
                  <a:srgbClr val="000000"/>
                </a:solidFill>
              </a:rPr>
              <a:t>D</a:t>
            </a:r>
            <a:r>
              <a:rPr lang="en" sz="3000">
                <a:solidFill>
                  <a:srgbClr val="000000"/>
                </a:solidFill>
                <a:latin typeface="Calibri"/>
                <a:ea typeface="Calibri"/>
                <a:cs typeface="Calibri"/>
                <a:sym typeface="Calibri"/>
              </a:rPr>
              <a:t>iagram</a:t>
            </a:r>
            <a:endParaRPr/>
          </a:p>
        </p:txBody>
      </p:sp>
      <p:pic>
        <p:nvPicPr>
          <p:cNvPr id="272" name="Google Shape;272;p34"/>
          <p:cNvPicPr preferRelativeResize="0"/>
          <p:nvPr/>
        </p:nvPicPr>
        <p:blipFill>
          <a:blip r:embed="rId3">
            <a:alphaModFix/>
          </a:blip>
          <a:stretch>
            <a:fillRect/>
          </a:stretch>
        </p:blipFill>
        <p:spPr>
          <a:xfrm>
            <a:off x="358150" y="160625"/>
            <a:ext cx="8282809" cy="3705220"/>
          </a:xfrm>
          <a:prstGeom prst="rect">
            <a:avLst/>
          </a:prstGeom>
          <a:noFill/>
          <a:ln>
            <a:noFill/>
          </a:ln>
        </p:spPr>
      </p:pic>
      <p:sp>
        <p:nvSpPr>
          <p:cNvPr id="273" name="Google Shape;27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900"/>
              <a:buFont typeface="Calibri"/>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蓝色暖调">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