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Hello everyone, my name is James, and we are team dragonball. </a:t>
            </a:r>
            <a:endParaRPr/>
          </a:p>
          <a:p>
            <a:pPr indent="0" lvl="0" marL="0" rtl="0" algn="l">
              <a:lnSpc>
                <a:spcPct val="100000"/>
              </a:lnSpc>
              <a:spcBef>
                <a:spcPts val="0"/>
              </a:spcBef>
              <a:spcAft>
                <a:spcPts val="0"/>
              </a:spcAft>
              <a:buSzPts val="1100"/>
              <a:buNone/>
            </a:pPr>
            <a:r>
              <a:rPr lang="en-US"/>
              <a:t>So We are team seven, and we have seven teammates, since we know in the anime dragon ball, if you have seven Dragon balls, you can summon the shenran and make one of your dreams come true, we named our team DragonBall.</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These are the Pacman’s </a:t>
            </a:r>
            <a:r>
              <a:rPr lang="en-US"/>
              <a:t>interactions</a:t>
            </a:r>
            <a:r>
              <a:rPr lang="en-US"/>
              <a:t> with the objects in the game: If the Pacman hasn’t been given instructions before colliding with a wall, it will stop at the wall, or it will move according to user’s instruction. There are 3 kinds of dots in the game: Pac dots, Power dots and Bonus Dots. The Pacman will eat all three kinds of dots and gain points with a slight difference being that the power dots will vest power in the Pacman thus it can hunt ghosts, and Bonus Dots will give more points to the Pacman. The last scenario is dependent on the status of the Pacman: if the Pacman is empowered, it can eat the ghost, otherwise it will be killed.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When the game initializes, the ghost will have normal strategy. The ghosts will wait at spawning point and starts chasing the Pacman when the game begins. Another use case is when the ghost is eaten by the Pacman, the ghost will transform into eyes and travel back home.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ghost will turn to dark blue color when the Pacman eats a Power dot. It will try to escape from the Pacman with a decreased velocity, and will be eaten if a pacman catches it. If the ghost hasn’t been hunted by the Pacman after a while, the ghost will flash for a few seconds and start hunting the Pacman again. Next, I’ll let Yifan take over the stage.</a:t>
            </a:r>
            <a:endParaRPr/>
          </a:p>
        </p:txBody>
      </p:sp>
      <p:sp>
        <p:nvSpPr>
          <p:cNvPr id="350" name="Google Shape;350;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our UML Diagram. Our game is totally object oriented, we treat every element on the map as an object. There are pac, wall, and ghost and pacman. Also there are strategies and commands to help update the status of our models. We encapsulate the object moving behavior to the MovingObject class, it will  make managing the movement of ghosts and pacman much easier.</a:t>
            </a:r>
            <a:endParaRPr/>
          </a:p>
        </p:txBody>
      </p:sp>
      <p:sp>
        <p:nvSpPr>
          <p:cNvPr id="366" name="Google Shape;366;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Considering the ghosts moving strategies, we use the IUpdateStrategy interface to represent the status of ghosts.</a:t>
            </a:r>
            <a:endParaRPr/>
          </a:p>
        </p:txBody>
      </p:sp>
      <p:sp>
        <p:nvSpPr>
          <p:cNvPr id="373" name="Google Shape;373;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These are our interfaces and abstract class, I will explain them a little bit more in the following slides.</a:t>
            </a:r>
            <a:endParaRPr/>
          </a:p>
        </p:txBody>
      </p:sp>
      <p:sp>
        <p:nvSpPr>
          <p:cNvPr id="380" name="Google Shape;380;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Typeable interface is basically implemented by most of the classes, it’s used to represent the model’s type, for example, the ghosts’ strategies should have different types.</a:t>
            </a:r>
            <a:endParaRPr/>
          </a:p>
        </p:txBody>
      </p:sp>
      <p:sp>
        <p:nvSpPr>
          <p:cNvPr id="396" name="Google Shape;396;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ICollisionStrategy is used to trigger interaction between objects, for instance, gain scores and kill the man.</a:t>
            </a:r>
            <a:endParaRPr/>
          </a:p>
        </p:txBody>
      </p:sp>
      <p:sp>
        <p:nvSpPr>
          <p:cNvPr id="408" name="Google Shape;408;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IUpdateStrategy will determine how the ghosts will move, and represent the ghosts’ status.</a:t>
            </a:r>
            <a:endParaRPr/>
          </a:p>
        </p:txBody>
      </p:sp>
      <p:sp>
        <p:nvSpPr>
          <p:cNvPr id="417" name="Google Shape;417;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Commands are simply used to perform updates on objects.</a:t>
            </a:r>
            <a:endParaRPr/>
          </a:p>
        </p:txBody>
      </p:sp>
      <p:sp>
        <p:nvSpPr>
          <p:cNvPr id="426" name="Google Shape;426;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These are my wonderful teammates, they have done a great job in this project. It’s my honor to work with them.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MovingObject class makes moving ghosts and man very simple, it hides all the detail of moving, which will make development much easier.</a:t>
            </a:r>
            <a:endParaRPr/>
          </a:p>
          <a:p>
            <a:pPr indent="0" lvl="0" marL="0" rtl="0" algn="l">
              <a:spcBef>
                <a:spcPts val="0"/>
              </a:spcBef>
              <a:spcAft>
                <a:spcPts val="0"/>
              </a:spcAft>
              <a:buNone/>
            </a:pPr>
            <a:r>
              <a:rPr lang="en-US"/>
              <a:t>So here’s the general design of our models, and then my teammate Tingting will introduce our next step.</a:t>
            </a:r>
            <a:endParaRPr/>
          </a:p>
        </p:txBody>
      </p:sp>
      <p:sp>
        <p:nvSpPr>
          <p:cNvPr id="435" name="Google Shape;435;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In this presentation, we have four topics to discuss, First we are gonna talk about the Game Overview and Use cases. Then we will give you a more in depth introduction about our UML, Interface and abstract class. Finally in the next step section, we will talk a little bit about our future plan. Ken and I will introduce the Game Overview section to you guys, and the rest of my team will introduce the remaining sections.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Our design of the game </a:t>
            </a:r>
            <a:r>
              <a:rPr lang="en-US"/>
              <a:t>is</a:t>
            </a:r>
            <a:r>
              <a:rPr lang="en-US"/>
              <a:t> inspired by the DragonBall, therefore, our map contains a dragon and a ball.</a:t>
            </a:r>
            <a:endParaRPr/>
          </a:p>
        </p:txBody>
      </p:sp>
      <p:sp>
        <p:nvSpPr>
          <p:cNvPr id="212" name="Google Shape;212;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the sketch of our game map, as you can tell, the part on the left looks like a ball, and the part on the right looks like a dragon. </a:t>
            </a:r>
            <a:endParaRPr/>
          </a:p>
        </p:txBody>
      </p:sp>
      <p:sp>
        <p:nvSpPr>
          <p:cNvPr id="222" name="Google Shape;222;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Thank you James.</a:t>
            </a:r>
            <a:endParaRPr>
              <a:solidFill>
                <a:schemeClr val="dk1"/>
              </a:solidFill>
            </a:endParaRPr>
          </a:p>
          <a:p>
            <a:pPr indent="0" lvl="0" marL="0" rtl="0" algn="l">
              <a:spcBef>
                <a:spcPts val="0"/>
              </a:spcBef>
              <a:spcAft>
                <a:spcPts val="0"/>
              </a:spcAft>
              <a:buNone/>
            </a:pPr>
            <a:r>
              <a:rPr lang="en-US"/>
              <a:t>There are 6 elements in our game. Wall, there are 3 kinds of wall in our game, if a wall is colored blue, orange or red, then it’s a regular wall, a wall that only Ghost can pass is green and a white transportation wall.</a:t>
            </a:r>
            <a:endParaRPr/>
          </a:p>
          <a:p>
            <a:pPr indent="0" lvl="0" marL="0" rtl="0" algn="l">
              <a:spcBef>
                <a:spcPts val="0"/>
              </a:spcBef>
              <a:spcAft>
                <a:spcPts val="0"/>
              </a:spcAft>
              <a:buNone/>
            </a:pPr>
            <a:r>
              <a:rPr lang="en-US"/>
              <a:t>Pacman, our main character.</a:t>
            </a:r>
            <a:endParaRPr/>
          </a:p>
          <a:p>
            <a:pPr indent="0" lvl="0" marL="0" rtl="0" algn="l">
              <a:spcBef>
                <a:spcPts val="0"/>
              </a:spcBef>
              <a:spcAft>
                <a:spcPts val="0"/>
              </a:spcAft>
              <a:buNone/>
            </a:pPr>
            <a:r>
              <a:rPr lang="en-US"/>
              <a:t>Ghost, with two states, one can be eaten by pacman, another kills the pacman.</a:t>
            </a:r>
            <a:endParaRPr/>
          </a:p>
          <a:p>
            <a:pPr indent="0" lvl="0" marL="0" rtl="0" algn="l">
              <a:spcBef>
                <a:spcPts val="0"/>
              </a:spcBef>
              <a:spcAft>
                <a:spcPts val="0"/>
              </a:spcAft>
              <a:buNone/>
            </a:pPr>
            <a:r>
              <a:rPr lang="en-US"/>
              <a:t>Pacdots, which contains regular dots and power dots.</a:t>
            </a:r>
            <a:endParaRPr/>
          </a:p>
          <a:p>
            <a:pPr indent="0" lvl="0" marL="0" rtl="0" algn="l">
              <a:spcBef>
                <a:spcPts val="0"/>
              </a:spcBef>
              <a:spcAft>
                <a:spcPts val="0"/>
              </a:spcAft>
              <a:buNone/>
            </a:pPr>
            <a:r>
              <a:rPr lang="en-US"/>
              <a:t>Info board, with life, level, score and highscore in it.</a:t>
            </a:r>
            <a:endParaRPr/>
          </a:p>
          <a:p>
            <a:pPr indent="0" lvl="0" marL="0" rtl="0" algn="l">
              <a:spcBef>
                <a:spcPts val="0"/>
              </a:spcBef>
              <a:spcAft>
                <a:spcPts val="0"/>
              </a:spcAft>
              <a:buNone/>
            </a:pPr>
            <a:r>
              <a:rPr lang="en-US"/>
              <a:t>Besides, two buttons are included, a start button to reset the game and a pause button to pause it.</a:t>
            </a:r>
            <a:endParaRPr/>
          </a:p>
          <a:p>
            <a:pPr indent="0" lvl="0" marL="0" rtl="0" algn="l">
              <a:spcBef>
                <a:spcPts val="0"/>
              </a:spcBef>
              <a:spcAft>
                <a:spcPts val="0"/>
              </a:spcAft>
              <a:buNone/>
            </a:pPr>
            <a:r>
              <a:t/>
            </a:r>
            <a:endParaRPr/>
          </a:p>
        </p:txBody>
      </p:sp>
      <p:sp>
        <p:nvSpPr>
          <p:cNvPr id="229" name="Google Shape;229;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Here is an overview of the game layout. You can tell from this demo that it contains what a basic pac-man game needs, a cute logo and some control buttons.</a:t>
            </a:r>
            <a:endParaRPr/>
          </a:p>
          <a:p>
            <a:pPr indent="0" lvl="0" marL="0" rtl="0" algn="l">
              <a:lnSpc>
                <a:spcPct val="100000"/>
              </a:lnSpc>
              <a:spcBef>
                <a:spcPts val="0"/>
              </a:spcBef>
              <a:spcAft>
                <a:spcPts val="0"/>
              </a:spcAft>
              <a:buSzPts val="1100"/>
              <a:buNone/>
            </a:pPr>
            <a:r>
              <a:rPr lang="en-US"/>
              <a:t>Ghosts will respawn from the cage above the pacman and enter the world through the green wall.</a:t>
            </a:r>
            <a:endParaRPr/>
          </a:p>
          <a:p>
            <a:pPr indent="0" lvl="0" marL="0" rtl="0" algn="l">
              <a:lnSpc>
                <a:spcPct val="100000"/>
              </a:lnSpc>
              <a:spcBef>
                <a:spcPts val="0"/>
              </a:spcBef>
              <a:spcAft>
                <a:spcPts val="0"/>
              </a:spcAft>
              <a:buSzPts val="1100"/>
              <a:buNone/>
            </a:pPr>
            <a:r>
              <a:rPr lang="en-US"/>
              <a:t>The pac-man and ghosts are able to transport between the left and right exit.</a:t>
            </a:r>
            <a:endParaRPr/>
          </a:p>
          <a:p>
            <a:pPr indent="0" lvl="0" marL="0" rtl="0" algn="l">
              <a:lnSpc>
                <a:spcPct val="100000"/>
              </a:lnSpc>
              <a:spcBef>
                <a:spcPts val="0"/>
              </a:spcBef>
              <a:spcAft>
                <a:spcPts val="0"/>
              </a:spcAft>
              <a:buSzPts val="1100"/>
              <a:buNone/>
            </a:pPr>
            <a:r>
              <a:rPr lang="en-US"/>
              <a:t>You guys can try it using the website here, but do not try to move the pacman, cause it will cause problem when there are multiple accesses.</a:t>
            </a:r>
            <a:endParaRPr/>
          </a:p>
          <a:p>
            <a:pPr indent="0" lvl="0" marL="0" rtl="0" algn="l">
              <a:spcBef>
                <a:spcPts val="0"/>
              </a:spcBef>
              <a:spcAft>
                <a:spcPts val="0"/>
              </a:spcAft>
              <a:buClr>
                <a:schemeClr val="dk1"/>
              </a:buClr>
              <a:buSzPts val="1100"/>
              <a:buFont typeface="Arial"/>
              <a:buNone/>
            </a:pPr>
            <a:r>
              <a:rPr lang="en-US">
                <a:solidFill>
                  <a:schemeClr val="dk1"/>
                </a:solidFill>
              </a:rPr>
              <a:t>Then eric will introduce the use cases to us.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We have two groups of uses cases for the game. One for Pacman, and the other for ghost.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For Pacman, it moves straight along the paths in the map, and will change direction according to the player’s input. The Pacman will only change direction </a:t>
            </a:r>
            <a:r>
              <a:rPr lang="en-US">
                <a:solidFill>
                  <a:schemeClr val="dk1"/>
                </a:solidFill>
              </a:rPr>
              <a:t>in the next opening.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028020" y="1327155"/>
            <a:ext cx="7080026" cy="13716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4050"/>
              <a:buFont typeface="Calibri"/>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1028020" y="2698755"/>
            <a:ext cx="7080026" cy="7874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lvl="0" algn="ctr">
              <a:spcBef>
                <a:spcPts val="300"/>
              </a:spcBef>
              <a:spcAft>
                <a:spcPts val="0"/>
              </a:spcAft>
              <a:buSzPts val="1050"/>
              <a:buNone/>
              <a:defRPr>
                <a:solidFill>
                  <a:schemeClr val="lt1"/>
                </a:solidFill>
              </a:defRPr>
            </a:lvl1pPr>
            <a:lvl2pPr lvl="1" algn="ctr">
              <a:spcBef>
                <a:spcPts val="450"/>
              </a:spcBef>
              <a:spcAft>
                <a:spcPts val="0"/>
              </a:spcAft>
              <a:buSzPts val="945"/>
              <a:buNone/>
              <a:defRPr>
                <a:solidFill>
                  <a:schemeClr val="lt1"/>
                </a:solidFill>
              </a:defRPr>
            </a:lvl2pPr>
            <a:lvl3pPr lvl="2" algn="ctr">
              <a:spcBef>
                <a:spcPts val="450"/>
              </a:spcBef>
              <a:spcAft>
                <a:spcPts val="0"/>
              </a:spcAft>
              <a:buSzPts val="840"/>
              <a:buNone/>
              <a:defRPr>
                <a:solidFill>
                  <a:schemeClr val="lt1"/>
                </a:solidFill>
              </a:defRPr>
            </a:lvl3pPr>
            <a:lvl4pPr lvl="3" algn="ctr">
              <a:spcBef>
                <a:spcPts val="450"/>
              </a:spcBef>
              <a:spcAft>
                <a:spcPts val="0"/>
              </a:spcAft>
              <a:buSzPts val="735"/>
              <a:buNone/>
              <a:defRPr>
                <a:solidFill>
                  <a:schemeClr val="lt1"/>
                </a:solidFill>
              </a:defRPr>
            </a:lvl4pPr>
            <a:lvl5pPr lvl="4" algn="ctr">
              <a:spcBef>
                <a:spcPts val="450"/>
              </a:spcBef>
              <a:spcAft>
                <a:spcPts val="0"/>
              </a:spcAft>
              <a:buSzPts val="735"/>
              <a:buNone/>
              <a:defRPr>
                <a:solidFill>
                  <a:schemeClr val="lt1"/>
                </a:solidFill>
              </a:defRPr>
            </a:lvl5pPr>
            <a:lvl6pPr lvl="5" algn="ctr">
              <a:spcBef>
                <a:spcPts val="450"/>
              </a:spcBef>
              <a:spcAft>
                <a:spcPts val="0"/>
              </a:spcAft>
              <a:buSzPts val="735"/>
              <a:buNone/>
              <a:defRPr>
                <a:solidFill>
                  <a:schemeClr val="lt1"/>
                </a:solidFill>
              </a:defRPr>
            </a:lvl6pPr>
            <a:lvl7pPr lvl="6" algn="ctr">
              <a:spcBef>
                <a:spcPts val="450"/>
              </a:spcBef>
              <a:spcAft>
                <a:spcPts val="0"/>
              </a:spcAft>
              <a:buSzPts val="735"/>
              <a:buNone/>
              <a:defRPr>
                <a:solidFill>
                  <a:schemeClr val="lt1"/>
                </a:solidFill>
              </a:defRPr>
            </a:lvl7pPr>
            <a:lvl8pPr lvl="7" algn="ctr">
              <a:spcBef>
                <a:spcPts val="450"/>
              </a:spcBef>
              <a:spcAft>
                <a:spcPts val="0"/>
              </a:spcAft>
              <a:buSzPts val="735"/>
              <a:buNone/>
              <a:defRPr>
                <a:solidFill>
                  <a:schemeClr val="lt1"/>
                </a:solidFill>
              </a:defRPr>
            </a:lvl8pPr>
            <a:lvl9pPr lvl="8" algn="ctr">
              <a:spcBef>
                <a:spcPts val="450"/>
              </a:spcBef>
              <a:spcAft>
                <a:spcPts val="450"/>
              </a:spcAft>
              <a:buSzPts val="735"/>
              <a:buNone/>
              <a:defRPr>
                <a:solidFill>
                  <a:schemeClr val="lt1"/>
                </a:solidFill>
              </a:defRPr>
            </a:lvl9pPr>
          </a:lstStyle>
          <a:p/>
        </p:txBody>
      </p:sp>
      <p:sp>
        <p:nvSpPr>
          <p:cNvPr id="14" name="Google Shape;14;p2"/>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Calibri"/>
              <a:buNone/>
              <a:defRPr/>
            </a:lvl1pPr>
            <a:lvl2pPr indent="0" lvl="1" marL="0" algn="r">
              <a:spcBef>
                <a:spcPts val="0"/>
              </a:spcBef>
              <a:spcAft>
                <a:spcPts val="0"/>
              </a:spcAft>
              <a:buClr>
                <a:srgbClr val="F2F2F2"/>
              </a:buClr>
              <a:buSzPts val="700"/>
              <a:buFont typeface="Calibri"/>
              <a:buNone/>
              <a:defRPr/>
            </a:lvl2pPr>
            <a:lvl3pPr indent="0" lvl="2" marL="0" algn="r">
              <a:spcBef>
                <a:spcPts val="0"/>
              </a:spcBef>
              <a:spcAft>
                <a:spcPts val="0"/>
              </a:spcAft>
              <a:buClr>
                <a:srgbClr val="F2F2F2"/>
              </a:buClr>
              <a:buSzPts val="700"/>
              <a:buFont typeface="Calibri"/>
              <a:buNone/>
              <a:defRPr/>
            </a:lvl3pPr>
            <a:lvl4pPr indent="0" lvl="3" marL="0" algn="r">
              <a:spcBef>
                <a:spcPts val="0"/>
              </a:spcBef>
              <a:spcAft>
                <a:spcPts val="0"/>
              </a:spcAft>
              <a:buClr>
                <a:srgbClr val="F2F2F2"/>
              </a:buClr>
              <a:buSzPts val="700"/>
              <a:buFont typeface="Calibri"/>
              <a:buNone/>
              <a:defRPr/>
            </a:lvl4pPr>
            <a:lvl5pPr indent="0" lvl="4" marL="0" algn="r">
              <a:spcBef>
                <a:spcPts val="0"/>
              </a:spcBef>
              <a:spcAft>
                <a:spcPts val="0"/>
              </a:spcAft>
              <a:buClr>
                <a:srgbClr val="F2F2F2"/>
              </a:buClr>
              <a:buSzPts val="700"/>
              <a:buFont typeface="Calibri"/>
              <a:buNone/>
              <a:defRPr/>
            </a:lvl5pPr>
            <a:lvl6pPr indent="0" lvl="5" marL="0" algn="r">
              <a:spcBef>
                <a:spcPts val="0"/>
              </a:spcBef>
              <a:spcAft>
                <a:spcPts val="0"/>
              </a:spcAft>
              <a:buClr>
                <a:srgbClr val="F2F2F2"/>
              </a:buClr>
              <a:buSzPts val="700"/>
              <a:buFont typeface="Calibri"/>
              <a:buNone/>
              <a:defRPr/>
            </a:lvl6pPr>
            <a:lvl7pPr indent="0" lvl="6" marL="0" algn="r">
              <a:spcBef>
                <a:spcPts val="0"/>
              </a:spcBef>
              <a:spcAft>
                <a:spcPts val="0"/>
              </a:spcAft>
              <a:buClr>
                <a:srgbClr val="F2F2F2"/>
              </a:buClr>
              <a:buSzPts val="700"/>
              <a:buFont typeface="Calibri"/>
              <a:buNone/>
              <a:defRPr/>
            </a:lvl7pPr>
            <a:lvl8pPr indent="0" lvl="7" marL="0" algn="r">
              <a:spcBef>
                <a:spcPts val="0"/>
              </a:spcBef>
              <a:spcAft>
                <a:spcPts val="0"/>
              </a:spcAft>
              <a:buClr>
                <a:srgbClr val="F2F2F2"/>
              </a:buClr>
              <a:buSzPts val="700"/>
              <a:buFont typeface="Calibri"/>
              <a:buNone/>
              <a:defRPr/>
            </a:lvl8pPr>
            <a:lvl9pPr indent="0" lvl="8" marL="0" algn="r">
              <a:spcBef>
                <a:spcPts val="0"/>
              </a:spcBef>
              <a:spcAft>
                <a:spcPts val="0"/>
              </a:spcAft>
              <a:buClr>
                <a:srgbClr val="F2F2F2"/>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685347" y="457200"/>
            <a:ext cx="2780167" cy="136643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1800"/>
              <a:buFont typeface="Calibri"/>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 type="body"/>
          </p:nvPr>
        </p:nvSpPr>
        <p:spPr>
          <a:xfrm>
            <a:off x="3641725" y="457200"/>
            <a:ext cx="4808943" cy="38862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68" name="Google Shape;68;p11"/>
          <p:cNvSpPr txBox="1"/>
          <p:nvPr>
            <p:ph idx="2" type="body"/>
          </p:nvPr>
        </p:nvSpPr>
        <p:spPr>
          <a:xfrm>
            <a:off x="685347" y="1823639"/>
            <a:ext cx="2780167" cy="251976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69" name="Google Shape;69;p11"/>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Calibri"/>
              <a:buNone/>
              <a:defRPr/>
            </a:lvl1pPr>
            <a:lvl2pPr indent="0" lvl="1" marL="0" algn="r">
              <a:spcBef>
                <a:spcPts val="0"/>
              </a:spcBef>
              <a:spcAft>
                <a:spcPts val="0"/>
              </a:spcAft>
              <a:buClr>
                <a:srgbClr val="F2F2F2"/>
              </a:buClr>
              <a:buSzPts val="700"/>
              <a:buFont typeface="Calibri"/>
              <a:buNone/>
              <a:defRPr/>
            </a:lvl2pPr>
            <a:lvl3pPr indent="0" lvl="2" marL="0" algn="r">
              <a:spcBef>
                <a:spcPts val="0"/>
              </a:spcBef>
              <a:spcAft>
                <a:spcPts val="0"/>
              </a:spcAft>
              <a:buClr>
                <a:srgbClr val="F2F2F2"/>
              </a:buClr>
              <a:buSzPts val="700"/>
              <a:buFont typeface="Calibri"/>
              <a:buNone/>
              <a:defRPr/>
            </a:lvl3pPr>
            <a:lvl4pPr indent="0" lvl="3" marL="0" algn="r">
              <a:spcBef>
                <a:spcPts val="0"/>
              </a:spcBef>
              <a:spcAft>
                <a:spcPts val="0"/>
              </a:spcAft>
              <a:buClr>
                <a:srgbClr val="F2F2F2"/>
              </a:buClr>
              <a:buSzPts val="700"/>
              <a:buFont typeface="Calibri"/>
              <a:buNone/>
              <a:defRPr/>
            </a:lvl4pPr>
            <a:lvl5pPr indent="0" lvl="4" marL="0" algn="r">
              <a:spcBef>
                <a:spcPts val="0"/>
              </a:spcBef>
              <a:spcAft>
                <a:spcPts val="0"/>
              </a:spcAft>
              <a:buClr>
                <a:srgbClr val="F2F2F2"/>
              </a:buClr>
              <a:buSzPts val="700"/>
              <a:buFont typeface="Calibri"/>
              <a:buNone/>
              <a:defRPr/>
            </a:lvl5pPr>
            <a:lvl6pPr indent="0" lvl="5" marL="0" algn="r">
              <a:spcBef>
                <a:spcPts val="0"/>
              </a:spcBef>
              <a:spcAft>
                <a:spcPts val="0"/>
              </a:spcAft>
              <a:buClr>
                <a:srgbClr val="F2F2F2"/>
              </a:buClr>
              <a:buSzPts val="700"/>
              <a:buFont typeface="Calibri"/>
              <a:buNone/>
              <a:defRPr/>
            </a:lvl6pPr>
            <a:lvl7pPr indent="0" lvl="6" marL="0" algn="r">
              <a:spcBef>
                <a:spcPts val="0"/>
              </a:spcBef>
              <a:spcAft>
                <a:spcPts val="0"/>
              </a:spcAft>
              <a:buClr>
                <a:srgbClr val="F2F2F2"/>
              </a:buClr>
              <a:buSzPts val="700"/>
              <a:buFont typeface="Calibri"/>
              <a:buNone/>
              <a:defRPr/>
            </a:lvl7pPr>
            <a:lvl8pPr indent="0" lvl="7" marL="0" algn="r">
              <a:spcBef>
                <a:spcPts val="0"/>
              </a:spcBef>
              <a:spcAft>
                <a:spcPts val="0"/>
              </a:spcAft>
              <a:buClr>
                <a:srgbClr val="F2F2F2"/>
              </a:buClr>
              <a:buSzPts val="700"/>
              <a:buFont typeface="Calibri"/>
              <a:buNone/>
              <a:defRPr/>
            </a:lvl8pPr>
            <a:lvl9pPr indent="0" lvl="8" marL="0" algn="r">
              <a:spcBef>
                <a:spcPts val="0"/>
              </a:spcBef>
              <a:spcAft>
                <a:spcPts val="0"/>
              </a:spcAft>
              <a:buClr>
                <a:srgbClr val="F2F2F2"/>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72" name="Shape 72"/>
        <p:cNvGrpSpPr/>
        <p:nvPr/>
      </p:nvGrpSpPr>
      <p:grpSpPr>
        <a:xfrm>
          <a:off x="0" y="0"/>
          <a:ext cx="0" cy="0"/>
          <a:chOff x="0" y="0"/>
          <a:chExt cx="0" cy="0"/>
        </a:xfrm>
      </p:grpSpPr>
      <p:pic>
        <p:nvPicPr>
          <p:cNvPr descr="Slate-V2-HD-vertPhotoInset.png" id="73" name="Google Shape;73;p12"/>
          <p:cNvPicPr preferRelativeResize="0"/>
          <p:nvPr/>
        </p:nvPicPr>
        <p:blipFill rotWithShape="1">
          <a:blip r:embed="rId2">
            <a:alphaModFix/>
          </a:blip>
          <a:srcRect b="0" l="0" r="0" t="0"/>
          <a:stretch/>
        </p:blipFill>
        <p:spPr>
          <a:xfrm>
            <a:off x="5470249" y="457200"/>
            <a:ext cx="2688125" cy="3903624"/>
          </a:xfrm>
          <a:prstGeom prst="rect">
            <a:avLst/>
          </a:prstGeom>
          <a:noFill/>
          <a:ln>
            <a:noFill/>
          </a:ln>
        </p:spPr>
      </p:pic>
      <p:sp>
        <p:nvSpPr>
          <p:cNvPr id="74" name="Google Shape;74;p12"/>
          <p:cNvSpPr txBox="1"/>
          <p:nvPr>
            <p:ph type="title"/>
          </p:nvPr>
        </p:nvSpPr>
        <p:spPr>
          <a:xfrm>
            <a:off x="685347" y="457442"/>
            <a:ext cx="4451212" cy="137200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p:nvPr>
            <p:ph idx="2" type="pic"/>
          </p:nvPr>
        </p:nvSpPr>
        <p:spPr>
          <a:xfrm>
            <a:off x="5581914" y="572776"/>
            <a:ext cx="2456813" cy="3684617"/>
          </a:xfrm>
          <a:prstGeom prst="rect">
            <a:avLst/>
          </a:prstGeom>
          <a:noFill/>
          <a:ln>
            <a:noFill/>
          </a:ln>
          <a:effectLst>
            <a:outerShdw blurRad="38100" dir="4440000" dist="25400">
              <a:srgbClr val="000000">
                <a:alpha val="35686"/>
              </a:srgbClr>
            </a:outerShdw>
          </a:effectLst>
        </p:spPr>
        <p:txBody>
          <a:bodyPr anchorCtr="0" anchor="t" bIns="45700" lIns="91425" spcFirstLastPara="1" rIns="91425" wrap="square" tIns="45700">
            <a:noAutofit/>
          </a:bodyPr>
          <a:lstStyle>
            <a:lvl1pPr lvl="0" marR="0" rtl="0" algn="ctr">
              <a:spcBef>
                <a:spcPts val="24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1pPr>
            <a:lvl2pPr lvl="1"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2pPr>
            <a:lvl3pPr lvl="2"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3pPr>
            <a:lvl4pPr lvl="3"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4pPr>
            <a:lvl5pPr lvl="4"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5pPr>
            <a:lvl6pPr lvl="5"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6pPr>
            <a:lvl7pPr lvl="6"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7pPr>
            <a:lvl8pPr lvl="7"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8pPr>
            <a:lvl9pPr lvl="8" marR="0" rtl="0" algn="l">
              <a:spcBef>
                <a:spcPts val="450"/>
              </a:spcBef>
              <a:spcAft>
                <a:spcPts val="45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9pPr>
          </a:lstStyle>
          <a:p/>
        </p:txBody>
      </p:sp>
      <p:sp>
        <p:nvSpPr>
          <p:cNvPr id="76" name="Google Shape;76;p12"/>
          <p:cNvSpPr txBox="1"/>
          <p:nvPr>
            <p:ph idx="1" type="body"/>
          </p:nvPr>
        </p:nvSpPr>
        <p:spPr>
          <a:xfrm>
            <a:off x="685347" y="1829445"/>
            <a:ext cx="4451212" cy="25321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77" name="Google Shape;77;p12"/>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Calibri"/>
              <a:buNone/>
              <a:defRPr/>
            </a:lvl1pPr>
            <a:lvl2pPr indent="0" lvl="1" marL="0" algn="r">
              <a:spcBef>
                <a:spcPts val="0"/>
              </a:spcBef>
              <a:spcAft>
                <a:spcPts val="0"/>
              </a:spcAft>
              <a:buClr>
                <a:srgbClr val="F2F2F2"/>
              </a:buClr>
              <a:buSzPts val="700"/>
              <a:buFont typeface="Calibri"/>
              <a:buNone/>
              <a:defRPr/>
            </a:lvl2pPr>
            <a:lvl3pPr indent="0" lvl="2" marL="0" algn="r">
              <a:spcBef>
                <a:spcPts val="0"/>
              </a:spcBef>
              <a:spcAft>
                <a:spcPts val="0"/>
              </a:spcAft>
              <a:buClr>
                <a:srgbClr val="F2F2F2"/>
              </a:buClr>
              <a:buSzPts val="700"/>
              <a:buFont typeface="Calibri"/>
              <a:buNone/>
              <a:defRPr/>
            </a:lvl3pPr>
            <a:lvl4pPr indent="0" lvl="3" marL="0" algn="r">
              <a:spcBef>
                <a:spcPts val="0"/>
              </a:spcBef>
              <a:spcAft>
                <a:spcPts val="0"/>
              </a:spcAft>
              <a:buClr>
                <a:srgbClr val="F2F2F2"/>
              </a:buClr>
              <a:buSzPts val="700"/>
              <a:buFont typeface="Calibri"/>
              <a:buNone/>
              <a:defRPr/>
            </a:lvl4pPr>
            <a:lvl5pPr indent="0" lvl="4" marL="0" algn="r">
              <a:spcBef>
                <a:spcPts val="0"/>
              </a:spcBef>
              <a:spcAft>
                <a:spcPts val="0"/>
              </a:spcAft>
              <a:buClr>
                <a:srgbClr val="F2F2F2"/>
              </a:buClr>
              <a:buSzPts val="700"/>
              <a:buFont typeface="Calibri"/>
              <a:buNone/>
              <a:defRPr/>
            </a:lvl5pPr>
            <a:lvl6pPr indent="0" lvl="5" marL="0" algn="r">
              <a:spcBef>
                <a:spcPts val="0"/>
              </a:spcBef>
              <a:spcAft>
                <a:spcPts val="0"/>
              </a:spcAft>
              <a:buClr>
                <a:srgbClr val="F2F2F2"/>
              </a:buClr>
              <a:buSzPts val="700"/>
              <a:buFont typeface="Calibri"/>
              <a:buNone/>
              <a:defRPr/>
            </a:lvl6pPr>
            <a:lvl7pPr indent="0" lvl="6" marL="0" algn="r">
              <a:spcBef>
                <a:spcPts val="0"/>
              </a:spcBef>
              <a:spcAft>
                <a:spcPts val="0"/>
              </a:spcAft>
              <a:buClr>
                <a:srgbClr val="F2F2F2"/>
              </a:buClr>
              <a:buSzPts val="700"/>
              <a:buFont typeface="Calibri"/>
              <a:buNone/>
              <a:defRPr/>
            </a:lvl7pPr>
            <a:lvl8pPr indent="0" lvl="7" marL="0" algn="r">
              <a:spcBef>
                <a:spcPts val="0"/>
              </a:spcBef>
              <a:spcAft>
                <a:spcPts val="0"/>
              </a:spcAft>
              <a:buClr>
                <a:srgbClr val="F2F2F2"/>
              </a:buClr>
              <a:buSzPts val="700"/>
              <a:buFont typeface="Calibri"/>
              <a:buNone/>
              <a:defRPr/>
            </a:lvl8pPr>
            <a:lvl9pPr indent="0" lvl="8" marL="0" algn="r">
              <a:spcBef>
                <a:spcPts val="0"/>
              </a:spcBef>
              <a:spcAft>
                <a:spcPts val="0"/>
              </a:spcAft>
              <a:buClr>
                <a:srgbClr val="F2F2F2"/>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带描述的全景图片">
  <p:cSld name="带描述的全景图片">
    <p:spTree>
      <p:nvGrpSpPr>
        <p:cNvPr id="80" name="Shape 80"/>
        <p:cNvGrpSpPr/>
        <p:nvPr/>
      </p:nvGrpSpPr>
      <p:grpSpPr>
        <a:xfrm>
          <a:off x="0" y="0"/>
          <a:ext cx="0" cy="0"/>
          <a:chOff x="0" y="0"/>
          <a:chExt cx="0" cy="0"/>
        </a:xfrm>
      </p:grpSpPr>
      <p:pic>
        <p:nvPicPr>
          <p:cNvPr descr="Slate-V2-HD-panoPhotoInset.png" id="81" name="Google Shape;81;p13"/>
          <p:cNvPicPr preferRelativeResize="0"/>
          <p:nvPr/>
        </p:nvPicPr>
        <p:blipFill rotWithShape="1">
          <a:blip r:embed="rId2">
            <a:alphaModFix/>
          </a:blip>
          <a:srcRect b="0" l="0" r="0" t="0"/>
          <a:stretch/>
        </p:blipFill>
        <p:spPr>
          <a:xfrm>
            <a:off x="760413" y="410855"/>
            <a:ext cx="7606349" cy="2862605"/>
          </a:xfrm>
          <a:prstGeom prst="rect">
            <a:avLst/>
          </a:prstGeom>
          <a:noFill/>
          <a:ln>
            <a:noFill/>
          </a:ln>
        </p:spPr>
      </p:pic>
      <p:sp>
        <p:nvSpPr>
          <p:cNvPr id="82" name="Google Shape;82;p13"/>
          <p:cNvSpPr txBox="1"/>
          <p:nvPr>
            <p:ph type="title"/>
          </p:nvPr>
        </p:nvSpPr>
        <p:spPr>
          <a:xfrm>
            <a:off x="685354" y="3423941"/>
            <a:ext cx="7766495" cy="40760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2100"/>
              <a:buFont typeface="Calibri"/>
              <a:buNone/>
              <a:defRPr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p:nvPr>
            <p:ph idx="2" type="pic"/>
          </p:nvPr>
        </p:nvSpPr>
        <p:spPr>
          <a:xfrm>
            <a:off x="877012" y="521257"/>
            <a:ext cx="7384010" cy="2644253"/>
          </a:xfrm>
          <a:prstGeom prst="rect">
            <a:avLst/>
          </a:prstGeom>
          <a:noFill/>
          <a:ln>
            <a:noFill/>
          </a:ln>
          <a:effectLst>
            <a:outerShdw blurRad="38100" dir="4440000" dist="25400">
              <a:srgbClr val="000000">
                <a:alpha val="35686"/>
              </a:srgbClr>
            </a:outerShdw>
          </a:effectLst>
        </p:spPr>
        <p:txBody>
          <a:bodyPr anchorCtr="0" anchor="t" bIns="45700" lIns="91425" spcFirstLastPara="1" rIns="91425" wrap="square" tIns="45700">
            <a:noAutofit/>
          </a:bodyPr>
          <a:lstStyle>
            <a:lvl1pPr lvl="0" marR="0" rtl="0" algn="ctr">
              <a:spcBef>
                <a:spcPts val="300"/>
              </a:spcBef>
              <a:spcAft>
                <a:spcPts val="0"/>
              </a:spcAft>
              <a:buClr>
                <a:schemeClr val="lt2"/>
              </a:buClr>
              <a:buSzPts val="1050"/>
              <a:buFont typeface="Noto Sans Symbols"/>
              <a:buNone/>
              <a:defRPr b="0" i="0" sz="1500" u="none" cap="none" strike="noStrike">
                <a:solidFill>
                  <a:schemeClr val="lt2"/>
                </a:solidFill>
                <a:latin typeface="Calibri"/>
                <a:ea typeface="Calibri"/>
                <a:cs typeface="Calibri"/>
                <a:sym typeface="Calibri"/>
              </a:defRPr>
            </a:lvl1pPr>
            <a:lvl2pPr lvl="1" marR="0" rtl="0" algn="l">
              <a:spcBef>
                <a:spcPts val="450"/>
              </a:spcBef>
              <a:spcAft>
                <a:spcPts val="0"/>
              </a:spcAft>
              <a:buClr>
                <a:schemeClr val="lt2"/>
              </a:buClr>
              <a:buSzPts val="1050"/>
              <a:buFont typeface="Noto Sans Symbols"/>
              <a:buNone/>
              <a:defRPr b="0" i="0" sz="1500" u="none" cap="none" strike="noStrike">
                <a:solidFill>
                  <a:schemeClr val="lt2"/>
                </a:solidFill>
                <a:latin typeface="Calibri"/>
                <a:ea typeface="Calibri"/>
                <a:cs typeface="Calibri"/>
                <a:sym typeface="Calibri"/>
              </a:defRPr>
            </a:lvl2pPr>
            <a:lvl3pPr lvl="2" marR="0" rtl="0" algn="l">
              <a:spcBef>
                <a:spcPts val="450"/>
              </a:spcBef>
              <a:spcAft>
                <a:spcPts val="0"/>
              </a:spcAft>
              <a:buClr>
                <a:schemeClr val="lt2"/>
              </a:buClr>
              <a:buSzPts val="1050"/>
              <a:buFont typeface="Noto Sans Symbols"/>
              <a:buNone/>
              <a:defRPr b="0" i="0" sz="1500" u="none" cap="none" strike="noStrike">
                <a:solidFill>
                  <a:schemeClr val="lt2"/>
                </a:solidFill>
                <a:latin typeface="Calibri"/>
                <a:ea typeface="Calibri"/>
                <a:cs typeface="Calibri"/>
                <a:sym typeface="Calibri"/>
              </a:defRPr>
            </a:lvl3pPr>
            <a:lvl4pPr lvl="3" marR="0" rtl="0" algn="l">
              <a:spcBef>
                <a:spcPts val="450"/>
              </a:spcBef>
              <a:spcAft>
                <a:spcPts val="0"/>
              </a:spcAft>
              <a:buClr>
                <a:schemeClr val="lt2"/>
              </a:buClr>
              <a:buSzPts val="1050"/>
              <a:buFont typeface="Noto Sans Symbols"/>
              <a:buNone/>
              <a:defRPr b="0" i="0" sz="1500" u="none" cap="none" strike="noStrike">
                <a:solidFill>
                  <a:schemeClr val="lt2"/>
                </a:solidFill>
                <a:latin typeface="Calibri"/>
                <a:ea typeface="Calibri"/>
                <a:cs typeface="Calibri"/>
                <a:sym typeface="Calibri"/>
              </a:defRPr>
            </a:lvl4pPr>
            <a:lvl5pPr lvl="4" marR="0" rtl="0" algn="l">
              <a:spcBef>
                <a:spcPts val="450"/>
              </a:spcBef>
              <a:spcAft>
                <a:spcPts val="0"/>
              </a:spcAft>
              <a:buClr>
                <a:schemeClr val="lt2"/>
              </a:buClr>
              <a:buSzPts val="1050"/>
              <a:buFont typeface="Noto Sans Symbols"/>
              <a:buNone/>
              <a:defRPr b="0" i="0" sz="1500" u="none" cap="none" strike="noStrike">
                <a:solidFill>
                  <a:schemeClr val="lt2"/>
                </a:solidFill>
                <a:latin typeface="Calibri"/>
                <a:ea typeface="Calibri"/>
                <a:cs typeface="Calibri"/>
                <a:sym typeface="Calibri"/>
              </a:defRPr>
            </a:lvl5pPr>
            <a:lvl6pPr lvl="5" marR="0" rtl="0" algn="l">
              <a:spcBef>
                <a:spcPts val="450"/>
              </a:spcBef>
              <a:spcAft>
                <a:spcPts val="0"/>
              </a:spcAft>
              <a:buClr>
                <a:schemeClr val="lt2"/>
              </a:buClr>
              <a:buSzPts val="1050"/>
              <a:buFont typeface="Noto Sans Symbols"/>
              <a:buNone/>
              <a:defRPr b="0" i="0" sz="1500" u="none" cap="none" strike="noStrike">
                <a:solidFill>
                  <a:schemeClr val="lt2"/>
                </a:solidFill>
                <a:latin typeface="Calibri"/>
                <a:ea typeface="Calibri"/>
                <a:cs typeface="Calibri"/>
                <a:sym typeface="Calibri"/>
              </a:defRPr>
            </a:lvl6pPr>
            <a:lvl7pPr lvl="6" marR="0" rtl="0" algn="l">
              <a:spcBef>
                <a:spcPts val="450"/>
              </a:spcBef>
              <a:spcAft>
                <a:spcPts val="0"/>
              </a:spcAft>
              <a:buClr>
                <a:schemeClr val="lt2"/>
              </a:buClr>
              <a:buSzPts val="1050"/>
              <a:buFont typeface="Noto Sans Symbols"/>
              <a:buNone/>
              <a:defRPr b="0" i="0" sz="1500" u="none" cap="none" strike="noStrike">
                <a:solidFill>
                  <a:schemeClr val="lt2"/>
                </a:solidFill>
                <a:latin typeface="Calibri"/>
                <a:ea typeface="Calibri"/>
                <a:cs typeface="Calibri"/>
                <a:sym typeface="Calibri"/>
              </a:defRPr>
            </a:lvl7pPr>
            <a:lvl8pPr lvl="7" marR="0" rtl="0" algn="l">
              <a:spcBef>
                <a:spcPts val="450"/>
              </a:spcBef>
              <a:spcAft>
                <a:spcPts val="0"/>
              </a:spcAft>
              <a:buClr>
                <a:schemeClr val="lt2"/>
              </a:buClr>
              <a:buSzPts val="1050"/>
              <a:buFont typeface="Noto Sans Symbols"/>
              <a:buNone/>
              <a:defRPr b="0" i="0" sz="1500" u="none" cap="none" strike="noStrike">
                <a:solidFill>
                  <a:schemeClr val="lt2"/>
                </a:solidFill>
                <a:latin typeface="Calibri"/>
                <a:ea typeface="Calibri"/>
                <a:cs typeface="Calibri"/>
                <a:sym typeface="Calibri"/>
              </a:defRPr>
            </a:lvl8pPr>
            <a:lvl9pPr lvl="8" marR="0" rtl="0" algn="l">
              <a:spcBef>
                <a:spcPts val="450"/>
              </a:spcBef>
              <a:spcAft>
                <a:spcPts val="450"/>
              </a:spcAft>
              <a:buClr>
                <a:schemeClr val="lt2"/>
              </a:buClr>
              <a:buSzPts val="1050"/>
              <a:buFont typeface="Noto Sans Symbols"/>
              <a:buNone/>
              <a:defRPr b="0" i="0" sz="1500" u="none" cap="none" strike="noStrike">
                <a:solidFill>
                  <a:schemeClr val="lt2"/>
                </a:solidFill>
                <a:latin typeface="Calibri"/>
                <a:ea typeface="Calibri"/>
                <a:cs typeface="Calibri"/>
                <a:sym typeface="Calibri"/>
              </a:defRPr>
            </a:lvl9pPr>
          </a:lstStyle>
          <a:p/>
        </p:txBody>
      </p:sp>
      <p:sp>
        <p:nvSpPr>
          <p:cNvPr id="84" name="Google Shape;84;p13"/>
          <p:cNvSpPr txBox="1"/>
          <p:nvPr>
            <p:ph idx="1" type="body"/>
          </p:nvPr>
        </p:nvSpPr>
        <p:spPr>
          <a:xfrm>
            <a:off x="685346" y="3831546"/>
            <a:ext cx="7765322" cy="5118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85" name="Google Shape;85;p13"/>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Calibri"/>
              <a:buNone/>
              <a:defRPr/>
            </a:lvl1pPr>
            <a:lvl2pPr indent="0" lvl="1" marL="0" algn="r">
              <a:spcBef>
                <a:spcPts val="0"/>
              </a:spcBef>
              <a:spcAft>
                <a:spcPts val="0"/>
              </a:spcAft>
              <a:buClr>
                <a:srgbClr val="F2F2F2"/>
              </a:buClr>
              <a:buSzPts val="700"/>
              <a:buFont typeface="Calibri"/>
              <a:buNone/>
              <a:defRPr/>
            </a:lvl2pPr>
            <a:lvl3pPr indent="0" lvl="2" marL="0" algn="r">
              <a:spcBef>
                <a:spcPts val="0"/>
              </a:spcBef>
              <a:spcAft>
                <a:spcPts val="0"/>
              </a:spcAft>
              <a:buClr>
                <a:srgbClr val="F2F2F2"/>
              </a:buClr>
              <a:buSzPts val="700"/>
              <a:buFont typeface="Calibri"/>
              <a:buNone/>
              <a:defRPr/>
            </a:lvl3pPr>
            <a:lvl4pPr indent="0" lvl="3" marL="0" algn="r">
              <a:spcBef>
                <a:spcPts val="0"/>
              </a:spcBef>
              <a:spcAft>
                <a:spcPts val="0"/>
              </a:spcAft>
              <a:buClr>
                <a:srgbClr val="F2F2F2"/>
              </a:buClr>
              <a:buSzPts val="700"/>
              <a:buFont typeface="Calibri"/>
              <a:buNone/>
              <a:defRPr/>
            </a:lvl4pPr>
            <a:lvl5pPr indent="0" lvl="4" marL="0" algn="r">
              <a:spcBef>
                <a:spcPts val="0"/>
              </a:spcBef>
              <a:spcAft>
                <a:spcPts val="0"/>
              </a:spcAft>
              <a:buClr>
                <a:srgbClr val="F2F2F2"/>
              </a:buClr>
              <a:buSzPts val="700"/>
              <a:buFont typeface="Calibri"/>
              <a:buNone/>
              <a:defRPr/>
            </a:lvl5pPr>
            <a:lvl6pPr indent="0" lvl="5" marL="0" algn="r">
              <a:spcBef>
                <a:spcPts val="0"/>
              </a:spcBef>
              <a:spcAft>
                <a:spcPts val="0"/>
              </a:spcAft>
              <a:buClr>
                <a:srgbClr val="F2F2F2"/>
              </a:buClr>
              <a:buSzPts val="700"/>
              <a:buFont typeface="Calibri"/>
              <a:buNone/>
              <a:defRPr/>
            </a:lvl6pPr>
            <a:lvl7pPr indent="0" lvl="6" marL="0" algn="r">
              <a:spcBef>
                <a:spcPts val="0"/>
              </a:spcBef>
              <a:spcAft>
                <a:spcPts val="0"/>
              </a:spcAft>
              <a:buClr>
                <a:srgbClr val="F2F2F2"/>
              </a:buClr>
              <a:buSzPts val="700"/>
              <a:buFont typeface="Calibri"/>
              <a:buNone/>
              <a:defRPr/>
            </a:lvl7pPr>
            <a:lvl8pPr indent="0" lvl="7" marL="0" algn="r">
              <a:spcBef>
                <a:spcPts val="0"/>
              </a:spcBef>
              <a:spcAft>
                <a:spcPts val="0"/>
              </a:spcAft>
              <a:buClr>
                <a:srgbClr val="F2F2F2"/>
              </a:buClr>
              <a:buSzPts val="700"/>
              <a:buFont typeface="Calibri"/>
              <a:buNone/>
              <a:defRPr/>
            </a:lvl8pPr>
            <a:lvl9pPr indent="0" lvl="8" marL="0" algn="r">
              <a:spcBef>
                <a:spcPts val="0"/>
              </a:spcBef>
              <a:spcAft>
                <a:spcPts val="0"/>
              </a:spcAft>
              <a:buClr>
                <a:srgbClr val="F2F2F2"/>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描述">
  <p:cSld name="标题和描述">
    <p:spTree>
      <p:nvGrpSpPr>
        <p:cNvPr id="88" name="Shape 88"/>
        <p:cNvGrpSpPr/>
        <p:nvPr/>
      </p:nvGrpSpPr>
      <p:grpSpPr>
        <a:xfrm>
          <a:off x="0" y="0"/>
          <a:ext cx="0" cy="0"/>
          <a:chOff x="0" y="0"/>
          <a:chExt cx="0" cy="0"/>
        </a:xfrm>
      </p:grpSpPr>
      <p:sp>
        <p:nvSpPr>
          <p:cNvPr id="89" name="Google Shape;89;p14"/>
          <p:cNvSpPr txBox="1"/>
          <p:nvPr>
            <p:ph type="title"/>
          </p:nvPr>
        </p:nvSpPr>
        <p:spPr>
          <a:xfrm>
            <a:off x="685346" y="456328"/>
            <a:ext cx="7765322" cy="265075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2400"/>
              <a:buFont typeface="Calibri"/>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 type="body"/>
          </p:nvPr>
        </p:nvSpPr>
        <p:spPr>
          <a:xfrm>
            <a:off x="685346" y="3221385"/>
            <a:ext cx="7765322" cy="112637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91" name="Google Shape;91;p14"/>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Calibri"/>
              <a:buNone/>
              <a:defRPr/>
            </a:lvl1pPr>
            <a:lvl2pPr indent="0" lvl="1" marL="0" algn="r">
              <a:spcBef>
                <a:spcPts val="0"/>
              </a:spcBef>
              <a:spcAft>
                <a:spcPts val="0"/>
              </a:spcAft>
              <a:buClr>
                <a:srgbClr val="F2F2F2"/>
              </a:buClr>
              <a:buSzPts val="700"/>
              <a:buFont typeface="Calibri"/>
              <a:buNone/>
              <a:defRPr/>
            </a:lvl2pPr>
            <a:lvl3pPr indent="0" lvl="2" marL="0" algn="r">
              <a:spcBef>
                <a:spcPts val="0"/>
              </a:spcBef>
              <a:spcAft>
                <a:spcPts val="0"/>
              </a:spcAft>
              <a:buClr>
                <a:srgbClr val="F2F2F2"/>
              </a:buClr>
              <a:buSzPts val="700"/>
              <a:buFont typeface="Calibri"/>
              <a:buNone/>
              <a:defRPr/>
            </a:lvl3pPr>
            <a:lvl4pPr indent="0" lvl="3" marL="0" algn="r">
              <a:spcBef>
                <a:spcPts val="0"/>
              </a:spcBef>
              <a:spcAft>
                <a:spcPts val="0"/>
              </a:spcAft>
              <a:buClr>
                <a:srgbClr val="F2F2F2"/>
              </a:buClr>
              <a:buSzPts val="700"/>
              <a:buFont typeface="Calibri"/>
              <a:buNone/>
              <a:defRPr/>
            </a:lvl4pPr>
            <a:lvl5pPr indent="0" lvl="4" marL="0" algn="r">
              <a:spcBef>
                <a:spcPts val="0"/>
              </a:spcBef>
              <a:spcAft>
                <a:spcPts val="0"/>
              </a:spcAft>
              <a:buClr>
                <a:srgbClr val="F2F2F2"/>
              </a:buClr>
              <a:buSzPts val="700"/>
              <a:buFont typeface="Calibri"/>
              <a:buNone/>
              <a:defRPr/>
            </a:lvl5pPr>
            <a:lvl6pPr indent="0" lvl="5" marL="0" algn="r">
              <a:spcBef>
                <a:spcPts val="0"/>
              </a:spcBef>
              <a:spcAft>
                <a:spcPts val="0"/>
              </a:spcAft>
              <a:buClr>
                <a:srgbClr val="F2F2F2"/>
              </a:buClr>
              <a:buSzPts val="700"/>
              <a:buFont typeface="Calibri"/>
              <a:buNone/>
              <a:defRPr/>
            </a:lvl6pPr>
            <a:lvl7pPr indent="0" lvl="6" marL="0" algn="r">
              <a:spcBef>
                <a:spcPts val="0"/>
              </a:spcBef>
              <a:spcAft>
                <a:spcPts val="0"/>
              </a:spcAft>
              <a:buClr>
                <a:srgbClr val="F2F2F2"/>
              </a:buClr>
              <a:buSzPts val="700"/>
              <a:buFont typeface="Calibri"/>
              <a:buNone/>
              <a:defRPr/>
            </a:lvl7pPr>
            <a:lvl8pPr indent="0" lvl="7" marL="0" algn="r">
              <a:spcBef>
                <a:spcPts val="0"/>
              </a:spcBef>
              <a:spcAft>
                <a:spcPts val="0"/>
              </a:spcAft>
              <a:buClr>
                <a:srgbClr val="F2F2F2"/>
              </a:buClr>
              <a:buSzPts val="700"/>
              <a:buFont typeface="Calibri"/>
              <a:buNone/>
              <a:defRPr/>
            </a:lvl8pPr>
            <a:lvl9pPr indent="0" lvl="8" marL="0" algn="r">
              <a:spcBef>
                <a:spcPts val="0"/>
              </a:spcBef>
              <a:spcAft>
                <a:spcPts val="0"/>
              </a:spcAft>
              <a:buClr>
                <a:srgbClr val="F2F2F2"/>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带描述的引言">
  <p:cSld name="带描述的引言">
    <p:spTree>
      <p:nvGrpSpPr>
        <p:cNvPr id="94" name="Shape 94"/>
        <p:cNvGrpSpPr/>
        <p:nvPr/>
      </p:nvGrpSpPr>
      <p:grpSpPr>
        <a:xfrm>
          <a:off x="0" y="0"/>
          <a:ext cx="0" cy="0"/>
          <a:chOff x="0" y="0"/>
          <a:chExt cx="0" cy="0"/>
        </a:xfrm>
      </p:grpSpPr>
      <p:sp>
        <p:nvSpPr>
          <p:cNvPr id="95" name="Google Shape;95;p15"/>
          <p:cNvSpPr txBox="1"/>
          <p:nvPr>
            <p:ph type="title"/>
          </p:nvPr>
        </p:nvSpPr>
        <p:spPr>
          <a:xfrm>
            <a:off x="1084659" y="457200"/>
            <a:ext cx="6977064" cy="224467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2400"/>
              <a:buFont typeface="Calibri"/>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 type="body"/>
          </p:nvPr>
        </p:nvSpPr>
        <p:spPr>
          <a:xfrm>
            <a:off x="1290484" y="2707524"/>
            <a:ext cx="6564224" cy="39956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r">
              <a:spcBef>
                <a:spcPts val="210"/>
              </a:spcBef>
              <a:spcAft>
                <a:spcPts val="0"/>
              </a:spcAft>
              <a:buSzPts val="735"/>
              <a:buNone/>
              <a:defRPr sz="105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97" name="Google Shape;97;p15"/>
          <p:cNvSpPr txBox="1"/>
          <p:nvPr>
            <p:ph idx="2" type="body"/>
          </p:nvPr>
        </p:nvSpPr>
        <p:spPr>
          <a:xfrm>
            <a:off x="685346" y="3228265"/>
            <a:ext cx="7765322" cy="111712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98" name="Google Shape;98;p15"/>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5"/>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5"/>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Calibri"/>
              <a:buNone/>
              <a:defRPr/>
            </a:lvl1pPr>
            <a:lvl2pPr indent="0" lvl="1" marL="0" algn="r">
              <a:spcBef>
                <a:spcPts val="0"/>
              </a:spcBef>
              <a:spcAft>
                <a:spcPts val="0"/>
              </a:spcAft>
              <a:buClr>
                <a:srgbClr val="F2F2F2"/>
              </a:buClr>
              <a:buSzPts val="700"/>
              <a:buFont typeface="Calibri"/>
              <a:buNone/>
              <a:defRPr/>
            </a:lvl2pPr>
            <a:lvl3pPr indent="0" lvl="2" marL="0" algn="r">
              <a:spcBef>
                <a:spcPts val="0"/>
              </a:spcBef>
              <a:spcAft>
                <a:spcPts val="0"/>
              </a:spcAft>
              <a:buClr>
                <a:srgbClr val="F2F2F2"/>
              </a:buClr>
              <a:buSzPts val="700"/>
              <a:buFont typeface="Calibri"/>
              <a:buNone/>
              <a:defRPr/>
            </a:lvl3pPr>
            <a:lvl4pPr indent="0" lvl="3" marL="0" algn="r">
              <a:spcBef>
                <a:spcPts val="0"/>
              </a:spcBef>
              <a:spcAft>
                <a:spcPts val="0"/>
              </a:spcAft>
              <a:buClr>
                <a:srgbClr val="F2F2F2"/>
              </a:buClr>
              <a:buSzPts val="700"/>
              <a:buFont typeface="Calibri"/>
              <a:buNone/>
              <a:defRPr/>
            </a:lvl4pPr>
            <a:lvl5pPr indent="0" lvl="4" marL="0" algn="r">
              <a:spcBef>
                <a:spcPts val="0"/>
              </a:spcBef>
              <a:spcAft>
                <a:spcPts val="0"/>
              </a:spcAft>
              <a:buClr>
                <a:srgbClr val="F2F2F2"/>
              </a:buClr>
              <a:buSzPts val="700"/>
              <a:buFont typeface="Calibri"/>
              <a:buNone/>
              <a:defRPr/>
            </a:lvl5pPr>
            <a:lvl6pPr indent="0" lvl="5" marL="0" algn="r">
              <a:spcBef>
                <a:spcPts val="0"/>
              </a:spcBef>
              <a:spcAft>
                <a:spcPts val="0"/>
              </a:spcAft>
              <a:buClr>
                <a:srgbClr val="F2F2F2"/>
              </a:buClr>
              <a:buSzPts val="700"/>
              <a:buFont typeface="Calibri"/>
              <a:buNone/>
              <a:defRPr/>
            </a:lvl6pPr>
            <a:lvl7pPr indent="0" lvl="6" marL="0" algn="r">
              <a:spcBef>
                <a:spcPts val="0"/>
              </a:spcBef>
              <a:spcAft>
                <a:spcPts val="0"/>
              </a:spcAft>
              <a:buClr>
                <a:srgbClr val="F2F2F2"/>
              </a:buClr>
              <a:buSzPts val="700"/>
              <a:buFont typeface="Calibri"/>
              <a:buNone/>
              <a:defRPr/>
            </a:lvl7pPr>
            <a:lvl8pPr indent="0" lvl="7" marL="0" algn="r">
              <a:spcBef>
                <a:spcPts val="0"/>
              </a:spcBef>
              <a:spcAft>
                <a:spcPts val="0"/>
              </a:spcAft>
              <a:buClr>
                <a:srgbClr val="F2F2F2"/>
              </a:buClr>
              <a:buSzPts val="700"/>
              <a:buFont typeface="Calibri"/>
              <a:buNone/>
              <a:defRPr/>
            </a:lvl8pPr>
            <a:lvl9pPr indent="0" lvl="8" marL="0" algn="r">
              <a:spcBef>
                <a:spcPts val="0"/>
              </a:spcBef>
              <a:spcAft>
                <a:spcPts val="0"/>
              </a:spcAft>
              <a:buClr>
                <a:srgbClr val="F2F2F2"/>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p15"/>
          <p:cNvSpPr txBox="1"/>
          <p:nvPr/>
        </p:nvSpPr>
        <p:spPr>
          <a:xfrm>
            <a:off x="742950" y="66359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6000"/>
              <a:buFont typeface="Calibri"/>
              <a:buNone/>
            </a:pPr>
            <a:r>
              <a:rPr b="0" i="0" lang="en-US" sz="6000" u="none" cap="none" strike="noStrike">
                <a:solidFill>
                  <a:schemeClr val="lt1"/>
                </a:solidFill>
                <a:latin typeface="Calibri"/>
                <a:ea typeface="Calibri"/>
                <a:cs typeface="Calibri"/>
                <a:sym typeface="Calibri"/>
              </a:rPr>
              <a:t>“</a:t>
            </a:r>
            <a:endParaRPr/>
          </a:p>
        </p:txBody>
      </p:sp>
      <p:sp>
        <p:nvSpPr>
          <p:cNvPr id="102" name="Google Shape;102;p15"/>
          <p:cNvSpPr txBox="1"/>
          <p:nvPr/>
        </p:nvSpPr>
        <p:spPr>
          <a:xfrm>
            <a:off x="7878537" y="2196194"/>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US" sz="6000" u="none" cap="none" strike="noStrike">
                <a:solidFill>
                  <a:schemeClr val="lt1"/>
                </a:solidFill>
                <a:latin typeface="Calibri"/>
                <a:ea typeface="Calibri"/>
                <a:cs typeface="Calibri"/>
                <a:sym typeface="Calibri"/>
              </a:rPr>
              <a:t>”</a:t>
            </a:r>
            <a:endParaRPr/>
          </a:p>
        </p:txBody>
      </p:sp>
    </p:spTree>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片">
  <p:cSld name="名片">
    <p:spTree>
      <p:nvGrpSpPr>
        <p:cNvPr id="103" name="Shape 103"/>
        <p:cNvGrpSpPr/>
        <p:nvPr/>
      </p:nvGrpSpPr>
      <p:grpSpPr>
        <a:xfrm>
          <a:off x="0" y="0"/>
          <a:ext cx="0" cy="0"/>
          <a:chOff x="0" y="0"/>
          <a:chExt cx="0" cy="0"/>
        </a:xfrm>
      </p:grpSpPr>
      <p:sp>
        <p:nvSpPr>
          <p:cNvPr id="104" name="Google Shape;104;p16"/>
          <p:cNvSpPr txBox="1"/>
          <p:nvPr>
            <p:ph type="title"/>
          </p:nvPr>
        </p:nvSpPr>
        <p:spPr>
          <a:xfrm>
            <a:off x="685346" y="1595207"/>
            <a:ext cx="7765322" cy="1883876"/>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2400"/>
              <a:buFont typeface="Calibri"/>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6"/>
          <p:cNvSpPr txBox="1"/>
          <p:nvPr>
            <p:ph idx="1" type="body"/>
          </p:nvPr>
        </p:nvSpPr>
        <p:spPr>
          <a:xfrm>
            <a:off x="685339" y="3487917"/>
            <a:ext cx="7764149" cy="85548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106" name="Google Shape;106;p16"/>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6"/>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6"/>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Calibri"/>
              <a:buNone/>
              <a:defRPr/>
            </a:lvl1pPr>
            <a:lvl2pPr indent="0" lvl="1" marL="0" algn="r">
              <a:spcBef>
                <a:spcPts val="0"/>
              </a:spcBef>
              <a:spcAft>
                <a:spcPts val="0"/>
              </a:spcAft>
              <a:buClr>
                <a:srgbClr val="F2F2F2"/>
              </a:buClr>
              <a:buSzPts val="700"/>
              <a:buFont typeface="Calibri"/>
              <a:buNone/>
              <a:defRPr/>
            </a:lvl2pPr>
            <a:lvl3pPr indent="0" lvl="2" marL="0" algn="r">
              <a:spcBef>
                <a:spcPts val="0"/>
              </a:spcBef>
              <a:spcAft>
                <a:spcPts val="0"/>
              </a:spcAft>
              <a:buClr>
                <a:srgbClr val="F2F2F2"/>
              </a:buClr>
              <a:buSzPts val="700"/>
              <a:buFont typeface="Calibri"/>
              <a:buNone/>
              <a:defRPr/>
            </a:lvl3pPr>
            <a:lvl4pPr indent="0" lvl="3" marL="0" algn="r">
              <a:spcBef>
                <a:spcPts val="0"/>
              </a:spcBef>
              <a:spcAft>
                <a:spcPts val="0"/>
              </a:spcAft>
              <a:buClr>
                <a:srgbClr val="F2F2F2"/>
              </a:buClr>
              <a:buSzPts val="700"/>
              <a:buFont typeface="Calibri"/>
              <a:buNone/>
              <a:defRPr/>
            </a:lvl4pPr>
            <a:lvl5pPr indent="0" lvl="4" marL="0" algn="r">
              <a:spcBef>
                <a:spcPts val="0"/>
              </a:spcBef>
              <a:spcAft>
                <a:spcPts val="0"/>
              </a:spcAft>
              <a:buClr>
                <a:srgbClr val="F2F2F2"/>
              </a:buClr>
              <a:buSzPts val="700"/>
              <a:buFont typeface="Calibri"/>
              <a:buNone/>
              <a:defRPr/>
            </a:lvl5pPr>
            <a:lvl6pPr indent="0" lvl="5" marL="0" algn="r">
              <a:spcBef>
                <a:spcPts val="0"/>
              </a:spcBef>
              <a:spcAft>
                <a:spcPts val="0"/>
              </a:spcAft>
              <a:buClr>
                <a:srgbClr val="F2F2F2"/>
              </a:buClr>
              <a:buSzPts val="700"/>
              <a:buFont typeface="Calibri"/>
              <a:buNone/>
              <a:defRPr/>
            </a:lvl6pPr>
            <a:lvl7pPr indent="0" lvl="6" marL="0" algn="r">
              <a:spcBef>
                <a:spcPts val="0"/>
              </a:spcBef>
              <a:spcAft>
                <a:spcPts val="0"/>
              </a:spcAft>
              <a:buClr>
                <a:srgbClr val="F2F2F2"/>
              </a:buClr>
              <a:buSzPts val="700"/>
              <a:buFont typeface="Calibri"/>
              <a:buNone/>
              <a:defRPr/>
            </a:lvl7pPr>
            <a:lvl8pPr indent="0" lvl="7" marL="0" algn="r">
              <a:spcBef>
                <a:spcPts val="0"/>
              </a:spcBef>
              <a:spcAft>
                <a:spcPts val="0"/>
              </a:spcAft>
              <a:buClr>
                <a:srgbClr val="F2F2F2"/>
              </a:buClr>
              <a:buSzPts val="700"/>
              <a:buFont typeface="Calibri"/>
              <a:buNone/>
              <a:defRPr/>
            </a:lvl8pPr>
            <a:lvl9pPr indent="0" lvl="8" marL="0" algn="r">
              <a:spcBef>
                <a:spcPts val="0"/>
              </a:spcBef>
              <a:spcAft>
                <a:spcPts val="0"/>
              </a:spcAft>
              <a:buClr>
                <a:srgbClr val="F2F2F2"/>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栏">
  <p:cSld name="3 栏">
    <p:spTree>
      <p:nvGrpSpPr>
        <p:cNvPr id="109" name="Shape 109"/>
        <p:cNvGrpSpPr/>
        <p:nvPr/>
      </p:nvGrpSpPr>
      <p:grpSpPr>
        <a:xfrm>
          <a:off x="0" y="0"/>
          <a:ext cx="0" cy="0"/>
          <a:chOff x="0" y="0"/>
          <a:chExt cx="0" cy="0"/>
        </a:xfrm>
      </p:grpSpPr>
      <p:sp>
        <p:nvSpPr>
          <p:cNvPr id="110" name="Google Shape;110;p17"/>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7"/>
          <p:cNvSpPr txBox="1"/>
          <p:nvPr>
            <p:ph idx="1" type="body"/>
          </p:nvPr>
        </p:nvSpPr>
        <p:spPr>
          <a:xfrm>
            <a:off x="685346" y="1414462"/>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12" name="Google Shape;112;p17"/>
          <p:cNvSpPr txBox="1"/>
          <p:nvPr>
            <p:ph idx="2" type="body"/>
          </p:nvPr>
        </p:nvSpPr>
        <p:spPr>
          <a:xfrm>
            <a:off x="685346" y="1928812"/>
            <a:ext cx="2475738" cy="24145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13" name="Google Shape;113;p17"/>
          <p:cNvSpPr txBox="1"/>
          <p:nvPr>
            <p:ph idx="3" type="body"/>
          </p:nvPr>
        </p:nvSpPr>
        <p:spPr>
          <a:xfrm>
            <a:off x="3335033" y="1414462"/>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14" name="Google Shape;114;p17"/>
          <p:cNvSpPr txBox="1"/>
          <p:nvPr>
            <p:ph idx="4" type="body"/>
          </p:nvPr>
        </p:nvSpPr>
        <p:spPr>
          <a:xfrm>
            <a:off x="3331076" y="1928812"/>
            <a:ext cx="2475738" cy="24145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15" name="Google Shape;115;p17"/>
          <p:cNvSpPr txBox="1"/>
          <p:nvPr>
            <p:ph idx="5" type="body"/>
          </p:nvPr>
        </p:nvSpPr>
        <p:spPr>
          <a:xfrm>
            <a:off x="5974929" y="1414462"/>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16" name="Google Shape;116;p17"/>
          <p:cNvSpPr txBox="1"/>
          <p:nvPr>
            <p:ph idx="6" type="body"/>
          </p:nvPr>
        </p:nvSpPr>
        <p:spPr>
          <a:xfrm>
            <a:off x="5974929" y="1928812"/>
            <a:ext cx="2475738" cy="24145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17" name="Google Shape;117;p17"/>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7"/>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7"/>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Calibri"/>
              <a:buNone/>
              <a:defRPr/>
            </a:lvl1pPr>
            <a:lvl2pPr indent="0" lvl="1" marL="0" algn="r">
              <a:spcBef>
                <a:spcPts val="0"/>
              </a:spcBef>
              <a:spcAft>
                <a:spcPts val="0"/>
              </a:spcAft>
              <a:buClr>
                <a:srgbClr val="F2F2F2"/>
              </a:buClr>
              <a:buSzPts val="700"/>
              <a:buFont typeface="Calibri"/>
              <a:buNone/>
              <a:defRPr/>
            </a:lvl2pPr>
            <a:lvl3pPr indent="0" lvl="2" marL="0" algn="r">
              <a:spcBef>
                <a:spcPts val="0"/>
              </a:spcBef>
              <a:spcAft>
                <a:spcPts val="0"/>
              </a:spcAft>
              <a:buClr>
                <a:srgbClr val="F2F2F2"/>
              </a:buClr>
              <a:buSzPts val="700"/>
              <a:buFont typeface="Calibri"/>
              <a:buNone/>
              <a:defRPr/>
            </a:lvl3pPr>
            <a:lvl4pPr indent="0" lvl="3" marL="0" algn="r">
              <a:spcBef>
                <a:spcPts val="0"/>
              </a:spcBef>
              <a:spcAft>
                <a:spcPts val="0"/>
              </a:spcAft>
              <a:buClr>
                <a:srgbClr val="F2F2F2"/>
              </a:buClr>
              <a:buSzPts val="700"/>
              <a:buFont typeface="Calibri"/>
              <a:buNone/>
              <a:defRPr/>
            </a:lvl4pPr>
            <a:lvl5pPr indent="0" lvl="4" marL="0" algn="r">
              <a:spcBef>
                <a:spcPts val="0"/>
              </a:spcBef>
              <a:spcAft>
                <a:spcPts val="0"/>
              </a:spcAft>
              <a:buClr>
                <a:srgbClr val="F2F2F2"/>
              </a:buClr>
              <a:buSzPts val="700"/>
              <a:buFont typeface="Calibri"/>
              <a:buNone/>
              <a:defRPr/>
            </a:lvl5pPr>
            <a:lvl6pPr indent="0" lvl="5" marL="0" algn="r">
              <a:spcBef>
                <a:spcPts val="0"/>
              </a:spcBef>
              <a:spcAft>
                <a:spcPts val="0"/>
              </a:spcAft>
              <a:buClr>
                <a:srgbClr val="F2F2F2"/>
              </a:buClr>
              <a:buSzPts val="700"/>
              <a:buFont typeface="Calibri"/>
              <a:buNone/>
              <a:defRPr/>
            </a:lvl6pPr>
            <a:lvl7pPr indent="0" lvl="6" marL="0" algn="r">
              <a:spcBef>
                <a:spcPts val="0"/>
              </a:spcBef>
              <a:spcAft>
                <a:spcPts val="0"/>
              </a:spcAft>
              <a:buClr>
                <a:srgbClr val="F2F2F2"/>
              </a:buClr>
              <a:buSzPts val="700"/>
              <a:buFont typeface="Calibri"/>
              <a:buNone/>
              <a:defRPr/>
            </a:lvl7pPr>
            <a:lvl8pPr indent="0" lvl="7" marL="0" algn="r">
              <a:spcBef>
                <a:spcPts val="0"/>
              </a:spcBef>
              <a:spcAft>
                <a:spcPts val="0"/>
              </a:spcAft>
              <a:buClr>
                <a:srgbClr val="F2F2F2"/>
              </a:buClr>
              <a:buSzPts val="700"/>
              <a:buFont typeface="Calibri"/>
              <a:buNone/>
              <a:defRPr/>
            </a:lvl8pPr>
            <a:lvl9pPr indent="0" lvl="8" marL="0" algn="r">
              <a:spcBef>
                <a:spcPts val="0"/>
              </a:spcBef>
              <a:spcAft>
                <a:spcPts val="0"/>
              </a:spcAft>
              <a:buClr>
                <a:srgbClr val="F2F2F2"/>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图片栏">
  <p:cSld name="3 图片栏">
    <p:spTree>
      <p:nvGrpSpPr>
        <p:cNvPr id="120" name="Shape 120"/>
        <p:cNvGrpSpPr/>
        <p:nvPr/>
      </p:nvGrpSpPr>
      <p:grpSpPr>
        <a:xfrm>
          <a:off x="0" y="0"/>
          <a:ext cx="0" cy="0"/>
          <a:chOff x="0" y="0"/>
          <a:chExt cx="0" cy="0"/>
        </a:xfrm>
      </p:grpSpPr>
      <p:pic>
        <p:nvPicPr>
          <p:cNvPr descr="Slate-V2-HD-3colPhotoInset.png" id="121" name="Google Shape;121;p18"/>
          <p:cNvPicPr preferRelativeResize="0"/>
          <p:nvPr/>
        </p:nvPicPr>
        <p:blipFill rotWithShape="1">
          <a:blip r:embed="rId2">
            <a:alphaModFix/>
          </a:blip>
          <a:srcRect b="0" l="0" r="0" t="0"/>
          <a:stretch/>
        </p:blipFill>
        <p:spPr>
          <a:xfrm>
            <a:off x="673472" y="1363661"/>
            <a:ext cx="2504979" cy="1385888"/>
          </a:xfrm>
          <a:prstGeom prst="rect">
            <a:avLst/>
          </a:prstGeom>
          <a:noFill/>
          <a:ln>
            <a:noFill/>
          </a:ln>
        </p:spPr>
      </p:pic>
      <p:pic>
        <p:nvPicPr>
          <p:cNvPr descr="Slate-V2-HD-3colPhotoInset.png" id="122" name="Google Shape;122;p18"/>
          <p:cNvPicPr preferRelativeResize="0"/>
          <p:nvPr/>
        </p:nvPicPr>
        <p:blipFill rotWithShape="1">
          <a:blip r:embed="rId2">
            <a:alphaModFix/>
          </a:blip>
          <a:srcRect b="0" l="0" r="0" t="0"/>
          <a:stretch/>
        </p:blipFill>
        <p:spPr>
          <a:xfrm>
            <a:off x="3302850" y="1363661"/>
            <a:ext cx="2504979" cy="1385888"/>
          </a:xfrm>
          <a:prstGeom prst="rect">
            <a:avLst/>
          </a:prstGeom>
          <a:noFill/>
          <a:ln>
            <a:noFill/>
          </a:ln>
        </p:spPr>
      </p:pic>
      <p:pic>
        <p:nvPicPr>
          <p:cNvPr descr="Slate-V2-HD-3colPhotoInset.png" id="123" name="Google Shape;123;p18"/>
          <p:cNvPicPr preferRelativeResize="0"/>
          <p:nvPr/>
        </p:nvPicPr>
        <p:blipFill rotWithShape="1">
          <a:blip r:embed="rId2">
            <a:alphaModFix/>
          </a:blip>
          <a:srcRect b="0" l="0" r="0" t="0"/>
          <a:stretch/>
        </p:blipFill>
        <p:spPr>
          <a:xfrm>
            <a:off x="5952038" y="1363661"/>
            <a:ext cx="2504979" cy="1385888"/>
          </a:xfrm>
          <a:prstGeom prst="rect">
            <a:avLst/>
          </a:prstGeom>
          <a:noFill/>
          <a:ln>
            <a:noFill/>
          </a:ln>
        </p:spPr>
      </p:pic>
      <p:sp>
        <p:nvSpPr>
          <p:cNvPr id="124" name="Google Shape;124;p18"/>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8"/>
          <p:cNvSpPr txBox="1"/>
          <p:nvPr>
            <p:ph idx="1" type="body"/>
          </p:nvPr>
        </p:nvSpPr>
        <p:spPr>
          <a:xfrm>
            <a:off x="685346" y="2928079"/>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00"/>
              </a:spcBef>
              <a:spcAft>
                <a:spcPts val="0"/>
              </a:spcAft>
              <a:buSzPts val="1050"/>
              <a:buNone/>
              <a:defRPr b="0" sz="15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26" name="Google Shape;126;p18"/>
          <p:cNvSpPr/>
          <p:nvPr>
            <p:ph idx="2" type="pic"/>
          </p:nvPr>
        </p:nvSpPr>
        <p:spPr>
          <a:xfrm>
            <a:off x="763577" y="1454188"/>
            <a:ext cx="2319276" cy="1202216"/>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Autofit/>
          </a:bodyPr>
          <a:lstStyle>
            <a:lvl1pPr lvl="0" marR="0" rtl="0" algn="ctr">
              <a:spcBef>
                <a:spcPts val="24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1pPr>
            <a:lvl2pPr lvl="1"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2pPr>
            <a:lvl3pPr lvl="2"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3pPr>
            <a:lvl4pPr lvl="3"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4pPr>
            <a:lvl5pPr lvl="4"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5pPr>
            <a:lvl6pPr lvl="5"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6pPr>
            <a:lvl7pPr lvl="6"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7pPr>
            <a:lvl8pPr lvl="7"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8pPr>
            <a:lvl9pPr lvl="8" marR="0" rtl="0" algn="l">
              <a:spcBef>
                <a:spcPts val="450"/>
              </a:spcBef>
              <a:spcAft>
                <a:spcPts val="45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9pPr>
          </a:lstStyle>
          <a:p/>
        </p:txBody>
      </p:sp>
      <p:sp>
        <p:nvSpPr>
          <p:cNvPr id="127" name="Google Shape;127;p18"/>
          <p:cNvSpPr txBox="1"/>
          <p:nvPr>
            <p:ph idx="3" type="body"/>
          </p:nvPr>
        </p:nvSpPr>
        <p:spPr>
          <a:xfrm>
            <a:off x="685346" y="3360276"/>
            <a:ext cx="2475738" cy="98312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28" name="Google Shape;128;p18"/>
          <p:cNvSpPr txBox="1"/>
          <p:nvPr>
            <p:ph idx="4" type="body"/>
          </p:nvPr>
        </p:nvSpPr>
        <p:spPr>
          <a:xfrm>
            <a:off x="3332091" y="2928079"/>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00"/>
              </a:spcBef>
              <a:spcAft>
                <a:spcPts val="0"/>
              </a:spcAft>
              <a:buSzPts val="1050"/>
              <a:buNone/>
              <a:defRPr b="0" sz="15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29" name="Google Shape;129;p18"/>
          <p:cNvSpPr/>
          <p:nvPr>
            <p:ph idx="5" type="pic"/>
          </p:nvPr>
        </p:nvSpPr>
        <p:spPr>
          <a:xfrm>
            <a:off x="3409307" y="1454321"/>
            <a:ext cx="2319276" cy="1206123"/>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Autofit/>
          </a:bodyPr>
          <a:lstStyle>
            <a:lvl1pPr lvl="0" marR="0" rtl="0" algn="ctr">
              <a:spcBef>
                <a:spcPts val="24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1pPr>
            <a:lvl2pPr lvl="1"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2pPr>
            <a:lvl3pPr lvl="2"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3pPr>
            <a:lvl4pPr lvl="3"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4pPr>
            <a:lvl5pPr lvl="4"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5pPr>
            <a:lvl6pPr lvl="5"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6pPr>
            <a:lvl7pPr lvl="6"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7pPr>
            <a:lvl8pPr lvl="7"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8pPr>
            <a:lvl9pPr lvl="8" marR="0" rtl="0" algn="l">
              <a:spcBef>
                <a:spcPts val="450"/>
              </a:spcBef>
              <a:spcAft>
                <a:spcPts val="45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9pPr>
          </a:lstStyle>
          <a:p/>
        </p:txBody>
      </p:sp>
      <p:sp>
        <p:nvSpPr>
          <p:cNvPr id="130" name="Google Shape;130;p18"/>
          <p:cNvSpPr txBox="1"/>
          <p:nvPr>
            <p:ph idx="6" type="body"/>
          </p:nvPr>
        </p:nvSpPr>
        <p:spPr>
          <a:xfrm>
            <a:off x="3331076" y="3360276"/>
            <a:ext cx="2475738" cy="98312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31" name="Google Shape;131;p18"/>
          <p:cNvSpPr txBox="1"/>
          <p:nvPr>
            <p:ph idx="7" type="body"/>
          </p:nvPr>
        </p:nvSpPr>
        <p:spPr>
          <a:xfrm>
            <a:off x="5975023" y="2928079"/>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00"/>
              </a:spcBef>
              <a:spcAft>
                <a:spcPts val="0"/>
              </a:spcAft>
              <a:buSzPts val="1050"/>
              <a:buNone/>
              <a:defRPr b="0" sz="15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32" name="Google Shape;132;p18"/>
          <p:cNvSpPr/>
          <p:nvPr>
            <p:ph idx="8" type="pic"/>
          </p:nvPr>
        </p:nvSpPr>
        <p:spPr>
          <a:xfrm>
            <a:off x="6056774" y="1450824"/>
            <a:ext cx="2319276" cy="1205471"/>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Autofit/>
          </a:bodyPr>
          <a:lstStyle>
            <a:lvl1pPr lvl="0" marR="0" rtl="0" algn="ctr">
              <a:spcBef>
                <a:spcPts val="24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1pPr>
            <a:lvl2pPr lvl="1"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2pPr>
            <a:lvl3pPr lvl="2"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3pPr>
            <a:lvl4pPr lvl="3"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4pPr>
            <a:lvl5pPr lvl="4"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5pPr>
            <a:lvl6pPr lvl="5"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6pPr>
            <a:lvl7pPr lvl="6"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7pPr>
            <a:lvl8pPr lvl="7" marR="0" rtl="0" algn="l">
              <a:spcBef>
                <a:spcPts val="450"/>
              </a:spcBef>
              <a:spcAft>
                <a:spcPts val="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8pPr>
            <a:lvl9pPr lvl="8" marR="0" rtl="0" algn="l">
              <a:spcBef>
                <a:spcPts val="450"/>
              </a:spcBef>
              <a:spcAft>
                <a:spcPts val="450"/>
              </a:spcAft>
              <a:buClr>
                <a:schemeClr val="lt2"/>
              </a:buClr>
              <a:buSzPts val="840"/>
              <a:buFont typeface="Noto Sans Symbols"/>
              <a:buNone/>
              <a:defRPr b="0" i="0" sz="1200" u="none" cap="none" strike="noStrike">
                <a:solidFill>
                  <a:schemeClr val="lt2"/>
                </a:solidFill>
                <a:latin typeface="Calibri"/>
                <a:ea typeface="Calibri"/>
                <a:cs typeface="Calibri"/>
                <a:sym typeface="Calibri"/>
              </a:defRPr>
            </a:lvl9pPr>
          </a:lstStyle>
          <a:p/>
        </p:txBody>
      </p:sp>
      <p:sp>
        <p:nvSpPr>
          <p:cNvPr id="133" name="Google Shape;133;p18"/>
          <p:cNvSpPr txBox="1"/>
          <p:nvPr>
            <p:ph idx="9" type="body"/>
          </p:nvPr>
        </p:nvSpPr>
        <p:spPr>
          <a:xfrm>
            <a:off x="5974929" y="3360274"/>
            <a:ext cx="2475738" cy="983126"/>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34" name="Google Shape;134;p18"/>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8"/>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Calibri"/>
              <a:buNone/>
              <a:defRPr/>
            </a:lvl1pPr>
            <a:lvl2pPr indent="0" lvl="1" marL="0" algn="r">
              <a:spcBef>
                <a:spcPts val="0"/>
              </a:spcBef>
              <a:spcAft>
                <a:spcPts val="0"/>
              </a:spcAft>
              <a:buClr>
                <a:srgbClr val="F2F2F2"/>
              </a:buClr>
              <a:buSzPts val="700"/>
              <a:buFont typeface="Calibri"/>
              <a:buNone/>
              <a:defRPr/>
            </a:lvl2pPr>
            <a:lvl3pPr indent="0" lvl="2" marL="0" algn="r">
              <a:spcBef>
                <a:spcPts val="0"/>
              </a:spcBef>
              <a:spcAft>
                <a:spcPts val="0"/>
              </a:spcAft>
              <a:buClr>
                <a:srgbClr val="F2F2F2"/>
              </a:buClr>
              <a:buSzPts val="700"/>
              <a:buFont typeface="Calibri"/>
              <a:buNone/>
              <a:defRPr/>
            </a:lvl3pPr>
            <a:lvl4pPr indent="0" lvl="3" marL="0" algn="r">
              <a:spcBef>
                <a:spcPts val="0"/>
              </a:spcBef>
              <a:spcAft>
                <a:spcPts val="0"/>
              </a:spcAft>
              <a:buClr>
                <a:srgbClr val="F2F2F2"/>
              </a:buClr>
              <a:buSzPts val="700"/>
              <a:buFont typeface="Calibri"/>
              <a:buNone/>
              <a:defRPr/>
            </a:lvl4pPr>
            <a:lvl5pPr indent="0" lvl="4" marL="0" algn="r">
              <a:spcBef>
                <a:spcPts val="0"/>
              </a:spcBef>
              <a:spcAft>
                <a:spcPts val="0"/>
              </a:spcAft>
              <a:buClr>
                <a:srgbClr val="F2F2F2"/>
              </a:buClr>
              <a:buSzPts val="700"/>
              <a:buFont typeface="Calibri"/>
              <a:buNone/>
              <a:defRPr/>
            </a:lvl5pPr>
            <a:lvl6pPr indent="0" lvl="5" marL="0" algn="r">
              <a:spcBef>
                <a:spcPts val="0"/>
              </a:spcBef>
              <a:spcAft>
                <a:spcPts val="0"/>
              </a:spcAft>
              <a:buClr>
                <a:srgbClr val="F2F2F2"/>
              </a:buClr>
              <a:buSzPts val="700"/>
              <a:buFont typeface="Calibri"/>
              <a:buNone/>
              <a:defRPr/>
            </a:lvl6pPr>
            <a:lvl7pPr indent="0" lvl="6" marL="0" algn="r">
              <a:spcBef>
                <a:spcPts val="0"/>
              </a:spcBef>
              <a:spcAft>
                <a:spcPts val="0"/>
              </a:spcAft>
              <a:buClr>
                <a:srgbClr val="F2F2F2"/>
              </a:buClr>
              <a:buSzPts val="700"/>
              <a:buFont typeface="Calibri"/>
              <a:buNone/>
              <a:defRPr/>
            </a:lvl7pPr>
            <a:lvl8pPr indent="0" lvl="7" marL="0" algn="r">
              <a:spcBef>
                <a:spcPts val="0"/>
              </a:spcBef>
              <a:spcAft>
                <a:spcPts val="0"/>
              </a:spcAft>
              <a:buClr>
                <a:srgbClr val="F2F2F2"/>
              </a:buClr>
              <a:buSzPts val="700"/>
              <a:buFont typeface="Calibri"/>
              <a:buNone/>
              <a:defRPr/>
            </a:lvl8pPr>
            <a:lvl9pPr indent="0" lvl="8" marL="0" algn="r">
              <a:spcBef>
                <a:spcPts val="0"/>
              </a:spcBef>
              <a:spcAft>
                <a:spcPts val="0"/>
              </a:spcAft>
              <a:buClr>
                <a:srgbClr val="F2F2F2"/>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137" name="Shape 137"/>
        <p:cNvGrpSpPr/>
        <p:nvPr/>
      </p:nvGrpSpPr>
      <p:grpSpPr>
        <a:xfrm>
          <a:off x="0" y="0"/>
          <a:ext cx="0" cy="0"/>
          <a:chOff x="0" y="0"/>
          <a:chExt cx="0" cy="0"/>
        </a:xfrm>
      </p:grpSpPr>
      <p:sp>
        <p:nvSpPr>
          <p:cNvPr id="138" name="Google Shape;138;p19"/>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9"/>
          <p:cNvSpPr txBox="1"/>
          <p:nvPr>
            <p:ph idx="1" type="body"/>
          </p:nvPr>
        </p:nvSpPr>
        <p:spPr>
          <a:xfrm rot="5400000">
            <a:off x="3045975" y="-1061292"/>
            <a:ext cx="3044063" cy="776532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140" name="Google Shape;140;p19"/>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9"/>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9"/>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Calibri"/>
              <a:buNone/>
              <a:defRPr/>
            </a:lvl1pPr>
            <a:lvl2pPr indent="0" lvl="1" marL="0" algn="r">
              <a:spcBef>
                <a:spcPts val="0"/>
              </a:spcBef>
              <a:spcAft>
                <a:spcPts val="0"/>
              </a:spcAft>
              <a:buClr>
                <a:srgbClr val="F2F2F2"/>
              </a:buClr>
              <a:buSzPts val="700"/>
              <a:buFont typeface="Calibri"/>
              <a:buNone/>
              <a:defRPr/>
            </a:lvl2pPr>
            <a:lvl3pPr indent="0" lvl="2" marL="0" algn="r">
              <a:spcBef>
                <a:spcPts val="0"/>
              </a:spcBef>
              <a:spcAft>
                <a:spcPts val="0"/>
              </a:spcAft>
              <a:buClr>
                <a:srgbClr val="F2F2F2"/>
              </a:buClr>
              <a:buSzPts val="700"/>
              <a:buFont typeface="Calibri"/>
              <a:buNone/>
              <a:defRPr/>
            </a:lvl3pPr>
            <a:lvl4pPr indent="0" lvl="3" marL="0" algn="r">
              <a:spcBef>
                <a:spcPts val="0"/>
              </a:spcBef>
              <a:spcAft>
                <a:spcPts val="0"/>
              </a:spcAft>
              <a:buClr>
                <a:srgbClr val="F2F2F2"/>
              </a:buClr>
              <a:buSzPts val="700"/>
              <a:buFont typeface="Calibri"/>
              <a:buNone/>
              <a:defRPr/>
            </a:lvl4pPr>
            <a:lvl5pPr indent="0" lvl="4" marL="0" algn="r">
              <a:spcBef>
                <a:spcPts val="0"/>
              </a:spcBef>
              <a:spcAft>
                <a:spcPts val="0"/>
              </a:spcAft>
              <a:buClr>
                <a:srgbClr val="F2F2F2"/>
              </a:buClr>
              <a:buSzPts val="700"/>
              <a:buFont typeface="Calibri"/>
              <a:buNone/>
              <a:defRPr/>
            </a:lvl5pPr>
            <a:lvl6pPr indent="0" lvl="5" marL="0" algn="r">
              <a:spcBef>
                <a:spcPts val="0"/>
              </a:spcBef>
              <a:spcAft>
                <a:spcPts val="0"/>
              </a:spcAft>
              <a:buClr>
                <a:srgbClr val="F2F2F2"/>
              </a:buClr>
              <a:buSzPts val="700"/>
              <a:buFont typeface="Calibri"/>
              <a:buNone/>
              <a:defRPr/>
            </a:lvl6pPr>
            <a:lvl7pPr indent="0" lvl="6" marL="0" algn="r">
              <a:spcBef>
                <a:spcPts val="0"/>
              </a:spcBef>
              <a:spcAft>
                <a:spcPts val="0"/>
              </a:spcAft>
              <a:buClr>
                <a:srgbClr val="F2F2F2"/>
              </a:buClr>
              <a:buSzPts val="700"/>
              <a:buFont typeface="Calibri"/>
              <a:buNone/>
              <a:defRPr/>
            </a:lvl7pPr>
            <a:lvl8pPr indent="0" lvl="7" marL="0" algn="r">
              <a:spcBef>
                <a:spcPts val="0"/>
              </a:spcBef>
              <a:spcAft>
                <a:spcPts val="0"/>
              </a:spcAft>
              <a:buClr>
                <a:srgbClr val="F2F2F2"/>
              </a:buClr>
              <a:buSzPts val="700"/>
              <a:buFont typeface="Calibri"/>
              <a:buNone/>
              <a:defRPr/>
            </a:lvl8pPr>
            <a:lvl9pPr indent="0" lvl="8" marL="0" algn="r">
              <a:spcBef>
                <a:spcPts val="0"/>
              </a:spcBef>
              <a:spcAft>
                <a:spcPts val="0"/>
              </a:spcAft>
              <a:buClr>
                <a:srgbClr val="F2F2F2"/>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与文本" type="vertTitleAndTx">
  <p:cSld name="VERTICAL_TITLE_AND_VERTICAL_TEXT">
    <p:spTree>
      <p:nvGrpSpPr>
        <p:cNvPr id="143" name="Shape 143"/>
        <p:cNvGrpSpPr/>
        <p:nvPr/>
      </p:nvGrpSpPr>
      <p:grpSpPr>
        <a:xfrm>
          <a:off x="0" y="0"/>
          <a:ext cx="0" cy="0"/>
          <a:chOff x="0" y="0"/>
          <a:chExt cx="0" cy="0"/>
        </a:xfrm>
      </p:grpSpPr>
      <p:sp>
        <p:nvSpPr>
          <p:cNvPr id="144" name="Google Shape;144;p20"/>
          <p:cNvSpPr txBox="1"/>
          <p:nvPr>
            <p:ph type="title"/>
          </p:nvPr>
        </p:nvSpPr>
        <p:spPr>
          <a:xfrm rot="5400000">
            <a:off x="5650884" y="1543618"/>
            <a:ext cx="3886201" cy="17133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l">
              <a:spcBef>
                <a:spcPts val="0"/>
              </a:spcBef>
              <a:spcAft>
                <a:spcPts val="0"/>
              </a:spcAft>
              <a:buClr>
                <a:schemeClr val="lt2"/>
              </a:buClr>
              <a:buSzPts val="30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0"/>
          <p:cNvSpPr txBox="1"/>
          <p:nvPr>
            <p:ph idx="1" type="body"/>
          </p:nvPr>
        </p:nvSpPr>
        <p:spPr>
          <a:xfrm rot="5400000">
            <a:off x="1711073" y="-568526"/>
            <a:ext cx="3886201" cy="59376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146" name="Google Shape;146;p20"/>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0"/>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0"/>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Calibri"/>
              <a:buNone/>
              <a:defRPr/>
            </a:lvl1pPr>
            <a:lvl2pPr indent="0" lvl="1" marL="0" algn="r">
              <a:spcBef>
                <a:spcPts val="0"/>
              </a:spcBef>
              <a:spcAft>
                <a:spcPts val="0"/>
              </a:spcAft>
              <a:buClr>
                <a:srgbClr val="F2F2F2"/>
              </a:buClr>
              <a:buSzPts val="700"/>
              <a:buFont typeface="Calibri"/>
              <a:buNone/>
              <a:defRPr/>
            </a:lvl2pPr>
            <a:lvl3pPr indent="0" lvl="2" marL="0" algn="r">
              <a:spcBef>
                <a:spcPts val="0"/>
              </a:spcBef>
              <a:spcAft>
                <a:spcPts val="0"/>
              </a:spcAft>
              <a:buClr>
                <a:srgbClr val="F2F2F2"/>
              </a:buClr>
              <a:buSzPts val="700"/>
              <a:buFont typeface="Calibri"/>
              <a:buNone/>
              <a:defRPr/>
            </a:lvl3pPr>
            <a:lvl4pPr indent="0" lvl="3" marL="0" algn="r">
              <a:spcBef>
                <a:spcPts val="0"/>
              </a:spcBef>
              <a:spcAft>
                <a:spcPts val="0"/>
              </a:spcAft>
              <a:buClr>
                <a:srgbClr val="F2F2F2"/>
              </a:buClr>
              <a:buSzPts val="700"/>
              <a:buFont typeface="Calibri"/>
              <a:buNone/>
              <a:defRPr/>
            </a:lvl4pPr>
            <a:lvl5pPr indent="0" lvl="4" marL="0" algn="r">
              <a:spcBef>
                <a:spcPts val="0"/>
              </a:spcBef>
              <a:spcAft>
                <a:spcPts val="0"/>
              </a:spcAft>
              <a:buClr>
                <a:srgbClr val="F2F2F2"/>
              </a:buClr>
              <a:buSzPts val="700"/>
              <a:buFont typeface="Calibri"/>
              <a:buNone/>
              <a:defRPr/>
            </a:lvl5pPr>
            <a:lvl6pPr indent="0" lvl="5" marL="0" algn="r">
              <a:spcBef>
                <a:spcPts val="0"/>
              </a:spcBef>
              <a:spcAft>
                <a:spcPts val="0"/>
              </a:spcAft>
              <a:buClr>
                <a:srgbClr val="F2F2F2"/>
              </a:buClr>
              <a:buSzPts val="700"/>
              <a:buFont typeface="Calibri"/>
              <a:buNone/>
              <a:defRPr/>
            </a:lvl6pPr>
            <a:lvl7pPr indent="0" lvl="6" marL="0" algn="r">
              <a:spcBef>
                <a:spcPts val="0"/>
              </a:spcBef>
              <a:spcAft>
                <a:spcPts val="0"/>
              </a:spcAft>
              <a:buClr>
                <a:srgbClr val="F2F2F2"/>
              </a:buClr>
              <a:buSzPts val="700"/>
              <a:buFont typeface="Calibri"/>
              <a:buNone/>
              <a:defRPr/>
            </a:lvl7pPr>
            <a:lvl8pPr indent="0" lvl="7" marL="0" algn="r">
              <a:spcBef>
                <a:spcPts val="0"/>
              </a:spcBef>
              <a:spcAft>
                <a:spcPts val="0"/>
              </a:spcAft>
              <a:buClr>
                <a:srgbClr val="F2F2F2"/>
              </a:buClr>
              <a:buSzPts val="700"/>
              <a:buFont typeface="Calibri"/>
              <a:buNone/>
              <a:defRPr/>
            </a:lvl8pPr>
            <a:lvl9pPr indent="0" lvl="8" marL="0" algn="r">
              <a:spcBef>
                <a:spcPts val="0"/>
              </a:spcBef>
              <a:spcAft>
                <a:spcPts val="0"/>
              </a:spcAft>
              <a:buClr>
                <a:srgbClr val="F2F2F2"/>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anchorCtr="0" anchor="t" bIns="91425" lIns="91425" spcFirstLastPara="1" rIns="91425" wrap="square" tIns="91425">
            <a:noAutofit/>
          </a:bodyPr>
          <a:lstStyle>
            <a:lvl1pPr lvl="0" algn="ctr">
              <a:spcBef>
                <a:spcPts val="0"/>
              </a:spcBef>
              <a:spcAft>
                <a:spcPts val="0"/>
              </a:spcAft>
              <a:buClr>
                <a:schemeClr val="lt2"/>
              </a:buClr>
              <a:buSzPts val="2800"/>
              <a:buFont typeface="Calibri"/>
              <a:buNone/>
              <a:defRPr/>
            </a:lvl1pPr>
            <a:lvl2pPr lvl="1" algn="l">
              <a:spcBef>
                <a:spcPts val="0"/>
              </a:spcBef>
              <a:spcAft>
                <a:spcPts val="0"/>
              </a:spcAft>
              <a:buClr>
                <a:schemeClr val="lt2"/>
              </a:buClr>
              <a:buSzPts val="2800"/>
              <a:buNone/>
              <a:defRPr/>
            </a:lvl2pPr>
            <a:lvl3pPr lvl="2" algn="l">
              <a:spcBef>
                <a:spcPts val="0"/>
              </a:spcBef>
              <a:spcAft>
                <a:spcPts val="0"/>
              </a:spcAft>
              <a:buClr>
                <a:schemeClr val="lt2"/>
              </a:buClr>
              <a:buSzPts val="2800"/>
              <a:buNone/>
              <a:defRPr/>
            </a:lvl3pPr>
            <a:lvl4pPr lvl="3" algn="l">
              <a:spcBef>
                <a:spcPts val="0"/>
              </a:spcBef>
              <a:spcAft>
                <a:spcPts val="0"/>
              </a:spcAft>
              <a:buClr>
                <a:schemeClr val="lt2"/>
              </a:buClr>
              <a:buSzPts val="2800"/>
              <a:buNone/>
              <a:defRPr/>
            </a:lvl4pPr>
            <a:lvl5pPr lvl="4" algn="l">
              <a:spcBef>
                <a:spcPts val="0"/>
              </a:spcBef>
              <a:spcAft>
                <a:spcPts val="0"/>
              </a:spcAft>
              <a:buClr>
                <a:schemeClr val="lt2"/>
              </a:buClr>
              <a:buSzPts val="2800"/>
              <a:buNone/>
              <a:defRPr/>
            </a:lvl5pPr>
            <a:lvl6pPr lvl="5" algn="l">
              <a:spcBef>
                <a:spcPts val="0"/>
              </a:spcBef>
              <a:spcAft>
                <a:spcPts val="0"/>
              </a:spcAft>
              <a:buClr>
                <a:schemeClr val="lt2"/>
              </a:buClr>
              <a:buSzPts val="2800"/>
              <a:buNone/>
              <a:defRPr/>
            </a:lvl6pPr>
            <a:lvl7pPr lvl="6" algn="l">
              <a:spcBef>
                <a:spcPts val="0"/>
              </a:spcBef>
              <a:spcAft>
                <a:spcPts val="0"/>
              </a:spcAft>
              <a:buClr>
                <a:schemeClr val="lt2"/>
              </a:buClr>
              <a:buSzPts val="2800"/>
              <a:buNone/>
              <a:defRPr/>
            </a:lvl7pPr>
            <a:lvl8pPr lvl="7" algn="l">
              <a:spcBef>
                <a:spcPts val="0"/>
              </a:spcBef>
              <a:spcAft>
                <a:spcPts val="0"/>
              </a:spcAft>
              <a:buClr>
                <a:schemeClr val="lt2"/>
              </a:buClr>
              <a:buSzPts val="2800"/>
              <a:buNone/>
              <a:defRPr/>
            </a:lvl8pPr>
            <a:lvl9pPr lvl="8" algn="l">
              <a:spcBef>
                <a:spcPts val="0"/>
              </a:spcBef>
              <a:spcAft>
                <a:spcPts val="0"/>
              </a:spcAft>
              <a:buClr>
                <a:schemeClr val="lt2"/>
              </a:buClr>
              <a:buSzPts val="2800"/>
              <a:buNone/>
              <a:defRPr/>
            </a:lvl9pPr>
          </a:lstStyle>
          <a:p/>
        </p:txBody>
      </p:sp>
      <p:sp>
        <p:nvSpPr>
          <p:cNvPr id="19" name="Google Shape;19;p3"/>
          <p:cNvSpPr txBox="1"/>
          <p:nvPr>
            <p:ph idx="1" type="body"/>
          </p:nvPr>
        </p:nvSpPr>
        <p:spPr>
          <a:xfrm>
            <a:off x="311700" y="1152475"/>
            <a:ext cx="8520600" cy="3416400"/>
          </a:xfrm>
          <a:prstGeom prst="rect">
            <a:avLst/>
          </a:prstGeom>
          <a:noFill/>
          <a:ln>
            <a:noFill/>
          </a:ln>
          <a:effectLst>
            <a:outerShdw blurRad="25400">
              <a:srgbClr val="000000">
                <a:alpha val="45882"/>
              </a:srgbClr>
            </a:outerShdw>
          </a:effectLst>
        </p:spPr>
        <p:txBody>
          <a:bodyPr anchorCtr="0" anchor="t" bIns="91425" lIns="91425" spcFirstLastPara="1" rIns="91425" wrap="square" tIns="91425">
            <a:noAutofit/>
          </a:bodyPr>
          <a:lstStyle>
            <a:lvl1pPr indent="-342900" lvl="0" marL="457200" algn="l">
              <a:spcBef>
                <a:spcPts val="0"/>
              </a:spcBef>
              <a:spcAft>
                <a:spcPts val="0"/>
              </a:spcAft>
              <a:buSzPts val="1800"/>
              <a:buChar char="●"/>
              <a:defRPr/>
            </a:lvl1pPr>
            <a:lvl2pPr indent="-317500" lvl="1" marL="914400" algn="l">
              <a:spcBef>
                <a:spcPts val="1600"/>
              </a:spcBef>
              <a:spcAft>
                <a:spcPts val="0"/>
              </a:spcAft>
              <a:buSzPts val="1400"/>
              <a:buChar char="○"/>
              <a:defRPr/>
            </a:lvl2pPr>
            <a:lvl3pPr indent="-317500" lvl="2" marL="1371600" algn="l">
              <a:spcBef>
                <a:spcPts val="1600"/>
              </a:spcBef>
              <a:spcAft>
                <a:spcPts val="0"/>
              </a:spcAft>
              <a:buSzPts val="1400"/>
              <a:buChar char="■"/>
              <a:defRPr/>
            </a:lvl3pPr>
            <a:lvl4pPr indent="-317500" lvl="3" marL="1828800" algn="l">
              <a:spcBef>
                <a:spcPts val="1600"/>
              </a:spcBef>
              <a:spcAft>
                <a:spcPts val="0"/>
              </a:spcAft>
              <a:buSzPts val="1400"/>
              <a:buChar char="●"/>
              <a:defRPr/>
            </a:lvl4pPr>
            <a:lvl5pPr indent="-317500" lvl="4" marL="2286000" algn="l">
              <a:spcBef>
                <a:spcPts val="1600"/>
              </a:spcBef>
              <a:spcAft>
                <a:spcPts val="0"/>
              </a:spcAft>
              <a:buSzPts val="1400"/>
              <a:buChar char="○"/>
              <a:defRPr/>
            </a:lvl5pPr>
            <a:lvl6pPr indent="-317500" lvl="5" marL="2743200" algn="l">
              <a:spcBef>
                <a:spcPts val="1600"/>
              </a:spcBef>
              <a:spcAft>
                <a:spcPts val="0"/>
              </a:spcAft>
              <a:buSzPts val="1400"/>
              <a:buChar char="■"/>
              <a:defRPr/>
            </a:lvl6pPr>
            <a:lvl7pPr indent="-317500" lvl="6" marL="3200400" algn="l">
              <a:spcBef>
                <a:spcPts val="1600"/>
              </a:spcBef>
              <a:spcAft>
                <a:spcPts val="0"/>
              </a:spcAft>
              <a:buSzPts val="1400"/>
              <a:buChar char="●"/>
              <a:defRPr/>
            </a:lvl7pPr>
            <a:lvl8pPr indent="-317500" lvl="7" marL="3657600" algn="l">
              <a:spcBef>
                <a:spcPts val="1600"/>
              </a:spcBef>
              <a:spcAft>
                <a:spcPts val="0"/>
              </a:spcAft>
              <a:buSzPts val="1400"/>
              <a:buChar char="○"/>
              <a:defRPr/>
            </a:lvl8pPr>
            <a:lvl9pPr indent="-317500" lvl="8" marL="4114800" algn="l">
              <a:spcBef>
                <a:spcPts val="1600"/>
              </a:spcBef>
              <a:spcAft>
                <a:spcPts val="1600"/>
              </a:spcAft>
              <a:buSzPts val="1400"/>
              <a:buChar char="■"/>
              <a:defRPr/>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1pPr>
            <a:lvl2pPr indent="0" lvl="1" marL="0" marR="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2pPr>
            <a:lvl3pPr indent="0" lvl="2" marL="0" marR="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3pPr>
            <a:lvl4pPr indent="0" lvl="3" marL="0" marR="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4pPr>
            <a:lvl5pPr indent="0" lvl="4" marL="0" marR="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5pPr>
            <a:lvl6pPr indent="0" lvl="5" marL="0" marR="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6pPr>
            <a:lvl7pPr indent="0" lvl="6" marL="0" marR="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7pPr>
            <a:lvl8pPr indent="0" lvl="7" marL="0" marR="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8pPr>
            <a:lvl9pPr indent="0" lvl="8" marL="0" marR="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txBox="1"/>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anchorCtr="0" anchor="t" bIns="91425" lIns="91425" spcFirstLastPara="1" rIns="91425" wrap="square" tIns="91425">
            <a:noAutofit/>
          </a:bodyPr>
          <a:lstStyle>
            <a:lvl1pPr lvl="0" algn="ctr">
              <a:spcBef>
                <a:spcPts val="0"/>
              </a:spcBef>
              <a:spcAft>
                <a:spcPts val="0"/>
              </a:spcAft>
              <a:buClr>
                <a:schemeClr val="lt2"/>
              </a:buClr>
              <a:buSzPts val="2800"/>
              <a:buFont typeface="Calibri"/>
              <a:buNone/>
              <a:defRPr/>
            </a:lvl1pPr>
            <a:lvl2pPr lvl="1" algn="l">
              <a:spcBef>
                <a:spcPts val="0"/>
              </a:spcBef>
              <a:spcAft>
                <a:spcPts val="0"/>
              </a:spcAft>
              <a:buClr>
                <a:schemeClr val="lt2"/>
              </a:buClr>
              <a:buSzPts val="2800"/>
              <a:buNone/>
              <a:defRPr/>
            </a:lvl2pPr>
            <a:lvl3pPr lvl="2" algn="l">
              <a:spcBef>
                <a:spcPts val="0"/>
              </a:spcBef>
              <a:spcAft>
                <a:spcPts val="0"/>
              </a:spcAft>
              <a:buClr>
                <a:schemeClr val="lt2"/>
              </a:buClr>
              <a:buSzPts val="2800"/>
              <a:buNone/>
              <a:defRPr/>
            </a:lvl3pPr>
            <a:lvl4pPr lvl="3" algn="l">
              <a:spcBef>
                <a:spcPts val="0"/>
              </a:spcBef>
              <a:spcAft>
                <a:spcPts val="0"/>
              </a:spcAft>
              <a:buClr>
                <a:schemeClr val="lt2"/>
              </a:buClr>
              <a:buSzPts val="2800"/>
              <a:buNone/>
              <a:defRPr/>
            </a:lvl4pPr>
            <a:lvl5pPr lvl="4" algn="l">
              <a:spcBef>
                <a:spcPts val="0"/>
              </a:spcBef>
              <a:spcAft>
                <a:spcPts val="0"/>
              </a:spcAft>
              <a:buClr>
                <a:schemeClr val="lt2"/>
              </a:buClr>
              <a:buSzPts val="2800"/>
              <a:buNone/>
              <a:defRPr/>
            </a:lvl5pPr>
            <a:lvl6pPr lvl="5" algn="l">
              <a:spcBef>
                <a:spcPts val="0"/>
              </a:spcBef>
              <a:spcAft>
                <a:spcPts val="0"/>
              </a:spcAft>
              <a:buClr>
                <a:schemeClr val="lt2"/>
              </a:buClr>
              <a:buSzPts val="2800"/>
              <a:buNone/>
              <a:defRPr/>
            </a:lvl6pPr>
            <a:lvl7pPr lvl="6" algn="l">
              <a:spcBef>
                <a:spcPts val="0"/>
              </a:spcBef>
              <a:spcAft>
                <a:spcPts val="0"/>
              </a:spcAft>
              <a:buClr>
                <a:schemeClr val="lt2"/>
              </a:buClr>
              <a:buSzPts val="2800"/>
              <a:buNone/>
              <a:defRPr/>
            </a:lvl7pPr>
            <a:lvl8pPr lvl="7" algn="l">
              <a:spcBef>
                <a:spcPts val="0"/>
              </a:spcBef>
              <a:spcAft>
                <a:spcPts val="0"/>
              </a:spcAft>
              <a:buClr>
                <a:schemeClr val="lt2"/>
              </a:buClr>
              <a:buSzPts val="2800"/>
              <a:buNone/>
              <a:defRPr/>
            </a:lvl8pPr>
            <a:lvl9pPr lvl="8" algn="l">
              <a:spcBef>
                <a:spcPts val="0"/>
              </a:spcBef>
              <a:spcAft>
                <a:spcPts val="0"/>
              </a:spcAft>
              <a:buClr>
                <a:schemeClr val="lt2"/>
              </a:buClr>
              <a:buSzPts val="2800"/>
              <a:buNone/>
              <a:defRPr/>
            </a:lvl9pPr>
          </a:lstStyle>
          <a:p/>
        </p:txBody>
      </p:sp>
      <p:sp>
        <p:nvSpPr>
          <p:cNvPr id="23" name="Google Shape;23;p4"/>
          <p:cNvSpPr txBox="1"/>
          <p:nvPr>
            <p:ph idx="1" type="body"/>
          </p:nvPr>
        </p:nvSpPr>
        <p:spPr>
          <a:xfrm>
            <a:off x="311700" y="1152475"/>
            <a:ext cx="3999900" cy="3416400"/>
          </a:xfrm>
          <a:prstGeom prst="rect">
            <a:avLst/>
          </a:prstGeom>
          <a:noFill/>
          <a:ln>
            <a:noFill/>
          </a:ln>
          <a:effectLst>
            <a:outerShdw blurRad="25400">
              <a:srgbClr val="000000">
                <a:alpha val="45882"/>
              </a:srgbClr>
            </a:outerShdw>
          </a:effectLst>
        </p:spPr>
        <p:txBody>
          <a:bodyPr anchorCtr="0" anchor="t" bIns="91425" lIns="91425" spcFirstLastPara="1" rIns="91425" wrap="square" tIns="91425">
            <a:noAutofit/>
          </a:bodyPr>
          <a:lstStyle>
            <a:lvl1pPr indent="-317500" lvl="0" marL="457200" algn="l">
              <a:spcBef>
                <a:spcPts val="0"/>
              </a:spcBef>
              <a:spcAft>
                <a:spcPts val="0"/>
              </a:spcAft>
              <a:buSzPts val="1400"/>
              <a:buChar char="●"/>
              <a:defRPr sz="1400"/>
            </a:lvl1pPr>
            <a:lvl2pPr indent="-304800" lvl="1" marL="914400" algn="l">
              <a:spcBef>
                <a:spcPts val="1600"/>
              </a:spcBef>
              <a:spcAft>
                <a:spcPts val="0"/>
              </a:spcAft>
              <a:buSzPts val="1200"/>
              <a:buChar char="○"/>
              <a:defRPr sz="1200"/>
            </a:lvl2pPr>
            <a:lvl3pPr indent="-304800" lvl="2" marL="1371600" algn="l">
              <a:spcBef>
                <a:spcPts val="1600"/>
              </a:spcBef>
              <a:spcAft>
                <a:spcPts val="0"/>
              </a:spcAft>
              <a:buSzPts val="1200"/>
              <a:buChar char="■"/>
              <a:defRPr sz="1200"/>
            </a:lvl3pPr>
            <a:lvl4pPr indent="-304800" lvl="3" marL="1828800" algn="l">
              <a:spcBef>
                <a:spcPts val="1600"/>
              </a:spcBef>
              <a:spcAft>
                <a:spcPts val="0"/>
              </a:spcAft>
              <a:buSzPts val="1200"/>
              <a:buChar char="●"/>
              <a:defRPr sz="1200"/>
            </a:lvl4pPr>
            <a:lvl5pPr indent="-304800" lvl="4" marL="2286000" algn="l">
              <a:spcBef>
                <a:spcPts val="1600"/>
              </a:spcBef>
              <a:spcAft>
                <a:spcPts val="0"/>
              </a:spcAft>
              <a:buSzPts val="1200"/>
              <a:buChar char="○"/>
              <a:defRPr sz="1200"/>
            </a:lvl5pPr>
            <a:lvl6pPr indent="-304800" lvl="5" marL="2743200" algn="l">
              <a:spcBef>
                <a:spcPts val="1600"/>
              </a:spcBef>
              <a:spcAft>
                <a:spcPts val="0"/>
              </a:spcAft>
              <a:buSzPts val="1200"/>
              <a:buChar char="■"/>
              <a:defRPr sz="1200"/>
            </a:lvl6pPr>
            <a:lvl7pPr indent="-304800" lvl="6" marL="3200400" algn="l">
              <a:spcBef>
                <a:spcPts val="1600"/>
              </a:spcBef>
              <a:spcAft>
                <a:spcPts val="0"/>
              </a:spcAft>
              <a:buSzPts val="1200"/>
              <a:buChar char="●"/>
              <a:defRPr sz="1200"/>
            </a:lvl7pPr>
            <a:lvl8pPr indent="-304800" lvl="7" marL="3657600" algn="l">
              <a:spcBef>
                <a:spcPts val="1600"/>
              </a:spcBef>
              <a:spcAft>
                <a:spcPts val="0"/>
              </a:spcAft>
              <a:buSzPts val="1200"/>
              <a:buChar char="○"/>
              <a:defRPr sz="1200"/>
            </a:lvl8pPr>
            <a:lvl9pPr indent="-304800" lvl="8" marL="4114800" algn="l">
              <a:spcBef>
                <a:spcPts val="1600"/>
              </a:spcBef>
              <a:spcAft>
                <a:spcPts val="1600"/>
              </a:spcAft>
              <a:buSzPts val="1200"/>
              <a:buChar char="■"/>
              <a:defRPr sz="1200"/>
            </a:lvl9pPr>
          </a:lstStyle>
          <a:p/>
        </p:txBody>
      </p:sp>
      <p:sp>
        <p:nvSpPr>
          <p:cNvPr id="24" name="Google Shape;24;p4"/>
          <p:cNvSpPr txBox="1"/>
          <p:nvPr>
            <p:ph idx="2" type="body"/>
          </p:nvPr>
        </p:nvSpPr>
        <p:spPr>
          <a:xfrm>
            <a:off x="4832400" y="1152475"/>
            <a:ext cx="3999900" cy="3416400"/>
          </a:xfrm>
          <a:prstGeom prst="rect">
            <a:avLst/>
          </a:prstGeom>
          <a:noFill/>
          <a:ln>
            <a:noFill/>
          </a:ln>
          <a:effectLst>
            <a:outerShdw blurRad="25400">
              <a:srgbClr val="000000">
                <a:alpha val="45882"/>
              </a:srgbClr>
            </a:outerShdw>
          </a:effectLst>
        </p:spPr>
        <p:txBody>
          <a:bodyPr anchorCtr="0" anchor="t" bIns="91425" lIns="91425" spcFirstLastPara="1" rIns="91425" wrap="square" tIns="91425">
            <a:noAutofit/>
          </a:bodyPr>
          <a:lstStyle>
            <a:lvl1pPr indent="-317500" lvl="0" marL="457200" algn="l">
              <a:spcBef>
                <a:spcPts val="0"/>
              </a:spcBef>
              <a:spcAft>
                <a:spcPts val="0"/>
              </a:spcAft>
              <a:buSzPts val="1400"/>
              <a:buChar char="●"/>
              <a:defRPr sz="1400"/>
            </a:lvl1pPr>
            <a:lvl2pPr indent="-304800" lvl="1" marL="914400" algn="l">
              <a:spcBef>
                <a:spcPts val="1600"/>
              </a:spcBef>
              <a:spcAft>
                <a:spcPts val="0"/>
              </a:spcAft>
              <a:buSzPts val="1200"/>
              <a:buChar char="○"/>
              <a:defRPr sz="1200"/>
            </a:lvl2pPr>
            <a:lvl3pPr indent="-304800" lvl="2" marL="1371600" algn="l">
              <a:spcBef>
                <a:spcPts val="1600"/>
              </a:spcBef>
              <a:spcAft>
                <a:spcPts val="0"/>
              </a:spcAft>
              <a:buSzPts val="1200"/>
              <a:buChar char="■"/>
              <a:defRPr sz="1200"/>
            </a:lvl3pPr>
            <a:lvl4pPr indent="-304800" lvl="3" marL="1828800" algn="l">
              <a:spcBef>
                <a:spcPts val="1600"/>
              </a:spcBef>
              <a:spcAft>
                <a:spcPts val="0"/>
              </a:spcAft>
              <a:buSzPts val="1200"/>
              <a:buChar char="●"/>
              <a:defRPr sz="1200"/>
            </a:lvl4pPr>
            <a:lvl5pPr indent="-304800" lvl="4" marL="2286000" algn="l">
              <a:spcBef>
                <a:spcPts val="1600"/>
              </a:spcBef>
              <a:spcAft>
                <a:spcPts val="0"/>
              </a:spcAft>
              <a:buSzPts val="1200"/>
              <a:buChar char="○"/>
              <a:defRPr sz="1200"/>
            </a:lvl5pPr>
            <a:lvl6pPr indent="-304800" lvl="5" marL="2743200" algn="l">
              <a:spcBef>
                <a:spcPts val="1600"/>
              </a:spcBef>
              <a:spcAft>
                <a:spcPts val="0"/>
              </a:spcAft>
              <a:buSzPts val="1200"/>
              <a:buChar char="■"/>
              <a:defRPr sz="1200"/>
            </a:lvl6pPr>
            <a:lvl7pPr indent="-304800" lvl="6" marL="3200400" algn="l">
              <a:spcBef>
                <a:spcPts val="1600"/>
              </a:spcBef>
              <a:spcAft>
                <a:spcPts val="0"/>
              </a:spcAft>
              <a:buSzPts val="1200"/>
              <a:buChar char="●"/>
              <a:defRPr sz="1200"/>
            </a:lvl7pPr>
            <a:lvl8pPr indent="-304800" lvl="7" marL="3657600" algn="l">
              <a:spcBef>
                <a:spcPts val="1600"/>
              </a:spcBef>
              <a:spcAft>
                <a:spcPts val="0"/>
              </a:spcAft>
              <a:buSzPts val="1200"/>
              <a:buChar char="○"/>
              <a:defRPr sz="1200"/>
            </a:lvl8pPr>
            <a:lvl9pPr indent="-304800" lvl="8" marL="4114800" algn="l">
              <a:spcBef>
                <a:spcPts val="1600"/>
              </a:spcBef>
              <a:spcAft>
                <a:spcPts val="1600"/>
              </a:spcAft>
              <a:buSzPts val="1200"/>
              <a:buChar char="■"/>
              <a:defRPr sz="1200"/>
            </a:lvl9pPr>
          </a:lstStyle>
          <a:p/>
        </p:txBody>
      </p:sp>
      <p:sp>
        <p:nvSpPr>
          <p:cNvPr id="25" name="Google Shape;2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1pPr>
            <a:lvl2pPr indent="0" lvl="1" marL="0" marR="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2pPr>
            <a:lvl3pPr indent="0" lvl="2" marL="0" marR="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3pPr>
            <a:lvl4pPr indent="0" lvl="3" marL="0" marR="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4pPr>
            <a:lvl5pPr indent="0" lvl="4" marL="0" marR="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5pPr>
            <a:lvl6pPr indent="0" lvl="5" marL="0" marR="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6pPr>
            <a:lvl7pPr indent="0" lvl="6" marL="0" marR="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7pPr>
            <a:lvl8pPr indent="0" lvl="7" marL="0" marR="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8pPr>
            <a:lvl9pPr indent="0" lvl="8" marL="0" marR="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26" name="Shape 26"/>
        <p:cNvGrpSpPr/>
        <p:nvPr/>
      </p:nvGrpSpPr>
      <p:grpSpPr>
        <a:xfrm>
          <a:off x="0" y="0"/>
          <a:ext cx="0" cy="0"/>
          <a:chOff x="0" y="0"/>
          <a:chExt cx="0" cy="0"/>
        </a:xfrm>
      </p:grpSpPr>
      <p:sp>
        <p:nvSpPr>
          <p:cNvPr id="27" name="Google Shape;27;p5"/>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29" name="Google Shape;29;p5"/>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Calibri"/>
              <a:buNone/>
              <a:defRPr/>
            </a:lvl1pPr>
            <a:lvl2pPr indent="0" lvl="1" marL="0" algn="r">
              <a:spcBef>
                <a:spcPts val="0"/>
              </a:spcBef>
              <a:spcAft>
                <a:spcPts val="0"/>
              </a:spcAft>
              <a:buClr>
                <a:srgbClr val="F2F2F2"/>
              </a:buClr>
              <a:buSzPts val="700"/>
              <a:buFont typeface="Calibri"/>
              <a:buNone/>
              <a:defRPr/>
            </a:lvl2pPr>
            <a:lvl3pPr indent="0" lvl="2" marL="0" algn="r">
              <a:spcBef>
                <a:spcPts val="0"/>
              </a:spcBef>
              <a:spcAft>
                <a:spcPts val="0"/>
              </a:spcAft>
              <a:buClr>
                <a:srgbClr val="F2F2F2"/>
              </a:buClr>
              <a:buSzPts val="700"/>
              <a:buFont typeface="Calibri"/>
              <a:buNone/>
              <a:defRPr/>
            </a:lvl3pPr>
            <a:lvl4pPr indent="0" lvl="3" marL="0" algn="r">
              <a:spcBef>
                <a:spcPts val="0"/>
              </a:spcBef>
              <a:spcAft>
                <a:spcPts val="0"/>
              </a:spcAft>
              <a:buClr>
                <a:srgbClr val="F2F2F2"/>
              </a:buClr>
              <a:buSzPts val="700"/>
              <a:buFont typeface="Calibri"/>
              <a:buNone/>
              <a:defRPr/>
            </a:lvl4pPr>
            <a:lvl5pPr indent="0" lvl="4" marL="0" algn="r">
              <a:spcBef>
                <a:spcPts val="0"/>
              </a:spcBef>
              <a:spcAft>
                <a:spcPts val="0"/>
              </a:spcAft>
              <a:buClr>
                <a:srgbClr val="F2F2F2"/>
              </a:buClr>
              <a:buSzPts val="700"/>
              <a:buFont typeface="Calibri"/>
              <a:buNone/>
              <a:defRPr/>
            </a:lvl5pPr>
            <a:lvl6pPr indent="0" lvl="5" marL="0" algn="r">
              <a:spcBef>
                <a:spcPts val="0"/>
              </a:spcBef>
              <a:spcAft>
                <a:spcPts val="0"/>
              </a:spcAft>
              <a:buClr>
                <a:srgbClr val="F2F2F2"/>
              </a:buClr>
              <a:buSzPts val="700"/>
              <a:buFont typeface="Calibri"/>
              <a:buNone/>
              <a:defRPr/>
            </a:lvl6pPr>
            <a:lvl7pPr indent="0" lvl="6" marL="0" algn="r">
              <a:spcBef>
                <a:spcPts val="0"/>
              </a:spcBef>
              <a:spcAft>
                <a:spcPts val="0"/>
              </a:spcAft>
              <a:buClr>
                <a:srgbClr val="F2F2F2"/>
              </a:buClr>
              <a:buSzPts val="700"/>
              <a:buFont typeface="Calibri"/>
              <a:buNone/>
              <a:defRPr/>
            </a:lvl7pPr>
            <a:lvl8pPr indent="0" lvl="7" marL="0" algn="r">
              <a:spcBef>
                <a:spcPts val="0"/>
              </a:spcBef>
              <a:spcAft>
                <a:spcPts val="0"/>
              </a:spcAft>
              <a:buClr>
                <a:srgbClr val="F2F2F2"/>
              </a:buClr>
              <a:buSzPts val="700"/>
              <a:buFont typeface="Calibri"/>
              <a:buNone/>
              <a:defRPr/>
            </a:lvl8pPr>
            <a:lvl9pPr indent="0" lvl="8" marL="0" algn="r">
              <a:spcBef>
                <a:spcPts val="0"/>
              </a:spcBef>
              <a:spcAft>
                <a:spcPts val="0"/>
              </a:spcAft>
              <a:buClr>
                <a:srgbClr val="F2F2F2"/>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32" name="Shape 32"/>
        <p:cNvGrpSpPr/>
        <p:nvPr/>
      </p:nvGrpSpPr>
      <p:grpSpPr>
        <a:xfrm>
          <a:off x="0" y="0"/>
          <a:ext cx="0" cy="0"/>
          <a:chOff x="0" y="0"/>
          <a:chExt cx="0" cy="0"/>
        </a:xfrm>
      </p:grpSpPr>
      <p:sp>
        <p:nvSpPr>
          <p:cNvPr id="33" name="Google Shape;33;p6"/>
          <p:cNvSpPr txBox="1"/>
          <p:nvPr>
            <p:ph type="title"/>
          </p:nvPr>
        </p:nvSpPr>
        <p:spPr>
          <a:xfrm>
            <a:off x="971551" y="1320801"/>
            <a:ext cx="7192913" cy="137161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3000"/>
              <a:buFont typeface="Calibri"/>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 type="body"/>
          </p:nvPr>
        </p:nvSpPr>
        <p:spPr>
          <a:xfrm>
            <a:off x="971551" y="2692409"/>
            <a:ext cx="7192913" cy="113029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300"/>
              </a:spcBef>
              <a:spcAft>
                <a:spcPts val="0"/>
              </a:spcAft>
              <a:buSzPts val="1050"/>
              <a:buNone/>
              <a:defRPr sz="1500">
                <a:solidFill>
                  <a:schemeClr val="lt1"/>
                </a:solidFill>
              </a:defRPr>
            </a:lvl1pPr>
            <a:lvl2pPr indent="-228600" lvl="1" marL="914400" algn="l">
              <a:spcBef>
                <a:spcPts val="450"/>
              </a:spcBef>
              <a:spcAft>
                <a:spcPts val="0"/>
              </a:spcAft>
              <a:buSzPts val="945"/>
              <a:buNone/>
              <a:defRPr sz="1350">
                <a:solidFill>
                  <a:schemeClr val="lt1"/>
                </a:solidFill>
              </a:defRPr>
            </a:lvl2pPr>
            <a:lvl3pPr indent="-228600" lvl="2" marL="1371600" algn="l">
              <a:spcBef>
                <a:spcPts val="450"/>
              </a:spcBef>
              <a:spcAft>
                <a:spcPts val="0"/>
              </a:spcAft>
              <a:buSzPts val="840"/>
              <a:buNone/>
              <a:defRPr sz="1200">
                <a:solidFill>
                  <a:schemeClr val="lt1"/>
                </a:solidFill>
              </a:defRPr>
            </a:lvl3pPr>
            <a:lvl4pPr indent="-228600" lvl="3" marL="1828800" algn="l">
              <a:spcBef>
                <a:spcPts val="450"/>
              </a:spcBef>
              <a:spcAft>
                <a:spcPts val="0"/>
              </a:spcAft>
              <a:buSzPts val="735"/>
              <a:buNone/>
              <a:defRPr sz="1050">
                <a:solidFill>
                  <a:schemeClr val="lt1"/>
                </a:solidFill>
              </a:defRPr>
            </a:lvl4pPr>
            <a:lvl5pPr indent="-228600" lvl="4" marL="2286000" algn="l">
              <a:spcBef>
                <a:spcPts val="450"/>
              </a:spcBef>
              <a:spcAft>
                <a:spcPts val="0"/>
              </a:spcAft>
              <a:buSzPts val="735"/>
              <a:buNone/>
              <a:defRPr sz="1050">
                <a:solidFill>
                  <a:schemeClr val="lt1"/>
                </a:solidFill>
              </a:defRPr>
            </a:lvl5pPr>
            <a:lvl6pPr indent="-228600" lvl="5" marL="2743200" algn="l">
              <a:spcBef>
                <a:spcPts val="450"/>
              </a:spcBef>
              <a:spcAft>
                <a:spcPts val="0"/>
              </a:spcAft>
              <a:buSzPts val="735"/>
              <a:buNone/>
              <a:defRPr sz="1050">
                <a:solidFill>
                  <a:schemeClr val="lt1"/>
                </a:solidFill>
              </a:defRPr>
            </a:lvl6pPr>
            <a:lvl7pPr indent="-228600" lvl="6" marL="3200400" algn="l">
              <a:spcBef>
                <a:spcPts val="450"/>
              </a:spcBef>
              <a:spcAft>
                <a:spcPts val="0"/>
              </a:spcAft>
              <a:buSzPts val="735"/>
              <a:buNone/>
              <a:defRPr sz="1050">
                <a:solidFill>
                  <a:schemeClr val="lt1"/>
                </a:solidFill>
              </a:defRPr>
            </a:lvl7pPr>
            <a:lvl8pPr indent="-228600" lvl="7" marL="3657600" algn="l">
              <a:spcBef>
                <a:spcPts val="450"/>
              </a:spcBef>
              <a:spcAft>
                <a:spcPts val="0"/>
              </a:spcAft>
              <a:buSzPts val="735"/>
              <a:buNone/>
              <a:defRPr sz="1050">
                <a:solidFill>
                  <a:schemeClr val="lt1"/>
                </a:solidFill>
              </a:defRPr>
            </a:lvl8pPr>
            <a:lvl9pPr indent="-228600" lvl="8" marL="4114800" algn="l">
              <a:spcBef>
                <a:spcPts val="450"/>
              </a:spcBef>
              <a:spcAft>
                <a:spcPts val="450"/>
              </a:spcAft>
              <a:buSzPts val="735"/>
              <a:buNone/>
              <a:defRPr sz="1050">
                <a:solidFill>
                  <a:schemeClr val="lt1"/>
                </a:solidFill>
              </a:defRPr>
            </a:lvl9pPr>
          </a:lstStyle>
          <a:p/>
        </p:txBody>
      </p:sp>
      <p:sp>
        <p:nvSpPr>
          <p:cNvPr id="35" name="Google Shape;35;p6"/>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Calibri"/>
              <a:buNone/>
              <a:defRPr/>
            </a:lvl1pPr>
            <a:lvl2pPr indent="0" lvl="1" marL="0" algn="r">
              <a:spcBef>
                <a:spcPts val="0"/>
              </a:spcBef>
              <a:spcAft>
                <a:spcPts val="0"/>
              </a:spcAft>
              <a:buClr>
                <a:srgbClr val="F2F2F2"/>
              </a:buClr>
              <a:buSzPts val="700"/>
              <a:buFont typeface="Calibri"/>
              <a:buNone/>
              <a:defRPr/>
            </a:lvl2pPr>
            <a:lvl3pPr indent="0" lvl="2" marL="0" algn="r">
              <a:spcBef>
                <a:spcPts val="0"/>
              </a:spcBef>
              <a:spcAft>
                <a:spcPts val="0"/>
              </a:spcAft>
              <a:buClr>
                <a:srgbClr val="F2F2F2"/>
              </a:buClr>
              <a:buSzPts val="700"/>
              <a:buFont typeface="Calibri"/>
              <a:buNone/>
              <a:defRPr/>
            </a:lvl3pPr>
            <a:lvl4pPr indent="0" lvl="3" marL="0" algn="r">
              <a:spcBef>
                <a:spcPts val="0"/>
              </a:spcBef>
              <a:spcAft>
                <a:spcPts val="0"/>
              </a:spcAft>
              <a:buClr>
                <a:srgbClr val="F2F2F2"/>
              </a:buClr>
              <a:buSzPts val="700"/>
              <a:buFont typeface="Calibri"/>
              <a:buNone/>
              <a:defRPr/>
            </a:lvl4pPr>
            <a:lvl5pPr indent="0" lvl="4" marL="0" algn="r">
              <a:spcBef>
                <a:spcPts val="0"/>
              </a:spcBef>
              <a:spcAft>
                <a:spcPts val="0"/>
              </a:spcAft>
              <a:buClr>
                <a:srgbClr val="F2F2F2"/>
              </a:buClr>
              <a:buSzPts val="700"/>
              <a:buFont typeface="Calibri"/>
              <a:buNone/>
              <a:defRPr/>
            </a:lvl5pPr>
            <a:lvl6pPr indent="0" lvl="5" marL="0" algn="r">
              <a:spcBef>
                <a:spcPts val="0"/>
              </a:spcBef>
              <a:spcAft>
                <a:spcPts val="0"/>
              </a:spcAft>
              <a:buClr>
                <a:srgbClr val="F2F2F2"/>
              </a:buClr>
              <a:buSzPts val="700"/>
              <a:buFont typeface="Calibri"/>
              <a:buNone/>
              <a:defRPr/>
            </a:lvl6pPr>
            <a:lvl7pPr indent="0" lvl="6" marL="0" algn="r">
              <a:spcBef>
                <a:spcPts val="0"/>
              </a:spcBef>
              <a:spcAft>
                <a:spcPts val="0"/>
              </a:spcAft>
              <a:buClr>
                <a:srgbClr val="F2F2F2"/>
              </a:buClr>
              <a:buSzPts val="700"/>
              <a:buFont typeface="Calibri"/>
              <a:buNone/>
              <a:defRPr/>
            </a:lvl7pPr>
            <a:lvl8pPr indent="0" lvl="7" marL="0" algn="r">
              <a:spcBef>
                <a:spcPts val="0"/>
              </a:spcBef>
              <a:spcAft>
                <a:spcPts val="0"/>
              </a:spcAft>
              <a:buClr>
                <a:srgbClr val="F2F2F2"/>
              </a:buClr>
              <a:buSzPts val="700"/>
              <a:buFont typeface="Calibri"/>
              <a:buNone/>
              <a:defRPr/>
            </a:lvl8pPr>
            <a:lvl9pPr indent="0" lvl="8" marL="0" algn="r">
              <a:spcBef>
                <a:spcPts val="0"/>
              </a:spcBef>
              <a:spcAft>
                <a:spcPts val="0"/>
              </a:spcAft>
              <a:buClr>
                <a:srgbClr val="F2F2F2"/>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
          <p:cNvSpPr txBox="1"/>
          <p:nvPr>
            <p:ph idx="1" type="body"/>
          </p:nvPr>
        </p:nvSpPr>
        <p:spPr>
          <a:xfrm>
            <a:off x="685347" y="1299337"/>
            <a:ext cx="3795373"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41" name="Google Shape;41;p7"/>
          <p:cNvSpPr txBox="1"/>
          <p:nvPr>
            <p:ph idx="2" type="body"/>
          </p:nvPr>
        </p:nvSpPr>
        <p:spPr>
          <a:xfrm>
            <a:off x="4652169" y="1299337"/>
            <a:ext cx="3798499"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42" name="Google Shape;42;p7"/>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Calibri"/>
              <a:buNone/>
              <a:defRPr/>
            </a:lvl1pPr>
            <a:lvl2pPr indent="0" lvl="1" marL="0" algn="r">
              <a:spcBef>
                <a:spcPts val="0"/>
              </a:spcBef>
              <a:spcAft>
                <a:spcPts val="0"/>
              </a:spcAft>
              <a:buClr>
                <a:srgbClr val="F2F2F2"/>
              </a:buClr>
              <a:buSzPts val="700"/>
              <a:buFont typeface="Calibri"/>
              <a:buNone/>
              <a:defRPr/>
            </a:lvl2pPr>
            <a:lvl3pPr indent="0" lvl="2" marL="0" algn="r">
              <a:spcBef>
                <a:spcPts val="0"/>
              </a:spcBef>
              <a:spcAft>
                <a:spcPts val="0"/>
              </a:spcAft>
              <a:buClr>
                <a:srgbClr val="F2F2F2"/>
              </a:buClr>
              <a:buSzPts val="700"/>
              <a:buFont typeface="Calibri"/>
              <a:buNone/>
              <a:defRPr/>
            </a:lvl3pPr>
            <a:lvl4pPr indent="0" lvl="3" marL="0" algn="r">
              <a:spcBef>
                <a:spcPts val="0"/>
              </a:spcBef>
              <a:spcAft>
                <a:spcPts val="0"/>
              </a:spcAft>
              <a:buClr>
                <a:srgbClr val="F2F2F2"/>
              </a:buClr>
              <a:buSzPts val="700"/>
              <a:buFont typeface="Calibri"/>
              <a:buNone/>
              <a:defRPr/>
            </a:lvl4pPr>
            <a:lvl5pPr indent="0" lvl="4" marL="0" algn="r">
              <a:spcBef>
                <a:spcPts val="0"/>
              </a:spcBef>
              <a:spcAft>
                <a:spcPts val="0"/>
              </a:spcAft>
              <a:buClr>
                <a:srgbClr val="F2F2F2"/>
              </a:buClr>
              <a:buSzPts val="700"/>
              <a:buFont typeface="Calibri"/>
              <a:buNone/>
              <a:defRPr/>
            </a:lvl5pPr>
            <a:lvl6pPr indent="0" lvl="5" marL="0" algn="r">
              <a:spcBef>
                <a:spcPts val="0"/>
              </a:spcBef>
              <a:spcAft>
                <a:spcPts val="0"/>
              </a:spcAft>
              <a:buClr>
                <a:srgbClr val="F2F2F2"/>
              </a:buClr>
              <a:buSzPts val="700"/>
              <a:buFont typeface="Calibri"/>
              <a:buNone/>
              <a:defRPr/>
            </a:lvl6pPr>
            <a:lvl7pPr indent="0" lvl="6" marL="0" algn="r">
              <a:spcBef>
                <a:spcPts val="0"/>
              </a:spcBef>
              <a:spcAft>
                <a:spcPts val="0"/>
              </a:spcAft>
              <a:buClr>
                <a:srgbClr val="F2F2F2"/>
              </a:buClr>
              <a:buSzPts val="700"/>
              <a:buFont typeface="Calibri"/>
              <a:buNone/>
              <a:defRPr/>
            </a:lvl7pPr>
            <a:lvl8pPr indent="0" lvl="7" marL="0" algn="r">
              <a:spcBef>
                <a:spcPts val="0"/>
              </a:spcBef>
              <a:spcAft>
                <a:spcPts val="0"/>
              </a:spcAft>
              <a:buClr>
                <a:srgbClr val="F2F2F2"/>
              </a:buClr>
              <a:buSzPts val="700"/>
              <a:buFont typeface="Calibri"/>
              <a:buNone/>
              <a:defRPr/>
            </a:lvl8pPr>
            <a:lvl9pPr indent="0" lvl="8" marL="0" algn="r">
              <a:spcBef>
                <a:spcPts val="0"/>
              </a:spcBef>
              <a:spcAft>
                <a:spcPts val="0"/>
              </a:spcAft>
              <a:buClr>
                <a:srgbClr val="F2F2F2"/>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45" name="Shape 45"/>
        <p:cNvGrpSpPr/>
        <p:nvPr/>
      </p:nvGrpSpPr>
      <p:grpSpPr>
        <a:xfrm>
          <a:off x="0" y="0"/>
          <a:ext cx="0" cy="0"/>
          <a:chOff x="0" y="0"/>
          <a:chExt cx="0" cy="0"/>
        </a:xfrm>
      </p:grpSpPr>
      <p:pic>
        <p:nvPicPr>
          <p:cNvPr descr="Slate-V2-HD-compPhotoInset.png" id="46" name="Google Shape;46;p8"/>
          <p:cNvPicPr preferRelativeResize="0"/>
          <p:nvPr/>
        </p:nvPicPr>
        <p:blipFill rotWithShape="1">
          <a:blip r:embed="rId2">
            <a:alphaModFix/>
          </a:blip>
          <a:srcRect b="0" l="0" r="0" t="0"/>
          <a:stretch/>
        </p:blipFill>
        <p:spPr>
          <a:xfrm>
            <a:off x="685346" y="1300880"/>
            <a:ext cx="3816804" cy="3111577"/>
          </a:xfrm>
          <a:prstGeom prst="rect">
            <a:avLst/>
          </a:prstGeom>
          <a:noFill/>
          <a:ln>
            <a:noFill/>
          </a:ln>
        </p:spPr>
      </p:pic>
      <p:pic>
        <p:nvPicPr>
          <p:cNvPr descr="Slate-V2-HD-compPhotoInset.png" id="47" name="Google Shape;47;p8"/>
          <p:cNvPicPr preferRelativeResize="0"/>
          <p:nvPr/>
        </p:nvPicPr>
        <p:blipFill rotWithShape="1">
          <a:blip r:embed="rId2">
            <a:alphaModFix/>
          </a:blip>
          <a:srcRect b="0" l="0" r="0" t="0"/>
          <a:stretch/>
        </p:blipFill>
        <p:spPr>
          <a:xfrm>
            <a:off x="4633864" y="1300880"/>
            <a:ext cx="3816804" cy="3111577"/>
          </a:xfrm>
          <a:prstGeom prst="rect">
            <a:avLst/>
          </a:prstGeom>
          <a:noFill/>
          <a:ln>
            <a:noFill/>
          </a:ln>
        </p:spPr>
      </p:pic>
      <p:sp>
        <p:nvSpPr>
          <p:cNvPr id="48" name="Google Shape;48;p8"/>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30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 type="body"/>
          </p:nvPr>
        </p:nvSpPr>
        <p:spPr>
          <a:xfrm>
            <a:off x="754404" y="1376441"/>
            <a:ext cx="3657258" cy="40866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50" name="Google Shape;50;p8"/>
          <p:cNvSpPr txBox="1"/>
          <p:nvPr>
            <p:ph idx="2" type="body"/>
          </p:nvPr>
        </p:nvSpPr>
        <p:spPr>
          <a:xfrm>
            <a:off x="754404" y="1785103"/>
            <a:ext cx="3657258" cy="255829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88607" lvl="0" marL="457200" algn="l">
              <a:spcBef>
                <a:spcPts val="270"/>
              </a:spcBef>
              <a:spcAft>
                <a:spcPts val="0"/>
              </a:spcAft>
              <a:buSzPts val="945"/>
              <a:buChar char="◈"/>
              <a:defRPr sz="1350"/>
            </a:lvl1pPr>
            <a:lvl2pPr indent="-281940" lvl="1" marL="914400" algn="l">
              <a:spcBef>
                <a:spcPts val="450"/>
              </a:spcBef>
              <a:spcAft>
                <a:spcPts val="0"/>
              </a:spcAft>
              <a:buSzPts val="840"/>
              <a:buChar char="🞚"/>
              <a:defRPr sz="1200"/>
            </a:lvl2pPr>
            <a:lvl3pPr indent="-275272" lvl="2" marL="1371600" algn="l">
              <a:spcBef>
                <a:spcPts val="450"/>
              </a:spcBef>
              <a:spcAft>
                <a:spcPts val="0"/>
              </a:spcAft>
              <a:buSzPts val="735"/>
              <a:buChar char="◈"/>
              <a:defRPr sz="1050"/>
            </a:lvl3pPr>
            <a:lvl4pPr indent="-268605" lvl="3" marL="1828800" algn="l">
              <a:spcBef>
                <a:spcPts val="450"/>
              </a:spcBef>
              <a:spcAft>
                <a:spcPts val="0"/>
              </a:spcAft>
              <a:buSzPts val="630"/>
              <a:buChar char="🞚"/>
              <a:defRPr sz="900"/>
            </a:lvl4pPr>
            <a:lvl5pPr indent="-268604" lvl="4" marL="2286000" algn="l">
              <a:spcBef>
                <a:spcPts val="450"/>
              </a:spcBef>
              <a:spcAft>
                <a:spcPts val="0"/>
              </a:spcAft>
              <a:buSzPts val="630"/>
              <a:buChar char="◈"/>
              <a:defRPr sz="900"/>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51" name="Google Shape;51;p8"/>
          <p:cNvSpPr txBox="1"/>
          <p:nvPr>
            <p:ph idx="3" type="body"/>
          </p:nvPr>
        </p:nvSpPr>
        <p:spPr>
          <a:xfrm>
            <a:off x="4721225" y="1376441"/>
            <a:ext cx="3671498" cy="4086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52" name="Google Shape;52;p8"/>
          <p:cNvSpPr txBox="1"/>
          <p:nvPr>
            <p:ph idx="4" type="body"/>
          </p:nvPr>
        </p:nvSpPr>
        <p:spPr>
          <a:xfrm>
            <a:off x="4721225" y="1785103"/>
            <a:ext cx="3671498" cy="255829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88607" lvl="0" marL="457200" algn="l">
              <a:spcBef>
                <a:spcPts val="270"/>
              </a:spcBef>
              <a:spcAft>
                <a:spcPts val="0"/>
              </a:spcAft>
              <a:buSzPts val="945"/>
              <a:buChar char="◈"/>
              <a:defRPr sz="1350"/>
            </a:lvl1pPr>
            <a:lvl2pPr indent="-281940" lvl="1" marL="914400" algn="l">
              <a:spcBef>
                <a:spcPts val="450"/>
              </a:spcBef>
              <a:spcAft>
                <a:spcPts val="0"/>
              </a:spcAft>
              <a:buSzPts val="840"/>
              <a:buChar char="🞚"/>
              <a:defRPr sz="1200"/>
            </a:lvl2pPr>
            <a:lvl3pPr indent="-275272" lvl="2" marL="1371600" algn="l">
              <a:spcBef>
                <a:spcPts val="450"/>
              </a:spcBef>
              <a:spcAft>
                <a:spcPts val="0"/>
              </a:spcAft>
              <a:buSzPts val="735"/>
              <a:buChar char="◈"/>
              <a:defRPr sz="1050"/>
            </a:lvl3pPr>
            <a:lvl4pPr indent="-268605" lvl="3" marL="1828800" algn="l">
              <a:spcBef>
                <a:spcPts val="450"/>
              </a:spcBef>
              <a:spcAft>
                <a:spcPts val="0"/>
              </a:spcAft>
              <a:buSzPts val="630"/>
              <a:buChar char="🞚"/>
              <a:defRPr sz="900"/>
            </a:lvl4pPr>
            <a:lvl5pPr indent="-268604" lvl="4" marL="2286000" algn="l">
              <a:spcBef>
                <a:spcPts val="450"/>
              </a:spcBef>
              <a:spcAft>
                <a:spcPts val="0"/>
              </a:spcAft>
              <a:buSzPts val="630"/>
              <a:buChar char="◈"/>
              <a:defRPr sz="900"/>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53" name="Google Shape;53;p8"/>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Calibri"/>
              <a:buNone/>
              <a:defRPr/>
            </a:lvl1pPr>
            <a:lvl2pPr indent="0" lvl="1" marL="0" algn="r">
              <a:spcBef>
                <a:spcPts val="0"/>
              </a:spcBef>
              <a:spcAft>
                <a:spcPts val="0"/>
              </a:spcAft>
              <a:buClr>
                <a:srgbClr val="F2F2F2"/>
              </a:buClr>
              <a:buSzPts val="700"/>
              <a:buFont typeface="Calibri"/>
              <a:buNone/>
              <a:defRPr/>
            </a:lvl2pPr>
            <a:lvl3pPr indent="0" lvl="2" marL="0" algn="r">
              <a:spcBef>
                <a:spcPts val="0"/>
              </a:spcBef>
              <a:spcAft>
                <a:spcPts val="0"/>
              </a:spcAft>
              <a:buClr>
                <a:srgbClr val="F2F2F2"/>
              </a:buClr>
              <a:buSzPts val="700"/>
              <a:buFont typeface="Calibri"/>
              <a:buNone/>
              <a:defRPr/>
            </a:lvl3pPr>
            <a:lvl4pPr indent="0" lvl="3" marL="0" algn="r">
              <a:spcBef>
                <a:spcPts val="0"/>
              </a:spcBef>
              <a:spcAft>
                <a:spcPts val="0"/>
              </a:spcAft>
              <a:buClr>
                <a:srgbClr val="F2F2F2"/>
              </a:buClr>
              <a:buSzPts val="700"/>
              <a:buFont typeface="Calibri"/>
              <a:buNone/>
              <a:defRPr/>
            </a:lvl4pPr>
            <a:lvl5pPr indent="0" lvl="4" marL="0" algn="r">
              <a:spcBef>
                <a:spcPts val="0"/>
              </a:spcBef>
              <a:spcAft>
                <a:spcPts val="0"/>
              </a:spcAft>
              <a:buClr>
                <a:srgbClr val="F2F2F2"/>
              </a:buClr>
              <a:buSzPts val="700"/>
              <a:buFont typeface="Calibri"/>
              <a:buNone/>
              <a:defRPr/>
            </a:lvl5pPr>
            <a:lvl6pPr indent="0" lvl="5" marL="0" algn="r">
              <a:spcBef>
                <a:spcPts val="0"/>
              </a:spcBef>
              <a:spcAft>
                <a:spcPts val="0"/>
              </a:spcAft>
              <a:buClr>
                <a:srgbClr val="F2F2F2"/>
              </a:buClr>
              <a:buSzPts val="700"/>
              <a:buFont typeface="Calibri"/>
              <a:buNone/>
              <a:defRPr/>
            </a:lvl6pPr>
            <a:lvl7pPr indent="0" lvl="6" marL="0" algn="r">
              <a:spcBef>
                <a:spcPts val="0"/>
              </a:spcBef>
              <a:spcAft>
                <a:spcPts val="0"/>
              </a:spcAft>
              <a:buClr>
                <a:srgbClr val="F2F2F2"/>
              </a:buClr>
              <a:buSzPts val="700"/>
              <a:buFont typeface="Calibri"/>
              <a:buNone/>
              <a:defRPr/>
            </a:lvl7pPr>
            <a:lvl8pPr indent="0" lvl="7" marL="0" algn="r">
              <a:spcBef>
                <a:spcPts val="0"/>
              </a:spcBef>
              <a:spcAft>
                <a:spcPts val="0"/>
              </a:spcAft>
              <a:buClr>
                <a:srgbClr val="F2F2F2"/>
              </a:buClr>
              <a:buSzPts val="700"/>
              <a:buFont typeface="Calibri"/>
              <a:buNone/>
              <a:defRPr/>
            </a:lvl8pPr>
            <a:lvl9pPr indent="0" lvl="8" marL="0" algn="r">
              <a:spcBef>
                <a:spcPts val="0"/>
              </a:spcBef>
              <a:spcAft>
                <a:spcPts val="0"/>
              </a:spcAft>
              <a:buClr>
                <a:srgbClr val="F2F2F2"/>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56" name="Shape 56"/>
        <p:cNvGrpSpPr/>
        <p:nvPr/>
      </p:nvGrpSpPr>
      <p:grpSpPr>
        <a:xfrm>
          <a:off x="0" y="0"/>
          <a:ext cx="0" cy="0"/>
          <a:chOff x="0" y="0"/>
          <a:chExt cx="0" cy="0"/>
        </a:xfrm>
      </p:grpSpPr>
      <p:sp>
        <p:nvSpPr>
          <p:cNvPr id="57" name="Google Shape;57;p9"/>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Calibri"/>
              <a:buNone/>
              <a:defRPr/>
            </a:lvl1pPr>
            <a:lvl2pPr indent="0" lvl="1" marL="0" algn="r">
              <a:spcBef>
                <a:spcPts val="0"/>
              </a:spcBef>
              <a:spcAft>
                <a:spcPts val="0"/>
              </a:spcAft>
              <a:buClr>
                <a:srgbClr val="F2F2F2"/>
              </a:buClr>
              <a:buSzPts val="700"/>
              <a:buFont typeface="Calibri"/>
              <a:buNone/>
              <a:defRPr/>
            </a:lvl2pPr>
            <a:lvl3pPr indent="0" lvl="2" marL="0" algn="r">
              <a:spcBef>
                <a:spcPts val="0"/>
              </a:spcBef>
              <a:spcAft>
                <a:spcPts val="0"/>
              </a:spcAft>
              <a:buClr>
                <a:srgbClr val="F2F2F2"/>
              </a:buClr>
              <a:buSzPts val="700"/>
              <a:buFont typeface="Calibri"/>
              <a:buNone/>
              <a:defRPr/>
            </a:lvl3pPr>
            <a:lvl4pPr indent="0" lvl="3" marL="0" algn="r">
              <a:spcBef>
                <a:spcPts val="0"/>
              </a:spcBef>
              <a:spcAft>
                <a:spcPts val="0"/>
              </a:spcAft>
              <a:buClr>
                <a:srgbClr val="F2F2F2"/>
              </a:buClr>
              <a:buSzPts val="700"/>
              <a:buFont typeface="Calibri"/>
              <a:buNone/>
              <a:defRPr/>
            </a:lvl4pPr>
            <a:lvl5pPr indent="0" lvl="4" marL="0" algn="r">
              <a:spcBef>
                <a:spcPts val="0"/>
              </a:spcBef>
              <a:spcAft>
                <a:spcPts val="0"/>
              </a:spcAft>
              <a:buClr>
                <a:srgbClr val="F2F2F2"/>
              </a:buClr>
              <a:buSzPts val="700"/>
              <a:buFont typeface="Calibri"/>
              <a:buNone/>
              <a:defRPr/>
            </a:lvl5pPr>
            <a:lvl6pPr indent="0" lvl="5" marL="0" algn="r">
              <a:spcBef>
                <a:spcPts val="0"/>
              </a:spcBef>
              <a:spcAft>
                <a:spcPts val="0"/>
              </a:spcAft>
              <a:buClr>
                <a:srgbClr val="F2F2F2"/>
              </a:buClr>
              <a:buSzPts val="700"/>
              <a:buFont typeface="Calibri"/>
              <a:buNone/>
              <a:defRPr/>
            </a:lvl6pPr>
            <a:lvl7pPr indent="0" lvl="6" marL="0" algn="r">
              <a:spcBef>
                <a:spcPts val="0"/>
              </a:spcBef>
              <a:spcAft>
                <a:spcPts val="0"/>
              </a:spcAft>
              <a:buClr>
                <a:srgbClr val="F2F2F2"/>
              </a:buClr>
              <a:buSzPts val="700"/>
              <a:buFont typeface="Calibri"/>
              <a:buNone/>
              <a:defRPr/>
            </a:lvl7pPr>
            <a:lvl8pPr indent="0" lvl="7" marL="0" algn="r">
              <a:spcBef>
                <a:spcPts val="0"/>
              </a:spcBef>
              <a:spcAft>
                <a:spcPts val="0"/>
              </a:spcAft>
              <a:buClr>
                <a:srgbClr val="F2F2F2"/>
              </a:buClr>
              <a:buSzPts val="700"/>
              <a:buFont typeface="Calibri"/>
              <a:buNone/>
              <a:defRPr/>
            </a:lvl8pPr>
            <a:lvl9pPr indent="0" lvl="8" marL="0" algn="r">
              <a:spcBef>
                <a:spcPts val="0"/>
              </a:spcBef>
              <a:spcAft>
                <a:spcPts val="0"/>
              </a:spcAft>
              <a:buClr>
                <a:srgbClr val="F2F2F2"/>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61" name="Shape 61"/>
        <p:cNvGrpSpPr/>
        <p:nvPr/>
      </p:nvGrpSpPr>
      <p:grpSpPr>
        <a:xfrm>
          <a:off x="0" y="0"/>
          <a:ext cx="0" cy="0"/>
          <a:chOff x="0" y="0"/>
          <a:chExt cx="0" cy="0"/>
        </a:xfrm>
      </p:grpSpPr>
      <p:sp>
        <p:nvSpPr>
          <p:cNvPr id="62" name="Google Shape;62;p10"/>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Calibri"/>
              <a:buNone/>
              <a:defRPr/>
            </a:lvl1pPr>
            <a:lvl2pPr indent="0" lvl="1" marL="0" algn="r">
              <a:spcBef>
                <a:spcPts val="0"/>
              </a:spcBef>
              <a:spcAft>
                <a:spcPts val="0"/>
              </a:spcAft>
              <a:buClr>
                <a:srgbClr val="F2F2F2"/>
              </a:buClr>
              <a:buSzPts val="700"/>
              <a:buFont typeface="Calibri"/>
              <a:buNone/>
              <a:defRPr/>
            </a:lvl2pPr>
            <a:lvl3pPr indent="0" lvl="2" marL="0" algn="r">
              <a:spcBef>
                <a:spcPts val="0"/>
              </a:spcBef>
              <a:spcAft>
                <a:spcPts val="0"/>
              </a:spcAft>
              <a:buClr>
                <a:srgbClr val="F2F2F2"/>
              </a:buClr>
              <a:buSzPts val="700"/>
              <a:buFont typeface="Calibri"/>
              <a:buNone/>
              <a:defRPr/>
            </a:lvl3pPr>
            <a:lvl4pPr indent="0" lvl="3" marL="0" algn="r">
              <a:spcBef>
                <a:spcPts val="0"/>
              </a:spcBef>
              <a:spcAft>
                <a:spcPts val="0"/>
              </a:spcAft>
              <a:buClr>
                <a:srgbClr val="F2F2F2"/>
              </a:buClr>
              <a:buSzPts val="700"/>
              <a:buFont typeface="Calibri"/>
              <a:buNone/>
              <a:defRPr/>
            </a:lvl4pPr>
            <a:lvl5pPr indent="0" lvl="4" marL="0" algn="r">
              <a:spcBef>
                <a:spcPts val="0"/>
              </a:spcBef>
              <a:spcAft>
                <a:spcPts val="0"/>
              </a:spcAft>
              <a:buClr>
                <a:srgbClr val="F2F2F2"/>
              </a:buClr>
              <a:buSzPts val="700"/>
              <a:buFont typeface="Calibri"/>
              <a:buNone/>
              <a:defRPr/>
            </a:lvl5pPr>
            <a:lvl6pPr indent="0" lvl="5" marL="0" algn="r">
              <a:spcBef>
                <a:spcPts val="0"/>
              </a:spcBef>
              <a:spcAft>
                <a:spcPts val="0"/>
              </a:spcAft>
              <a:buClr>
                <a:srgbClr val="F2F2F2"/>
              </a:buClr>
              <a:buSzPts val="700"/>
              <a:buFont typeface="Calibri"/>
              <a:buNone/>
              <a:defRPr/>
            </a:lvl6pPr>
            <a:lvl7pPr indent="0" lvl="6" marL="0" algn="r">
              <a:spcBef>
                <a:spcPts val="0"/>
              </a:spcBef>
              <a:spcAft>
                <a:spcPts val="0"/>
              </a:spcAft>
              <a:buClr>
                <a:srgbClr val="F2F2F2"/>
              </a:buClr>
              <a:buSzPts val="700"/>
              <a:buFont typeface="Calibri"/>
              <a:buNone/>
              <a:defRPr/>
            </a:lvl7pPr>
            <a:lvl8pPr indent="0" lvl="7" marL="0" algn="r">
              <a:spcBef>
                <a:spcPts val="0"/>
              </a:spcBef>
              <a:spcAft>
                <a:spcPts val="0"/>
              </a:spcAft>
              <a:buClr>
                <a:srgbClr val="F2F2F2"/>
              </a:buClr>
              <a:buSzPts val="700"/>
              <a:buFont typeface="Calibri"/>
              <a:buNone/>
              <a:defRPr/>
            </a:lvl8pPr>
            <a:lvl9pPr indent="0" lvl="8" marL="0" algn="r">
              <a:spcBef>
                <a:spcPts val="0"/>
              </a:spcBef>
              <a:spcAft>
                <a:spcPts val="0"/>
              </a:spcAft>
              <a:buClr>
                <a:srgbClr val="F2F2F2"/>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marR="0" rtl="0" algn="ctr">
              <a:spcBef>
                <a:spcPts val="0"/>
              </a:spcBef>
              <a:spcAft>
                <a:spcPts val="0"/>
              </a:spcAft>
              <a:buClr>
                <a:schemeClr val="lt2"/>
              </a:buClr>
              <a:buSzPts val="3000"/>
              <a:buFont typeface="Calibri"/>
              <a:buNone/>
              <a:defRPr b="0" i="0" sz="30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95275" lvl="0" marL="457200" marR="0" rtl="0" algn="l">
              <a:spcBef>
                <a:spcPts val="300"/>
              </a:spcBef>
              <a:spcAft>
                <a:spcPts val="0"/>
              </a:spcAft>
              <a:buClr>
                <a:schemeClr val="lt2"/>
              </a:buClr>
              <a:buSzPts val="1050"/>
              <a:buFont typeface="Noto Sans Symbols"/>
              <a:buChar char="◈"/>
              <a:defRPr b="0" i="0" sz="1500" u="none" cap="none" strike="noStrike">
                <a:solidFill>
                  <a:schemeClr val="lt2"/>
                </a:solidFill>
                <a:latin typeface="Calibri"/>
                <a:ea typeface="Calibri"/>
                <a:cs typeface="Calibri"/>
                <a:sym typeface="Calibri"/>
              </a:defRPr>
            </a:lvl1pPr>
            <a:lvl2pPr indent="-288607" lvl="1" marL="914400" marR="0" rtl="0" algn="l">
              <a:spcBef>
                <a:spcPts val="450"/>
              </a:spcBef>
              <a:spcAft>
                <a:spcPts val="0"/>
              </a:spcAft>
              <a:buClr>
                <a:schemeClr val="lt2"/>
              </a:buClr>
              <a:buSzPts val="945"/>
              <a:buFont typeface="Noto Sans Symbols"/>
              <a:buChar char="🞚"/>
              <a:defRPr b="0" i="0" sz="1350" u="none" cap="none" strike="noStrike">
                <a:solidFill>
                  <a:schemeClr val="lt2"/>
                </a:solidFill>
                <a:latin typeface="Calibri"/>
                <a:ea typeface="Calibri"/>
                <a:cs typeface="Calibri"/>
                <a:sym typeface="Calibri"/>
              </a:defRPr>
            </a:lvl2pPr>
            <a:lvl3pPr indent="-281939" lvl="2" marL="1371600" marR="0" rtl="0" algn="l">
              <a:spcBef>
                <a:spcPts val="450"/>
              </a:spcBef>
              <a:spcAft>
                <a:spcPts val="0"/>
              </a:spcAft>
              <a:buClr>
                <a:schemeClr val="lt2"/>
              </a:buClr>
              <a:buSzPts val="840"/>
              <a:buFont typeface="Noto Sans Symbols"/>
              <a:buChar char="◈"/>
              <a:defRPr b="0" i="0" sz="1200" u="none" cap="none" strike="noStrike">
                <a:solidFill>
                  <a:schemeClr val="lt2"/>
                </a:solidFill>
                <a:latin typeface="Calibri"/>
                <a:ea typeface="Calibri"/>
                <a:cs typeface="Calibri"/>
                <a:sym typeface="Calibri"/>
              </a:defRPr>
            </a:lvl3pPr>
            <a:lvl4pPr indent="-275272" lvl="3" marL="18288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Calibri"/>
                <a:ea typeface="Calibri"/>
                <a:cs typeface="Calibri"/>
                <a:sym typeface="Calibri"/>
              </a:defRPr>
            </a:lvl4pPr>
            <a:lvl5pPr indent="-275272" lvl="4" marL="22860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Calibri"/>
                <a:ea typeface="Calibri"/>
                <a:cs typeface="Calibri"/>
                <a:sym typeface="Calibri"/>
              </a:defRPr>
            </a:lvl5pPr>
            <a:lvl6pPr indent="-275272" lvl="5" marL="27432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Calibri"/>
                <a:ea typeface="Calibri"/>
                <a:cs typeface="Calibri"/>
                <a:sym typeface="Calibri"/>
              </a:defRPr>
            </a:lvl6pPr>
            <a:lvl7pPr indent="-275272" lvl="6" marL="32004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Calibri"/>
                <a:ea typeface="Calibri"/>
                <a:cs typeface="Calibri"/>
                <a:sym typeface="Calibri"/>
              </a:defRPr>
            </a:lvl7pPr>
            <a:lvl8pPr indent="-275272" lvl="7" marL="36576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Calibri"/>
                <a:ea typeface="Calibri"/>
                <a:cs typeface="Calibri"/>
                <a:sym typeface="Calibri"/>
              </a:defRPr>
            </a:lvl8pPr>
            <a:lvl9pPr indent="-275272" lvl="8" marL="4114800" marR="0" rtl="0" algn="l">
              <a:spcBef>
                <a:spcPts val="450"/>
              </a:spcBef>
              <a:spcAft>
                <a:spcPts val="450"/>
              </a:spcAft>
              <a:buClr>
                <a:schemeClr val="lt2"/>
              </a:buClr>
              <a:buSzPts val="735"/>
              <a:buFont typeface="Noto Sans Symbols"/>
              <a:buChar char="◈"/>
              <a:defRPr b="0" i="0" sz="1050" u="none" cap="none" strike="noStrike">
                <a:solidFill>
                  <a:schemeClr val="lt2"/>
                </a:solidFill>
                <a:latin typeface="Calibri"/>
                <a:ea typeface="Calibri"/>
                <a:cs typeface="Calibri"/>
                <a:sym typeface="Calibri"/>
              </a:defRPr>
            </a:lvl9pPr>
          </a:lstStyle>
          <a:p/>
        </p:txBody>
      </p:sp>
      <p:sp>
        <p:nvSpPr>
          <p:cNvPr id="8" name="Google Shape;8;p1"/>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50" u="none" cap="none" strike="noStrike">
                <a:solidFill>
                  <a:srgbClr val="F2F2F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50" u="none" cap="none" strike="noStrike">
                <a:solidFill>
                  <a:srgbClr val="F2F2F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1pPr>
            <a:lvl2pPr indent="0" lvl="1" marL="0" marR="0" rtl="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2pPr>
            <a:lvl3pPr indent="0" lvl="2" marL="0" marR="0" rtl="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3pPr>
            <a:lvl4pPr indent="0" lvl="3" marL="0" marR="0" rtl="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4pPr>
            <a:lvl5pPr indent="0" lvl="4" marL="0" marR="0" rtl="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5pPr>
            <a:lvl6pPr indent="0" lvl="5" marL="0" marR="0" rtl="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6pPr>
            <a:lvl7pPr indent="0" lvl="6" marL="0" marR="0" rtl="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7pPr>
            <a:lvl8pPr indent="0" lvl="7" marL="0" marR="0" rtl="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8pPr>
            <a:lvl9pPr indent="0" lvl="8" marL="0" marR="0" rtl="0" algn="r">
              <a:spcBef>
                <a:spcPts val="0"/>
              </a:spcBef>
              <a:spcAft>
                <a:spcPts val="0"/>
              </a:spcAft>
              <a:buClr>
                <a:srgbClr val="F2F2F2"/>
              </a:buClr>
              <a:buSzPts val="750"/>
              <a:buFont typeface="Calibri"/>
              <a:buNone/>
              <a:defRPr b="0" i="0" sz="750" u="none" cap="none" strike="noStrike">
                <a:solidFill>
                  <a:srgbClr val="F2F2F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8.png"/><Relationship Id="rId7" Type="http://schemas.openxmlformats.org/officeDocument/2006/relationships/image" Target="../media/image17.png"/><Relationship Id="rId8"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7.png"/><Relationship Id="rId8"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0"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22.png"/><Relationship Id="rId5" Type="http://schemas.openxmlformats.org/officeDocument/2006/relationships/image" Target="../media/image13.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3.png"/><Relationship Id="rId6" Type="http://schemas.openxmlformats.org/officeDocument/2006/relationships/hyperlink" Target="https://pacman-team-dragonball.herokuapp.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21"/>
          <p:cNvSpPr/>
          <p:nvPr/>
        </p:nvSpPr>
        <p:spPr>
          <a:xfrm>
            <a:off x="0" y="0"/>
            <a:ext cx="9144000" cy="5143500"/>
          </a:xfrm>
          <a:prstGeom prst="rect">
            <a:avLst/>
          </a:prstGeom>
          <a:solidFill>
            <a:srgbClr val="55555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21"/>
          <p:cNvSpPr txBox="1"/>
          <p:nvPr>
            <p:ph idx="1" type="subTitle"/>
          </p:nvPr>
        </p:nvSpPr>
        <p:spPr>
          <a:xfrm>
            <a:off x="6613071" y="942975"/>
            <a:ext cx="1837595" cy="3257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600"/>
              </a:spcAft>
              <a:buSzPts val="1050"/>
              <a:buNone/>
            </a:pPr>
            <a:r>
              <a:rPr lang="en-US" sz="1500"/>
              <a:t>10-28-2019</a:t>
            </a:r>
            <a:endParaRPr/>
          </a:p>
        </p:txBody>
      </p:sp>
      <p:sp>
        <p:nvSpPr>
          <p:cNvPr id="155" name="Google Shape;155;p21"/>
          <p:cNvSpPr/>
          <p:nvPr/>
        </p:nvSpPr>
        <p:spPr>
          <a:xfrm>
            <a:off x="-76200" y="-1"/>
            <a:ext cx="6286365" cy="5143502"/>
          </a:xfrm>
          <a:custGeom>
            <a:rect b="b" l="l" r="r" t="t"/>
            <a:pathLst>
              <a:path extrusionOk="0" h="6858002" w="6088489">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blipFill rotWithShape="1">
            <a:blip r:embed="rId3">
              <a:alphaModFix/>
            </a:blip>
            <a:stretch>
              <a:fillRect b="0" l="0" r="0" t="0"/>
            </a:stretch>
          </a:blipFill>
          <a:ln>
            <a:noFill/>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21"/>
          <p:cNvSpPr txBox="1"/>
          <p:nvPr>
            <p:ph type="ctrTitle"/>
          </p:nvPr>
        </p:nvSpPr>
        <p:spPr>
          <a:xfrm>
            <a:off x="685346" y="942975"/>
            <a:ext cx="5004649" cy="3257550"/>
          </a:xfrm>
          <a:prstGeom prst="rect">
            <a:avLst/>
          </a:prstGeom>
          <a:noFill/>
          <a:ln>
            <a:noFill/>
          </a:ln>
          <a:effectLst>
            <a:outerShdw blurRad="25400">
              <a:srgbClr val="000000">
                <a:alpha val="45882"/>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lt2"/>
              </a:buClr>
              <a:buSzPts val="4050"/>
              <a:buFont typeface="Calibri"/>
              <a:buNone/>
            </a:pPr>
            <a:r>
              <a:rPr lang="en-US"/>
              <a:t>D</a:t>
            </a:r>
            <a:r>
              <a:rPr lang="en-US" sz="4050"/>
              <a:t>ragonBall</a:t>
            </a:r>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30"/>
          <p:cNvSpPr txBox="1"/>
          <p:nvPr>
            <p:ph type="title"/>
          </p:nvPr>
        </p:nvSpPr>
        <p:spPr>
          <a:xfrm>
            <a:off x="685346" y="457200"/>
            <a:ext cx="7765321" cy="72783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Calibri"/>
              <a:buNone/>
            </a:pPr>
            <a:r>
              <a:rPr b="1" lang="en-US" sz="4000" cap="none">
                <a:solidFill>
                  <a:schemeClr val="lt2"/>
                </a:solidFill>
                <a:latin typeface="Calibri"/>
                <a:ea typeface="Calibri"/>
                <a:cs typeface="Calibri"/>
                <a:sym typeface="Calibri"/>
              </a:rPr>
              <a:t>Pacman</a:t>
            </a:r>
            <a:endParaRPr/>
          </a:p>
        </p:txBody>
      </p:sp>
      <p:sp>
        <p:nvSpPr>
          <p:cNvPr id="293" name="Google Shape;293;p30"/>
          <p:cNvSpPr txBox="1"/>
          <p:nvPr>
            <p:ph idx="12" type="sldNum"/>
          </p:nvPr>
        </p:nvSpPr>
        <p:spPr>
          <a:xfrm>
            <a:off x="7885508" y="4412456"/>
            <a:ext cx="565159" cy="27384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600"/>
              </a:spcAft>
              <a:buClr>
                <a:srgbClr val="F2F2F2"/>
              </a:buClr>
              <a:buSzPts val="700"/>
              <a:buFont typeface="Calibri"/>
              <a:buNone/>
            </a:pPr>
            <a:fld id="{00000000-1234-1234-1234-123412341234}" type="slidenum">
              <a:rPr b="1" lang="en-US" sz="700">
                <a:solidFill>
                  <a:srgbClr val="F2F2F2"/>
                </a:solidFill>
                <a:latin typeface="Calibri"/>
                <a:ea typeface="Calibri"/>
                <a:cs typeface="Calibri"/>
                <a:sym typeface="Calibri"/>
              </a:rPr>
              <a:t>‹#›</a:t>
            </a:fld>
            <a:endParaRPr b="1" sz="700">
              <a:solidFill>
                <a:srgbClr val="F2F2F2"/>
              </a:solidFill>
              <a:latin typeface="Calibri"/>
              <a:ea typeface="Calibri"/>
              <a:cs typeface="Calibri"/>
              <a:sym typeface="Calibri"/>
            </a:endParaRPr>
          </a:p>
        </p:txBody>
      </p:sp>
      <p:grpSp>
        <p:nvGrpSpPr>
          <p:cNvPr id="294" name="Google Shape;294;p30"/>
          <p:cNvGrpSpPr/>
          <p:nvPr/>
        </p:nvGrpSpPr>
        <p:grpSpPr>
          <a:xfrm>
            <a:off x="477150" y="1300893"/>
            <a:ext cx="7973517" cy="3186998"/>
            <a:chOff x="-208196" y="1557"/>
            <a:chExt cx="7973517" cy="3186998"/>
          </a:xfrm>
        </p:grpSpPr>
        <p:cxnSp>
          <p:nvCxnSpPr>
            <p:cNvPr id="295" name="Google Shape;295;p30"/>
            <p:cNvCxnSpPr/>
            <p:nvPr/>
          </p:nvCxnSpPr>
          <p:spPr>
            <a:xfrm>
              <a:off x="0" y="1557"/>
              <a:ext cx="7765321" cy="0"/>
            </a:xfrm>
            <a:prstGeom prst="straightConnector1">
              <a:avLst/>
            </a:prstGeom>
            <a:gradFill>
              <a:gsLst>
                <a:gs pos="0">
                  <a:srgbClr val="8A8B9D"/>
                </a:gs>
                <a:gs pos="100000">
                  <a:srgbClr val="6A6A7D"/>
                </a:gs>
              </a:gsLst>
              <a:lin ang="5400000" scaled="0"/>
            </a:gradFill>
            <a:ln cap="rnd" cmpd="sng" w="9525">
              <a:solidFill>
                <a:schemeClr val="accent5"/>
              </a:solidFill>
              <a:prstDash val="solid"/>
              <a:round/>
              <a:headEnd len="sm" w="sm" type="none"/>
              <a:tailEnd len="sm" w="sm" type="none"/>
            </a:ln>
            <a:effectLst>
              <a:outerShdw blurRad="76200" rotWithShape="0" dir="5400000" dist="38100">
                <a:srgbClr val="000000">
                  <a:alpha val="74901"/>
                </a:srgbClr>
              </a:outerShdw>
            </a:effectLst>
          </p:spPr>
        </p:cxnSp>
        <p:sp>
          <p:nvSpPr>
            <p:cNvPr id="296" name="Google Shape;296;p30"/>
            <p:cNvSpPr/>
            <p:nvPr/>
          </p:nvSpPr>
          <p:spPr>
            <a:xfrm>
              <a:off x="0" y="1557"/>
              <a:ext cx="1553064" cy="31869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txBox="1"/>
            <p:nvPr/>
          </p:nvSpPr>
          <p:spPr>
            <a:xfrm>
              <a:off x="-208196" y="1564"/>
              <a:ext cx="1761600" cy="3186900"/>
            </a:xfrm>
            <a:prstGeom prst="rect">
              <a:avLst/>
            </a:prstGeom>
            <a:noFill/>
            <a:ln>
              <a:noFill/>
            </a:ln>
          </p:spPr>
          <p:txBody>
            <a:bodyPr anchorCtr="0" anchor="t" bIns="140950" lIns="140950" spcFirstLastPara="1" rIns="140950" wrap="square" tIns="140950">
              <a:noAutofit/>
            </a:bodyPr>
            <a:lstStyle/>
            <a:p>
              <a:pPr indent="0" lvl="0" marL="0" marR="0" rtl="0" algn="l">
                <a:lnSpc>
                  <a:spcPct val="90000"/>
                </a:lnSpc>
                <a:spcBef>
                  <a:spcPts val="0"/>
                </a:spcBef>
                <a:spcAft>
                  <a:spcPts val="0"/>
                </a:spcAft>
                <a:buClr>
                  <a:schemeClr val="lt1"/>
                </a:buClr>
                <a:buSzPts val="3700"/>
                <a:buFont typeface="Calibri"/>
                <a:buNone/>
              </a:pPr>
              <a:r>
                <a:rPr b="0" i="0" lang="en-US" sz="3700" u="none" cap="none" strike="noStrike">
                  <a:solidFill>
                    <a:schemeClr val="lt1"/>
                  </a:solidFill>
                  <a:latin typeface="Calibri"/>
                  <a:ea typeface="Calibri"/>
                  <a:cs typeface="Calibri"/>
                  <a:sym typeface="Calibri"/>
                </a:rPr>
                <a:t>When collides with:</a:t>
              </a:r>
              <a:endParaRPr/>
            </a:p>
          </p:txBody>
        </p:sp>
        <p:sp>
          <p:nvSpPr>
            <p:cNvPr id="298" name="Google Shape;298;p30"/>
            <p:cNvSpPr/>
            <p:nvPr/>
          </p:nvSpPr>
          <p:spPr>
            <a:xfrm>
              <a:off x="1669544" y="31591"/>
              <a:ext cx="2989648" cy="6006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txBox="1"/>
            <p:nvPr/>
          </p:nvSpPr>
          <p:spPr>
            <a:xfrm>
              <a:off x="1669544" y="31591"/>
              <a:ext cx="2989648" cy="600674"/>
            </a:xfrm>
            <a:prstGeom prst="rect">
              <a:avLst/>
            </a:prstGeom>
            <a:noFill/>
            <a:ln>
              <a:noFill/>
            </a:ln>
          </p:spPr>
          <p:txBody>
            <a:bodyPr anchorCtr="0" anchor="t"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b="0" i="0" lang="en-US" sz="2700" u="none" cap="none" strike="noStrike">
                  <a:solidFill>
                    <a:schemeClr val="lt1"/>
                  </a:solidFill>
                  <a:latin typeface="Calibri"/>
                  <a:ea typeface="Calibri"/>
                  <a:cs typeface="Calibri"/>
                  <a:sym typeface="Calibri"/>
                </a:rPr>
                <a:t>Wall</a:t>
              </a:r>
              <a:endParaRPr/>
            </a:p>
          </p:txBody>
        </p:sp>
        <p:sp>
          <p:nvSpPr>
            <p:cNvPr id="300" name="Google Shape;300;p30"/>
            <p:cNvSpPr/>
            <p:nvPr/>
          </p:nvSpPr>
          <p:spPr>
            <a:xfrm>
              <a:off x="4775672" y="31591"/>
              <a:ext cx="2989648" cy="6006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txBox="1"/>
            <p:nvPr/>
          </p:nvSpPr>
          <p:spPr>
            <a:xfrm>
              <a:off x="4775672" y="31591"/>
              <a:ext cx="2989648" cy="600674"/>
            </a:xfrm>
            <a:prstGeom prst="rect">
              <a:avLst/>
            </a:prstGeom>
            <a:noFill/>
            <a:ln>
              <a:noFill/>
            </a:ln>
          </p:spPr>
          <p:txBody>
            <a:bodyPr anchorCtr="0" anchor="t"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en-US" sz="2800" u="none" cap="none" strike="noStrike">
                  <a:solidFill>
                    <a:schemeClr val="lt1"/>
                  </a:solidFill>
                  <a:latin typeface="Calibri"/>
                  <a:ea typeface="Calibri"/>
                  <a:cs typeface="Calibri"/>
                  <a:sym typeface="Calibri"/>
                </a:rPr>
                <a:t>Stop</a:t>
              </a:r>
              <a:endParaRPr/>
            </a:p>
          </p:txBody>
        </p:sp>
        <p:cxnSp>
          <p:nvCxnSpPr>
            <p:cNvPr id="302" name="Google Shape;302;p30"/>
            <p:cNvCxnSpPr/>
            <p:nvPr/>
          </p:nvCxnSpPr>
          <p:spPr>
            <a:xfrm>
              <a:off x="1553064" y="632265"/>
              <a:ext cx="6212256" cy="0"/>
            </a:xfrm>
            <a:prstGeom prst="straightConnector1">
              <a:avLst/>
            </a:prstGeom>
            <a:noFill/>
            <a:ln cap="rnd" cmpd="sng" w="9525">
              <a:solidFill>
                <a:srgbClr val="CBCBD1"/>
              </a:solidFill>
              <a:prstDash val="solid"/>
              <a:round/>
              <a:headEnd len="sm" w="sm" type="none"/>
              <a:tailEnd len="sm" w="sm" type="none"/>
            </a:ln>
          </p:spPr>
        </p:cxnSp>
        <p:sp>
          <p:nvSpPr>
            <p:cNvPr id="303" name="Google Shape;303;p30"/>
            <p:cNvSpPr/>
            <p:nvPr/>
          </p:nvSpPr>
          <p:spPr>
            <a:xfrm>
              <a:off x="1669544" y="662299"/>
              <a:ext cx="2989648" cy="6006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txBox="1"/>
            <p:nvPr/>
          </p:nvSpPr>
          <p:spPr>
            <a:xfrm>
              <a:off x="1669544" y="662299"/>
              <a:ext cx="2989648" cy="600674"/>
            </a:xfrm>
            <a:prstGeom prst="rect">
              <a:avLst/>
            </a:prstGeom>
            <a:noFill/>
            <a:ln>
              <a:noFill/>
            </a:ln>
          </p:spPr>
          <p:txBody>
            <a:bodyPr anchorCtr="0" anchor="t"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b="0" i="0" lang="en-US" sz="2700" u="none" cap="none" strike="noStrike">
                  <a:solidFill>
                    <a:schemeClr val="lt1"/>
                  </a:solidFill>
                  <a:latin typeface="Calibri"/>
                  <a:ea typeface="Calibri"/>
                  <a:cs typeface="Calibri"/>
                  <a:sym typeface="Calibri"/>
                </a:rPr>
                <a:t>Pac dots</a:t>
              </a:r>
              <a:endParaRPr/>
            </a:p>
          </p:txBody>
        </p:sp>
        <p:sp>
          <p:nvSpPr>
            <p:cNvPr id="305" name="Google Shape;305;p30"/>
            <p:cNvSpPr/>
            <p:nvPr/>
          </p:nvSpPr>
          <p:spPr>
            <a:xfrm>
              <a:off x="4775672" y="662299"/>
              <a:ext cx="2989648" cy="6006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txBox="1"/>
            <p:nvPr/>
          </p:nvSpPr>
          <p:spPr>
            <a:xfrm>
              <a:off x="4775672" y="662299"/>
              <a:ext cx="2989648" cy="600674"/>
            </a:xfrm>
            <a:prstGeom prst="rect">
              <a:avLst/>
            </a:prstGeom>
            <a:noFill/>
            <a:ln>
              <a:noFill/>
            </a:ln>
          </p:spPr>
          <p:txBody>
            <a:bodyPr anchorCtr="0" anchor="t"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en-US" sz="2800" u="none" cap="none" strike="noStrike">
                  <a:solidFill>
                    <a:schemeClr val="lt1"/>
                  </a:solidFill>
                  <a:latin typeface="Calibri"/>
                  <a:ea typeface="Calibri"/>
                  <a:cs typeface="Calibri"/>
                  <a:sym typeface="Calibri"/>
                </a:rPr>
                <a:t>Eat</a:t>
              </a:r>
              <a:endParaRPr/>
            </a:p>
          </p:txBody>
        </p:sp>
        <p:cxnSp>
          <p:nvCxnSpPr>
            <p:cNvPr id="307" name="Google Shape;307;p30"/>
            <p:cNvCxnSpPr/>
            <p:nvPr/>
          </p:nvCxnSpPr>
          <p:spPr>
            <a:xfrm>
              <a:off x="1553064" y="1262974"/>
              <a:ext cx="6212256" cy="0"/>
            </a:xfrm>
            <a:prstGeom prst="straightConnector1">
              <a:avLst/>
            </a:prstGeom>
            <a:noFill/>
            <a:ln cap="rnd" cmpd="sng" w="9525">
              <a:solidFill>
                <a:srgbClr val="CBCBD1"/>
              </a:solidFill>
              <a:prstDash val="solid"/>
              <a:round/>
              <a:headEnd len="sm" w="sm" type="none"/>
              <a:tailEnd len="sm" w="sm" type="none"/>
            </a:ln>
          </p:spPr>
        </p:cxnSp>
        <p:sp>
          <p:nvSpPr>
            <p:cNvPr id="308" name="Google Shape;308;p30"/>
            <p:cNvSpPr/>
            <p:nvPr/>
          </p:nvSpPr>
          <p:spPr>
            <a:xfrm>
              <a:off x="1669544" y="1293007"/>
              <a:ext cx="2989648" cy="6006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txBox="1"/>
            <p:nvPr/>
          </p:nvSpPr>
          <p:spPr>
            <a:xfrm>
              <a:off x="1669544" y="1293007"/>
              <a:ext cx="2989648" cy="600674"/>
            </a:xfrm>
            <a:prstGeom prst="rect">
              <a:avLst/>
            </a:prstGeom>
            <a:noFill/>
            <a:ln>
              <a:noFill/>
            </a:ln>
          </p:spPr>
          <p:txBody>
            <a:bodyPr anchorCtr="0" anchor="t"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lang="en-US" sz="2700">
                  <a:solidFill>
                    <a:schemeClr val="lt1"/>
                  </a:solidFill>
                  <a:latin typeface="Calibri"/>
                  <a:ea typeface="Calibri"/>
                  <a:cs typeface="Calibri"/>
                  <a:sym typeface="Calibri"/>
                </a:rPr>
                <a:t>Power</a:t>
              </a:r>
              <a:r>
                <a:rPr b="0" i="0" lang="en-US" sz="2700" u="none" cap="none" strike="noStrike">
                  <a:solidFill>
                    <a:schemeClr val="lt1"/>
                  </a:solidFill>
                  <a:latin typeface="Calibri"/>
                  <a:ea typeface="Calibri"/>
                  <a:cs typeface="Calibri"/>
                  <a:sym typeface="Calibri"/>
                </a:rPr>
                <a:t> dots</a:t>
              </a:r>
              <a:endParaRPr/>
            </a:p>
          </p:txBody>
        </p:sp>
        <p:sp>
          <p:nvSpPr>
            <p:cNvPr id="310" name="Google Shape;310;p30"/>
            <p:cNvSpPr/>
            <p:nvPr/>
          </p:nvSpPr>
          <p:spPr>
            <a:xfrm>
              <a:off x="4775672" y="1293007"/>
              <a:ext cx="2989648" cy="6006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txBox="1"/>
            <p:nvPr/>
          </p:nvSpPr>
          <p:spPr>
            <a:xfrm>
              <a:off x="4775672" y="1293007"/>
              <a:ext cx="2989648" cy="600674"/>
            </a:xfrm>
            <a:prstGeom prst="rect">
              <a:avLst/>
            </a:prstGeom>
            <a:noFill/>
            <a:ln>
              <a:noFill/>
            </a:ln>
          </p:spPr>
          <p:txBody>
            <a:bodyPr anchorCtr="0" anchor="t"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en-US" sz="2800" u="none" cap="none" strike="noStrike">
                  <a:solidFill>
                    <a:schemeClr val="lt1"/>
                  </a:solidFill>
                  <a:latin typeface="Calibri"/>
                  <a:ea typeface="Calibri"/>
                  <a:cs typeface="Calibri"/>
                  <a:sym typeface="Calibri"/>
                </a:rPr>
                <a:t>Eat and empower</a:t>
              </a:r>
              <a:endParaRPr/>
            </a:p>
          </p:txBody>
        </p:sp>
        <p:cxnSp>
          <p:nvCxnSpPr>
            <p:cNvPr id="312" name="Google Shape;312;p30"/>
            <p:cNvCxnSpPr/>
            <p:nvPr/>
          </p:nvCxnSpPr>
          <p:spPr>
            <a:xfrm>
              <a:off x="1553064" y="1893682"/>
              <a:ext cx="6212256" cy="0"/>
            </a:xfrm>
            <a:prstGeom prst="straightConnector1">
              <a:avLst/>
            </a:prstGeom>
            <a:noFill/>
            <a:ln cap="rnd" cmpd="sng" w="9525">
              <a:solidFill>
                <a:srgbClr val="CBCBD1"/>
              </a:solidFill>
              <a:prstDash val="solid"/>
              <a:round/>
              <a:headEnd len="sm" w="sm" type="none"/>
              <a:tailEnd len="sm" w="sm" type="none"/>
            </a:ln>
          </p:spPr>
        </p:cxnSp>
        <p:sp>
          <p:nvSpPr>
            <p:cNvPr id="313" name="Google Shape;313;p30"/>
            <p:cNvSpPr/>
            <p:nvPr/>
          </p:nvSpPr>
          <p:spPr>
            <a:xfrm>
              <a:off x="1669544" y="1923716"/>
              <a:ext cx="2989648" cy="6006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txBox="1"/>
            <p:nvPr/>
          </p:nvSpPr>
          <p:spPr>
            <a:xfrm>
              <a:off x="1669544" y="1923716"/>
              <a:ext cx="2989648" cy="600674"/>
            </a:xfrm>
            <a:prstGeom prst="rect">
              <a:avLst/>
            </a:prstGeom>
            <a:noFill/>
            <a:ln>
              <a:noFill/>
            </a:ln>
          </p:spPr>
          <p:txBody>
            <a:bodyPr anchorCtr="0" anchor="t"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b="0" i="0" lang="en-US" sz="2700" u="none" cap="none" strike="noStrike">
                  <a:solidFill>
                    <a:schemeClr val="lt1"/>
                  </a:solidFill>
                  <a:latin typeface="Calibri"/>
                  <a:ea typeface="Calibri"/>
                  <a:cs typeface="Calibri"/>
                  <a:sym typeface="Calibri"/>
                </a:rPr>
                <a:t>Bonus dots</a:t>
              </a:r>
              <a:endParaRPr/>
            </a:p>
          </p:txBody>
        </p:sp>
        <p:sp>
          <p:nvSpPr>
            <p:cNvPr id="315" name="Google Shape;315;p30"/>
            <p:cNvSpPr/>
            <p:nvPr/>
          </p:nvSpPr>
          <p:spPr>
            <a:xfrm>
              <a:off x="4775672" y="1923716"/>
              <a:ext cx="2989648" cy="6006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txBox="1"/>
            <p:nvPr/>
          </p:nvSpPr>
          <p:spPr>
            <a:xfrm>
              <a:off x="4775672" y="1923716"/>
              <a:ext cx="2989648" cy="600674"/>
            </a:xfrm>
            <a:prstGeom prst="rect">
              <a:avLst/>
            </a:prstGeom>
            <a:noFill/>
            <a:ln>
              <a:noFill/>
            </a:ln>
          </p:spPr>
          <p:txBody>
            <a:bodyPr anchorCtr="0" anchor="t"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en-US" sz="2800" u="none" cap="none" strike="noStrike">
                  <a:solidFill>
                    <a:schemeClr val="lt1"/>
                  </a:solidFill>
                  <a:latin typeface="Calibri"/>
                  <a:ea typeface="Calibri"/>
                  <a:cs typeface="Calibri"/>
                  <a:sym typeface="Calibri"/>
                </a:rPr>
                <a:t>Eat (more points)</a:t>
              </a:r>
              <a:endParaRPr/>
            </a:p>
          </p:txBody>
        </p:sp>
        <p:cxnSp>
          <p:nvCxnSpPr>
            <p:cNvPr id="317" name="Google Shape;317;p30"/>
            <p:cNvCxnSpPr/>
            <p:nvPr/>
          </p:nvCxnSpPr>
          <p:spPr>
            <a:xfrm>
              <a:off x="1553064" y="2524390"/>
              <a:ext cx="6212256" cy="0"/>
            </a:xfrm>
            <a:prstGeom prst="straightConnector1">
              <a:avLst/>
            </a:prstGeom>
            <a:noFill/>
            <a:ln cap="rnd" cmpd="sng" w="9525">
              <a:solidFill>
                <a:srgbClr val="CBCBD1"/>
              </a:solidFill>
              <a:prstDash val="solid"/>
              <a:round/>
              <a:headEnd len="sm" w="sm" type="none"/>
              <a:tailEnd len="sm" w="sm" type="none"/>
            </a:ln>
          </p:spPr>
        </p:cxnSp>
        <p:sp>
          <p:nvSpPr>
            <p:cNvPr id="318" name="Google Shape;318;p30"/>
            <p:cNvSpPr/>
            <p:nvPr/>
          </p:nvSpPr>
          <p:spPr>
            <a:xfrm>
              <a:off x="1669544" y="2554424"/>
              <a:ext cx="2989648" cy="6006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txBox="1"/>
            <p:nvPr/>
          </p:nvSpPr>
          <p:spPr>
            <a:xfrm>
              <a:off x="1669544" y="2554424"/>
              <a:ext cx="2989648" cy="600674"/>
            </a:xfrm>
            <a:prstGeom prst="rect">
              <a:avLst/>
            </a:prstGeom>
            <a:noFill/>
            <a:ln>
              <a:noFill/>
            </a:ln>
          </p:spPr>
          <p:txBody>
            <a:bodyPr anchorCtr="0" anchor="t"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b="0" i="0" lang="en-US" sz="2700" u="none" cap="none" strike="noStrike">
                  <a:solidFill>
                    <a:schemeClr val="lt1"/>
                  </a:solidFill>
                  <a:latin typeface="Calibri"/>
                  <a:ea typeface="Calibri"/>
                  <a:cs typeface="Calibri"/>
                  <a:sym typeface="Calibri"/>
                </a:rPr>
                <a:t>Ghost</a:t>
              </a:r>
              <a:endParaRPr/>
            </a:p>
          </p:txBody>
        </p:sp>
        <p:sp>
          <p:nvSpPr>
            <p:cNvPr id="320" name="Google Shape;320;p30"/>
            <p:cNvSpPr/>
            <p:nvPr/>
          </p:nvSpPr>
          <p:spPr>
            <a:xfrm>
              <a:off x="4775672" y="2554424"/>
              <a:ext cx="2989648" cy="3003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txBox="1"/>
            <p:nvPr/>
          </p:nvSpPr>
          <p:spPr>
            <a:xfrm>
              <a:off x="4775672" y="2554424"/>
              <a:ext cx="2989648" cy="300337"/>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chemeClr val="lt1"/>
                </a:buClr>
                <a:buSzPts val="1300"/>
                <a:buFont typeface="Calibri"/>
                <a:buNone/>
              </a:pPr>
              <a:r>
                <a:rPr b="0" i="0" lang="en-US" sz="1300" u="none" cap="none" strike="noStrike">
                  <a:solidFill>
                    <a:schemeClr val="lt1"/>
                  </a:solidFill>
                  <a:latin typeface="Calibri"/>
                  <a:ea typeface="Calibri"/>
                  <a:cs typeface="Calibri"/>
                  <a:sym typeface="Calibri"/>
                </a:rPr>
                <a:t>Die when normal</a:t>
              </a:r>
              <a:endParaRPr/>
            </a:p>
          </p:txBody>
        </p:sp>
        <p:cxnSp>
          <p:nvCxnSpPr>
            <p:cNvPr id="322" name="Google Shape;322;p30"/>
            <p:cNvCxnSpPr/>
            <p:nvPr/>
          </p:nvCxnSpPr>
          <p:spPr>
            <a:xfrm>
              <a:off x="4659192" y="2854761"/>
              <a:ext cx="2989648" cy="0"/>
            </a:xfrm>
            <a:prstGeom prst="straightConnector1">
              <a:avLst/>
            </a:prstGeom>
            <a:noFill/>
            <a:ln cap="rnd" cmpd="sng" w="9525">
              <a:solidFill>
                <a:srgbClr val="CBCBD1"/>
              </a:solidFill>
              <a:prstDash val="solid"/>
              <a:round/>
              <a:headEnd len="sm" w="sm" type="none"/>
              <a:tailEnd len="sm" w="sm" type="none"/>
            </a:ln>
          </p:spPr>
        </p:cxnSp>
        <p:sp>
          <p:nvSpPr>
            <p:cNvPr id="323" name="Google Shape;323;p30"/>
            <p:cNvSpPr/>
            <p:nvPr/>
          </p:nvSpPr>
          <p:spPr>
            <a:xfrm>
              <a:off x="4775672" y="2854761"/>
              <a:ext cx="2989648" cy="3003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txBox="1"/>
            <p:nvPr/>
          </p:nvSpPr>
          <p:spPr>
            <a:xfrm>
              <a:off x="4775672" y="2854761"/>
              <a:ext cx="2989648" cy="300337"/>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chemeClr val="lt1"/>
                </a:buClr>
                <a:buSzPts val="1300"/>
                <a:buFont typeface="Calibri"/>
                <a:buNone/>
              </a:pPr>
              <a:r>
                <a:rPr b="0" i="0" lang="en-US" sz="1300" u="none" cap="none" strike="noStrike">
                  <a:solidFill>
                    <a:schemeClr val="lt1"/>
                  </a:solidFill>
                  <a:latin typeface="Calibri"/>
                  <a:ea typeface="Calibri"/>
                  <a:cs typeface="Calibri"/>
                  <a:sym typeface="Calibri"/>
                </a:rPr>
                <a:t>Eat when powerful</a:t>
              </a:r>
              <a:endParaRPr/>
            </a:p>
          </p:txBody>
        </p:sp>
        <p:cxnSp>
          <p:nvCxnSpPr>
            <p:cNvPr id="325" name="Google Shape;325;p30"/>
            <p:cNvCxnSpPr/>
            <p:nvPr/>
          </p:nvCxnSpPr>
          <p:spPr>
            <a:xfrm>
              <a:off x="1553064" y="3155099"/>
              <a:ext cx="6212256" cy="0"/>
            </a:xfrm>
            <a:prstGeom prst="straightConnector1">
              <a:avLst/>
            </a:prstGeom>
            <a:noFill/>
            <a:ln cap="rnd" cmpd="sng" w="9525">
              <a:solidFill>
                <a:srgbClr val="CBCBD1"/>
              </a:solidFill>
              <a:prstDash val="solid"/>
              <a:round/>
              <a:headEnd len="sm" w="sm" type="none"/>
              <a:tailEnd len="sm" w="sm" type="none"/>
            </a:ln>
          </p:spPr>
        </p:cxnSp>
      </p:grpSp>
      <p:sp>
        <p:nvSpPr>
          <p:cNvPr id="326" name="Google Shape;326;p30"/>
          <p:cNvSpPr/>
          <p:nvPr/>
        </p:nvSpPr>
        <p:spPr>
          <a:xfrm>
            <a:off x="4505616" y="1300896"/>
            <a:ext cx="631200" cy="6312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4505617" y="3856696"/>
            <a:ext cx="631200" cy="631200"/>
          </a:xfrm>
          <a:prstGeom prst="rect">
            <a:avLst/>
          </a:prstGeom>
          <a:blipFill rotWithShape="1">
            <a:blip r:embed="rId5">
              <a:alphaModFix/>
            </a:blip>
            <a:stretch>
              <a:fillRect b="-2999" l="0" r="0" t="-2999"/>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8" name="Google Shape;328;p30"/>
          <p:cNvPicPr preferRelativeResize="0"/>
          <p:nvPr/>
        </p:nvPicPr>
        <p:blipFill>
          <a:blip r:embed="rId6">
            <a:alphaModFix/>
          </a:blip>
          <a:stretch>
            <a:fillRect/>
          </a:stretch>
        </p:blipFill>
        <p:spPr>
          <a:xfrm>
            <a:off x="4505625" y="1932100"/>
            <a:ext cx="631200" cy="662760"/>
          </a:xfrm>
          <a:prstGeom prst="rect">
            <a:avLst/>
          </a:prstGeom>
          <a:noFill/>
          <a:ln>
            <a:noFill/>
          </a:ln>
        </p:spPr>
      </p:pic>
      <p:pic>
        <p:nvPicPr>
          <p:cNvPr id="329" name="Google Shape;329;p30"/>
          <p:cNvPicPr preferRelativeResize="0"/>
          <p:nvPr/>
        </p:nvPicPr>
        <p:blipFill>
          <a:blip r:embed="rId7">
            <a:alphaModFix/>
          </a:blip>
          <a:stretch>
            <a:fillRect/>
          </a:stretch>
        </p:blipFill>
        <p:spPr>
          <a:xfrm>
            <a:off x="4505625" y="2573951"/>
            <a:ext cx="631200" cy="640888"/>
          </a:xfrm>
          <a:prstGeom prst="rect">
            <a:avLst/>
          </a:prstGeom>
          <a:noFill/>
          <a:ln>
            <a:noFill/>
          </a:ln>
        </p:spPr>
      </p:pic>
      <p:pic>
        <p:nvPicPr>
          <p:cNvPr id="330" name="Google Shape;330;p30"/>
          <p:cNvPicPr preferRelativeResize="0"/>
          <p:nvPr/>
        </p:nvPicPr>
        <p:blipFill>
          <a:blip r:embed="rId8">
            <a:alphaModFix/>
          </a:blip>
          <a:stretch>
            <a:fillRect/>
          </a:stretch>
        </p:blipFill>
        <p:spPr>
          <a:xfrm>
            <a:off x="4506900" y="3235725"/>
            <a:ext cx="628650" cy="600075"/>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4" name="Shape 334"/>
        <p:cNvGrpSpPr/>
        <p:nvPr/>
      </p:nvGrpSpPr>
      <p:grpSpPr>
        <a:xfrm>
          <a:off x="0" y="0"/>
          <a:ext cx="0" cy="0"/>
          <a:chOff x="0" y="0"/>
          <a:chExt cx="0" cy="0"/>
        </a:xfrm>
      </p:grpSpPr>
      <p:sp>
        <p:nvSpPr>
          <p:cNvPr id="335" name="Google Shape;335;p31"/>
          <p:cNvSpPr txBox="1"/>
          <p:nvPr>
            <p:ph type="title"/>
          </p:nvPr>
        </p:nvSpPr>
        <p:spPr>
          <a:xfrm>
            <a:off x="3959604" y="457200"/>
            <a:ext cx="4383569" cy="72783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Calibri"/>
              <a:buNone/>
            </a:pPr>
            <a:r>
              <a:rPr b="1" lang="en-US" sz="4000" cap="none">
                <a:solidFill>
                  <a:schemeClr val="lt2"/>
                </a:solidFill>
                <a:latin typeface="Calibri"/>
                <a:ea typeface="Calibri"/>
                <a:cs typeface="Calibri"/>
                <a:sym typeface="Calibri"/>
              </a:rPr>
              <a:t>Ghost</a:t>
            </a:r>
            <a:endParaRPr b="1" sz="4000" cap="none">
              <a:solidFill>
                <a:schemeClr val="lt2"/>
              </a:solidFill>
              <a:latin typeface="Calibri"/>
              <a:ea typeface="Calibri"/>
              <a:cs typeface="Calibri"/>
              <a:sym typeface="Calibri"/>
            </a:endParaRPr>
          </a:p>
        </p:txBody>
      </p:sp>
      <p:pic>
        <p:nvPicPr>
          <p:cNvPr id="336" name="Google Shape;336;p31"/>
          <p:cNvPicPr preferRelativeResize="0"/>
          <p:nvPr/>
        </p:nvPicPr>
        <p:blipFill rotWithShape="1">
          <a:blip r:embed="rId4">
            <a:alphaModFix/>
          </a:blip>
          <a:srcRect b="1446" l="0" r="2806" t="964"/>
          <a:stretch/>
        </p:blipFill>
        <p:spPr>
          <a:xfrm>
            <a:off x="-7987" y="0"/>
            <a:ext cx="3725022" cy="5143500"/>
          </a:xfrm>
          <a:prstGeom prst="rect">
            <a:avLst/>
          </a:prstGeom>
          <a:noFill/>
          <a:ln>
            <a:noFill/>
          </a:ln>
        </p:spPr>
      </p:pic>
      <p:pic>
        <p:nvPicPr>
          <p:cNvPr descr="“pacman ghost”的图片搜索结果" id="337" name="Google Shape;337;p31"/>
          <p:cNvPicPr preferRelativeResize="0"/>
          <p:nvPr/>
        </p:nvPicPr>
        <p:blipFill rotWithShape="1">
          <a:blip r:embed="rId5">
            <a:alphaModFix/>
          </a:blip>
          <a:srcRect b="5" l="11701" r="9859" t="0"/>
          <a:stretch/>
        </p:blipFill>
        <p:spPr>
          <a:xfrm>
            <a:off x="474611" y="482598"/>
            <a:ext cx="3002395" cy="3827529"/>
          </a:xfrm>
          <a:prstGeom prst="rect">
            <a:avLst/>
          </a:prstGeom>
          <a:noFill/>
          <a:ln>
            <a:noFill/>
          </a:ln>
        </p:spPr>
      </p:pic>
      <p:sp>
        <p:nvSpPr>
          <p:cNvPr id="338" name="Google Shape;338;p31"/>
          <p:cNvSpPr txBox="1"/>
          <p:nvPr>
            <p:ph idx="12" type="sldNum"/>
          </p:nvPr>
        </p:nvSpPr>
        <p:spPr>
          <a:xfrm>
            <a:off x="7885508" y="4412456"/>
            <a:ext cx="565159" cy="27384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600"/>
              </a:spcAft>
              <a:buClr>
                <a:srgbClr val="F2F2F2"/>
              </a:buClr>
              <a:buSzPts val="700"/>
              <a:buFont typeface="Calibri"/>
              <a:buNone/>
            </a:pPr>
            <a:fld id="{00000000-1234-1234-1234-123412341234}" type="slidenum">
              <a:rPr b="1" lang="en-US" sz="700">
                <a:solidFill>
                  <a:srgbClr val="F2F2F2"/>
                </a:solidFill>
                <a:latin typeface="Calibri"/>
                <a:ea typeface="Calibri"/>
                <a:cs typeface="Calibri"/>
                <a:sym typeface="Calibri"/>
              </a:rPr>
              <a:t>‹#›</a:t>
            </a:fld>
            <a:endParaRPr b="1" sz="700">
              <a:solidFill>
                <a:srgbClr val="F2F2F2"/>
              </a:solidFill>
              <a:latin typeface="Calibri"/>
              <a:ea typeface="Calibri"/>
              <a:cs typeface="Calibri"/>
              <a:sym typeface="Calibri"/>
            </a:endParaRPr>
          </a:p>
        </p:txBody>
      </p:sp>
      <p:grpSp>
        <p:nvGrpSpPr>
          <p:cNvPr id="339" name="Google Shape;339;p31"/>
          <p:cNvGrpSpPr/>
          <p:nvPr/>
        </p:nvGrpSpPr>
        <p:grpSpPr>
          <a:xfrm>
            <a:off x="3959604" y="1200242"/>
            <a:ext cx="4731975" cy="3508425"/>
            <a:chOff x="0" y="15205"/>
            <a:chExt cx="4731975" cy="3508425"/>
          </a:xfrm>
        </p:grpSpPr>
        <p:sp>
          <p:nvSpPr>
            <p:cNvPr id="340" name="Google Shape;340;p31"/>
            <p:cNvSpPr/>
            <p:nvPr/>
          </p:nvSpPr>
          <p:spPr>
            <a:xfrm>
              <a:off x="0" y="15205"/>
              <a:ext cx="4731975" cy="743535"/>
            </a:xfrm>
            <a:prstGeom prst="roundRect">
              <a:avLst>
                <a:gd fmla="val 16667" name="adj"/>
              </a:avLst>
            </a:prstGeom>
            <a:solidFill>
              <a:schemeClr val="accent5"/>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txBox="1"/>
            <p:nvPr/>
          </p:nvSpPr>
          <p:spPr>
            <a:xfrm>
              <a:off x="36296" y="51501"/>
              <a:ext cx="4659383" cy="670943"/>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b="0" i="0" lang="en-US" sz="3100" u="none" cap="none" strike="noStrike">
                  <a:solidFill>
                    <a:schemeClr val="lt1"/>
                  </a:solidFill>
                  <a:latin typeface="Calibri"/>
                  <a:ea typeface="Calibri"/>
                  <a:cs typeface="Calibri"/>
                  <a:sym typeface="Calibri"/>
                </a:rPr>
                <a:t>Normal</a:t>
              </a:r>
              <a:endParaRPr b="0" i="0" sz="3100" u="none" cap="none" strike="noStrike">
                <a:solidFill>
                  <a:schemeClr val="lt1"/>
                </a:solidFill>
                <a:latin typeface="Calibri"/>
                <a:ea typeface="Calibri"/>
                <a:cs typeface="Calibri"/>
                <a:sym typeface="Calibri"/>
              </a:endParaRPr>
            </a:p>
          </p:txBody>
        </p:sp>
        <p:sp>
          <p:nvSpPr>
            <p:cNvPr id="342" name="Google Shape;342;p31"/>
            <p:cNvSpPr/>
            <p:nvPr/>
          </p:nvSpPr>
          <p:spPr>
            <a:xfrm>
              <a:off x="0" y="758740"/>
              <a:ext cx="4731975" cy="8342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txBox="1"/>
            <p:nvPr/>
          </p:nvSpPr>
          <p:spPr>
            <a:xfrm>
              <a:off x="0" y="758740"/>
              <a:ext cx="4731975" cy="834210"/>
            </a:xfrm>
            <a:prstGeom prst="rect">
              <a:avLst/>
            </a:prstGeom>
            <a:noFill/>
            <a:ln>
              <a:noFill/>
            </a:ln>
          </p:spPr>
          <p:txBody>
            <a:bodyPr anchorCtr="0" anchor="t" bIns="39350" lIns="150225" spcFirstLastPara="1" rIns="220450" wrap="square" tIns="39350">
              <a:noAutofit/>
            </a:bodyPr>
            <a:lstStyle/>
            <a:p>
              <a:pPr indent="-228600" lvl="1" marL="228600" marR="0" rtl="0" algn="l">
                <a:lnSpc>
                  <a:spcPct val="90000"/>
                </a:lnSpc>
                <a:spcBef>
                  <a:spcPts val="0"/>
                </a:spcBef>
                <a:spcAft>
                  <a:spcPts val="0"/>
                </a:spcAft>
                <a:buClr>
                  <a:schemeClr val="lt1"/>
                </a:buClr>
                <a:buSzPts val="2400"/>
                <a:buFont typeface="Calibri"/>
                <a:buChar char="•"/>
              </a:pPr>
              <a:r>
                <a:rPr b="0" i="0" lang="en-US" sz="2400" u="none" cap="none" strike="noStrike">
                  <a:solidFill>
                    <a:schemeClr val="lt1"/>
                  </a:solidFill>
                  <a:latin typeface="Calibri"/>
                  <a:ea typeface="Calibri"/>
                  <a:cs typeface="Calibri"/>
                  <a:sym typeface="Calibri"/>
                </a:rPr>
                <a:t>Wait until it can leave home</a:t>
              </a:r>
              <a:endParaRPr/>
            </a:p>
            <a:p>
              <a:pPr indent="-228600" lvl="1" marL="228600" marR="0" rtl="0" algn="l">
                <a:lnSpc>
                  <a:spcPct val="90000"/>
                </a:lnSpc>
                <a:spcBef>
                  <a:spcPts val="480"/>
                </a:spcBef>
                <a:spcAft>
                  <a:spcPts val="0"/>
                </a:spcAft>
                <a:buClr>
                  <a:schemeClr val="lt1"/>
                </a:buClr>
                <a:buSzPts val="2400"/>
                <a:buFont typeface="Calibri"/>
                <a:buChar char="•"/>
              </a:pPr>
              <a:r>
                <a:rPr b="0" i="0" lang="en-US" sz="2400" u="none" cap="none" strike="noStrike">
                  <a:solidFill>
                    <a:schemeClr val="lt1"/>
                  </a:solidFill>
                  <a:latin typeface="Calibri"/>
                  <a:ea typeface="Calibri"/>
                  <a:cs typeface="Calibri"/>
                  <a:sym typeface="Calibri"/>
                </a:rPr>
                <a:t>Chase the pacman</a:t>
              </a:r>
              <a:endParaRPr b="0" i="0" sz="2400" u="none" cap="none" strike="noStrike">
                <a:solidFill>
                  <a:schemeClr val="lt1"/>
                </a:solidFill>
                <a:latin typeface="Calibri"/>
                <a:ea typeface="Calibri"/>
                <a:cs typeface="Calibri"/>
                <a:sym typeface="Calibri"/>
              </a:endParaRPr>
            </a:p>
          </p:txBody>
        </p:sp>
        <p:sp>
          <p:nvSpPr>
            <p:cNvPr id="344" name="Google Shape;344;p31"/>
            <p:cNvSpPr/>
            <p:nvPr/>
          </p:nvSpPr>
          <p:spPr>
            <a:xfrm>
              <a:off x="0" y="1592950"/>
              <a:ext cx="4731975" cy="743535"/>
            </a:xfrm>
            <a:prstGeom prst="roundRect">
              <a:avLst>
                <a:gd fmla="val 16667" name="adj"/>
              </a:avLst>
            </a:prstGeom>
            <a:solidFill>
              <a:srgbClr val="887274"/>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txBox="1"/>
            <p:nvPr/>
          </p:nvSpPr>
          <p:spPr>
            <a:xfrm>
              <a:off x="36296" y="1629246"/>
              <a:ext cx="4659383" cy="670943"/>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b="0" i="0" lang="en-US" sz="3100" u="none" cap="none" strike="noStrike">
                  <a:solidFill>
                    <a:schemeClr val="lt1"/>
                  </a:solidFill>
                  <a:latin typeface="Calibri"/>
                  <a:ea typeface="Calibri"/>
                  <a:cs typeface="Calibri"/>
                  <a:sym typeface="Calibri"/>
                </a:rPr>
                <a:t>Eyes</a:t>
              </a:r>
              <a:endParaRPr/>
            </a:p>
          </p:txBody>
        </p:sp>
        <p:sp>
          <p:nvSpPr>
            <p:cNvPr id="346" name="Google Shape;346;p31"/>
            <p:cNvSpPr/>
            <p:nvPr/>
          </p:nvSpPr>
          <p:spPr>
            <a:xfrm>
              <a:off x="0" y="2336485"/>
              <a:ext cx="4731975" cy="11871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txBox="1"/>
            <p:nvPr/>
          </p:nvSpPr>
          <p:spPr>
            <a:xfrm>
              <a:off x="0" y="2336485"/>
              <a:ext cx="4731975" cy="1187145"/>
            </a:xfrm>
            <a:prstGeom prst="rect">
              <a:avLst/>
            </a:prstGeom>
            <a:noFill/>
            <a:ln>
              <a:noFill/>
            </a:ln>
          </p:spPr>
          <p:txBody>
            <a:bodyPr anchorCtr="0" anchor="t" bIns="39350" lIns="150225" spcFirstLastPara="1" rIns="220450" wrap="square" tIns="39350">
              <a:noAutofit/>
            </a:bodyPr>
            <a:lstStyle/>
            <a:p>
              <a:pPr indent="-228600" lvl="1" marL="228600" marR="0" rtl="0" algn="l">
                <a:lnSpc>
                  <a:spcPct val="90000"/>
                </a:lnSpc>
                <a:spcBef>
                  <a:spcPts val="0"/>
                </a:spcBef>
                <a:spcAft>
                  <a:spcPts val="0"/>
                </a:spcAft>
                <a:buClr>
                  <a:schemeClr val="lt1"/>
                </a:buClr>
                <a:buSzPts val="2400"/>
                <a:buFont typeface="Calibri"/>
                <a:buChar char="•"/>
              </a:pPr>
              <a:r>
                <a:rPr b="0" i="0" lang="en-US" sz="2400" u="none" cap="none" strike="noStrike">
                  <a:solidFill>
                    <a:schemeClr val="lt1"/>
                  </a:solidFill>
                  <a:latin typeface="Calibri"/>
                  <a:ea typeface="Calibri"/>
                  <a:cs typeface="Calibri"/>
                  <a:sym typeface="Calibri"/>
                </a:rPr>
                <a:t>When pacman eat the ghost</a:t>
              </a:r>
              <a:endParaRPr/>
            </a:p>
            <a:p>
              <a:pPr indent="-228600" lvl="1" marL="228600" marR="0" rtl="0" algn="l">
                <a:lnSpc>
                  <a:spcPct val="90000"/>
                </a:lnSpc>
                <a:spcBef>
                  <a:spcPts val="480"/>
                </a:spcBef>
                <a:spcAft>
                  <a:spcPts val="0"/>
                </a:spcAft>
                <a:buClr>
                  <a:schemeClr val="lt1"/>
                </a:buClr>
                <a:buSzPts val="2400"/>
                <a:buFont typeface="Calibri"/>
                <a:buChar char="•"/>
              </a:pPr>
              <a:r>
                <a:rPr b="0" i="0" lang="en-US" sz="2400" u="none" cap="none" strike="noStrike">
                  <a:solidFill>
                    <a:schemeClr val="lt1"/>
                  </a:solidFill>
                  <a:latin typeface="Calibri"/>
                  <a:ea typeface="Calibri"/>
                  <a:cs typeface="Calibri"/>
                  <a:sym typeface="Calibri"/>
                </a:rPr>
                <a:t>Run back to its home and reset to normal</a:t>
              </a:r>
              <a:endParaRPr/>
            </a:p>
          </p:txBody>
        </p:sp>
      </p:gr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1" name="Shape 351"/>
        <p:cNvGrpSpPr/>
        <p:nvPr/>
      </p:nvGrpSpPr>
      <p:grpSpPr>
        <a:xfrm>
          <a:off x="0" y="0"/>
          <a:ext cx="0" cy="0"/>
          <a:chOff x="0" y="0"/>
          <a:chExt cx="0" cy="0"/>
        </a:xfrm>
      </p:grpSpPr>
      <p:sp>
        <p:nvSpPr>
          <p:cNvPr id="352" name="Google Shape;352;p32"/>
          <p:cNvSpPr txBox="1"/>
          <p:nvPr>
            <p:ph type="title"/>
          </p:nvPr>
        </p:nvSpPr>
        <p:spPr>
          <a:xfrm>
            <a:off x="475307" y="457199"/>
            <a:ext cx="2559867" cy="395525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Calibri"/>
              <a:buNone/>
            </a:pPr>
            <a:r>
              <a:rPr lang="en-US" sz="4000">
                <a:solidFill>
                  <a:schemeClr val="lt2"/>
                </a:solidFill>
                <a:latin typeface="Calibri"/>
                <a:ea typeface="Calibri"/>
                <a:cs typeface="Calibri"/>
                <a:sym typeface="Calibri"/>
              </a:rPr>
              <a:t>Ghost</a:t>
            </a:r>
            <a:endParaRPr/>
          </a:p>
        </p:txBody>
      </p:sp>
      <p:pic>
        <p:nvPicPr>
          <p:cNvPr id="353" name="Google Shape;353;p32"/>
          <p:cNvPicPr preferRelativeResize="0"/>
          <p:nvPr/>
        </p:nvPicPr>
        <p:blipFill rotWithShape="1">
          <a:blip r:embed="rId4">
            <a:alphaModFix/>
          </a:blip>
          <a:srcRect b="0" l="0" r="0" t="0"/>
          <a:stretch/>
        </p:blipFill>
        <p:spPr>
          <a:xfrm>
            <a:off x="3510480" y="457199"/>
            <a:ext cx="5167266" cy="3955256"/>
          </a:xfrm>
          <a:prstGeom prst="rect">
            <a:avLst/>
          </a:prstGeom>
          <a:noFill/>
          <a:ln>
            <a:noFill/>
          </a:ln>
        </p:spPr>
      </p:pic>
      <p:sp>
        <p:nvSpPr>
          <p:cNvPr id="354" name="Google Shape;354;p32"/>
          <p:cNvSpPr txBox="1"/>
          <p:nvPr>
            <p:ph idx="12" type="sldNum"/>
          </p:nvPr>
        </p:nvSpPr>
        <p:spPr>
          <a:xfrm>
            <a:off x="7885508" y="4544073"/>
            <a:ext cx="565159" cy="27384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600"/>
              </a:spcAft>
              <a:buClr>
                <a:srgbClr val="F2F2F2"/>
              </a:buClr>
              <a:buSzPts val="700"/>
              <a:buFont typeface="Calibri"/>
              <a:buNone/>
            </a:pPr>
            <a:fld id="{00000000-1234-1234-1234-123412341234}" type="slidenum">
              <a:rPr lang="en-US" sz="700">
                <a:solidFill>
                  <a:srgbClr val="F2F2F2"/>
                </a:solidFill>
                <a:latin typeface="Calibri"/>
                <a:ea typeface="Calibri"/>
                <a:cs typeface="Calibri"/>
                <a:sym typeface="Calibri"/>
              </a:rPr>
              <a:t>‹#›</a:t>
            </a:fld>
            <a:endParaRPr sz="700">
              <a:solidFill>
                <a:srgbClr val="F2F2F2"/>
              </a:solidFill>
              <a:latin typeface="Calibri"/>
              <a:ea typeface="Calibri"/>
              <a:cs typeface="Calibri"/>
              <a:sym typeface="Calibri"/>
            </a:endParaRPr>
          </a:p>
        </p:txBody>
      </p:sp>
      <p:grpSp>
        <p:nvGrpSpPr>
          <p:cNvPr id="355" name="Google Shape;355;p32"/>
          <p:cNvGrpSpPr/>
          <p:nvPr/>
        </p:nvGrpSpPr>
        <p:grpSpPr>
          <a:xfrm>
            <a:off x="3718692" y="723116"/>
            <a:ext cx="4731975" cy="3423421"/>
            <a:chOff x="0" y="57707"/>
            <a:chExt cx="4731975" cy="3423421"/>
          </a:xfrm>
        </p:grpSpPr>
        <p:sp>
          <p:nvSpPr>
            <p:cNvPr id="356" name="Google Shape;356;p32"/>
            <p:cNvSpPr/>
            <p:nvPr/>
          </p:nvSpPr>
          <p:spPr>
            <a:xfrm>
              <a:off x="0" y="57707"/>
              <a:ext cx="4731975" cy="527670"/>
            </a:xfrm>
            <a:prstGeom prst="roundRect">
              <a:avLst>
                <a:gd fmla="val 16667" name="adj"/>
              </a:avLst>
            </a:prstGeom>
            <a:solidFill>
              <a:schemeClr val="accent5"/>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txBox="1"/>
            <p:nvPr/>
          </p:nvSpPr>
          <p:spPr>
            <a:xfrm>
              <a:off x="25759" y="83466"/>
              <a:ext cx="4680457"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en-US" sz="2200" u="none" cap="none" strike="noStrike">
                  <a:solidFill>
                    <a:schemeClr val="lt1"/>
                  </a:solidFill>
                  <a:latin typeface="Calibri"/>
                  <a:ea typeface="Calibri"/>
                  <a:cs typeface="Calibri"/>
                  <a:sym typeface="Calibri"/>
                </a:rPr>
                <a:t>Dark blue</a:t>
              </a:r>
              <a:endParaRPr/>
            </a:p>
          </p:txBody>
        </p:sp>
        <p:sp>
          <p:nvSpPr>
            <p:cNvPr id="358" name="Google Shape;358;p32"/>
            <p:cNvSpPr/>
            <p:nvPr/>
          </p:nvSpPr>
          <p:spPr>
            <a:xfrm>
              <a:off x="0" y="585378"/>
              <a:ext cx="4731975" cy="11840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txBox="1"/>
            <p:nvPr/>
          </p:nvSpPr>
          <p:spPr>
            <a:xfrm>
              <a:off x="0" y="585378"/>
              <a:ext cx="4731975" cy="1184040"/>
            </a:xfrm>
            <a:prstGeom prst="rect">
              <a:avLst/>
            </a:prstGeom>
            <a:noFill/>
            <a:ln>
              <a:noFill/>
            </a:ln>
          </p:spPr>
          <p:txBody>
            <a:bodyPr anchorCtr="0" anchor="t" bIns="27925" lIns="150225" spcFirstLastPara="1" rIns="156450" wrap="square" tIns="27925">
              <a:noAutofit/>
            </a:bodyPr>
            <a:lstStyle/>
            <a:p>
              <a:pPr indent="-171450" lvl="1" marL="171450" marR="0" rtl="0" algn="l">
                <a:lnSpc>
                  <a:spcPct val="90000"/>
                </a:lnSpc>
                <a:spcBef>
                  <a:spcPts val="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Slow down</a:t>
              </a:r>
              <a:endParaRPr/>
            </a:p>
            <a:p>
              <a:pPr indent="-171450" lvl="1" marL="171450" marR="0" rtl="0" algn="l">
                <a:lnSpc>
                  <a:spcPct val="90000"/>
                </a:lnSpc>
                <a:spcBef>
                  <a:spcPts val="34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Color: dark blue</a:t>
              </a:r>
              <a:endParaRPr/>
            </a:p>
            <a:p>
              <a:pPr indent="-171450" lvl="1" marL="171450" marR="0" rtl="0" algn="l">
                <a:lnSpc>
                  <a:spcPct val="90000"/>
                </a:lnSpc>
                <a:spcBef>
                  <a:spcPts val="34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Escape from the pacman</a:t>
              </a:r>
              <a:endParaRPr/>
            </a:p>
            <a:p>
              <a:pPr indent="-171450" lvl="1" marL="171450" marR="0" rtl="0" algn="l">
                <a:lnSpc>
                  <a:spcPct val="90000"/>
                </a:lnSpc>
                <a:spcBef>
                  <a:spcPts val="34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E</a:t>
              </a:r>
              <a:r>
                <a:rPr b="0" i="0" lang="en-US" sz="1700" u="none" cap="none" strike="noStrike">
                  <a:solidFill>
                    <a:schemeClr val="lt1"/>
                  </a:solidFill>
                  <a:latin typeface="Calibri"/>
                  <a:ea typeface="Calibri"/>
                  <a:cs typeface="Calibri"/>
                  <a:sym typeface="Calibri"/>
                </a:rPr>
                <a:t>aten when </a:t>
              </a:r>
              <a:r>
                <a:rPr lang="en-US" sz="1700">
                  <a:solidFill>
                    <a:schemeClr val="lt1"/>
                  </a:solidFill>
                  <a:latin typeface="Calibri"/>
                  <a:ea typeface="Calibri"/>
                  <a:cs typeface="Calibri"/>
                  <a:sym typeface="Calibri"/>
                </a:rPr>
                <a:t>encounters</a:t>
              </a:r>
              <a:r>
                <a:rPr b="0" i="0" lang="en-US" sz="1700" u="none" cap="none" strike="noStrike">
                  <a:solidFill>
                    <a:schemeClr val="lt1"/>
                  </a:solidFill>
                  <a:latin typeface="Calibri"/>
                  <a:ea typeface="Calibri"/>
                  <a:cs typeface="Calibri"/>
                  <a:sym typeface="Calibri"/>
                </a:rPr>
                <a:t> pacman</a:t>
              </a:r>
              <a:endParaRPr/>
            </a:p>
          </p:txBody>
        </p:sp>
        <p:sp>
          <p:nvSpPr>
            <p:cNvPr id="360" name="Google Shape;360;p32"/>
            <p:cNvSpPr/>
            <p:nvPr/>
          </p:nvSpPr>
          <p:spPr>
            <a:xfrm>
              <a:off x="0" y="1769418"/>
              <a:ext cx="4731975" cy="527670"/>
            </a:xfrm>
            <a:prstGeom prst="roundRect">
              <a:avLst>
                <a:gd fmla="val 16667" name="adj"/>
              </a:avLst>
            </a:prstGeom>
            <a:solidFill>
              <a:srgbClr val="887274"/>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txBox="1"/>
            <p:nvPr/>
          </p:nvSpPr>
          <p:spPr>
            <a:xfrm>
              <a:off x="25759" y="1795177"/>
              <a:ext cx="4680457"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en-US" sz="2200" u="none" cap="none" strike="noStrike">
                  <a:solidFill>
                    <a:schemeClr val="lt1"/>
                  </a:solidFill>
                  <a:latin typeface="Calibri"/>
                  <a:ea typeface="Calibri"/>
                  <a:cs typeface="Calibri"/>
                  <a:sym typeface="Calibri"/>
                </a:rPr>
                <a:t>Flashing</a:t>
              </a:r>
              <a:endParaRPr/>
            </a:p>
          </p:txBody>
        </p:sp>
        <p:sp>
          <p:nvSpPr>
            <p:cNvPr id="362" name="Google Shape;362;p32"/>
            <p:cNvSpPr/>
            <p:nvPr/>
          </p:nvSpPr>
          <p:spPr>
            <a:xfrm>
              <a:off x="0" y="2297088"/>
              <a:ext cx="4731975" cy="11840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txBox="1"/>
            <p:nvPr/>
          </p:nvSpPr>
          <p:spPr>
            <a:xfrm>
              <a:off x="0" y="2297088"/>
              <a:ext cx="4731975" cy="1184040"/>
            </a:xfrm>
            <a:prstGeom prst="rect">
              <a:avLst/>
            </a:prstGeom>
            <a:noFill/>
            <a:ln>
              <a:noFill/>
            </a:ln>
          </p:spPr>
          <p:txBody>
            <a:bodyPr anchorCtr="0" anchor="t" bIns="27925" lIns="150225" spcFirstLastPara="1" rIns="156450" wrap="square" tIns="27925">
              <a:noAutofit/>
            </a:bodyPr>
            <a:lstStyle/>
            <a:p>
              <a:pPr indent="-171450" lvl="1" marL="171450" marR="0" rtl="0" algn="l">
                <a:lnSpc>
                  <a:spcPct val="90000"/>
                </a:lnSpc>
                <a:spcBef>
                  <a:spcPts val="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Slow down</a:t>
              </a:r>
              <a:endParaRPr/>
            </a:p>
            <a:p>
              <a:pPr indent="-171450" lvl="1" marL="171450" marR="0" rtl="0" algn="l">
                <a:lnSpc>
                  <a:spcPct val="90000"/>
                </a:lnSpc>
                <a:spcBef>
                  <a:spcPts val="34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Color: blue and white</a:t>
              </a:r>
              <a:endParaRPr/>
            </a:p>
            <a:p>
              <a:pPr indent="-171450" lvl="1" marL="171450" marR="0" rtl="0" algn="l">
                <a:lnSpc>
                  <a:spcPct val="90000"/>
                </a:lnSpc>
                <a:spcBef>
                  <a:spcPts val="34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Escape from the pacman</a:t>
              </a:r>
              <a:endParaRPr/>
            </a:p>
            <a:p>
              <a:pPr indent="-171450" lvl="1" marL="171450" marR="0" rtl="0" algn="l">
                <a:lnSpc>
                  <a:spcPct val="90000"/>
                </a:lnSpc>
                <a:spcBef>
                  <a:spcPts val="34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E</a:t>
              </a:r>
              <a:r>
                <a:rPr b="0" i="0" lang="en-US" sz="1700" u="none" cap="none" strike="noStrike">
                  <a:solidFill>
                    <a:schemeClr val="lt1"/>
                  </a:solidFill>
                  <a:latin typeface="Calibri"/>
                  <a:ea typeface="Calibri"/>
                  <a:cs typeface="Calibri"/>
                  <a:sym typeface="Calibri"/>
                </a:rPr>
                <a:t>aten when </a:t>
              </a:r>
              <a:r>
                <a:rPr lang="en-US" sz="1700">
                  <a:solidFill>
                    <a:schemeClr val="lt1"/>
                  </a:solidFill>
                  <a:latin typeface="Calibri"/>
                  <a:ea typeface="Calibri"/>
                  <a:cs typeface="Calibri"/>
                  <a:sym typeface="Calibri"/>
                </a:rPr>
                <a:t>encounters</a:t>
              </a:r>
              <a:r>
                <a:rPr b="0" i="0" lang="en-US" sz="1700" u="none" cap="none" strike="noStrike">
                  <a:solidFill>
                    <a:schemeClr val="lt1"/>
                  </a:solidFill>
                  <a:latin typeface="Calibri"/>
                  <a:ea typeface="Calibri"/>
                  <a:cs typeface="Calibri"/>
                  <a:sym typeface="Calibri"/>
                </a:rPr>
                <a:t> pacman</a:t>
              </a:r>
              <a:endParaRPr/>
            </a:p>
          </p:txBody>
        </p:sp>
      </p:gr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33"/>
          <p:cNvSpPr txBox="1"/>
          <p:nvPr>
            <p:ph type="title"/>
          </p:nvPr>
        </p:nvSpPr>
        <p:spPr>
          <a:xfrm>
            <a:off x="311700" y="0"/>
            <a:ext cx="8520600" cy="572700"/>
          </a:xfrm>
          <a:prstGeom prst="rect">
            <a:avLst/>
          </a:prstGeom>
          <a:noFill/>
          <a:ln>
            <a:noFill/>
          </a:ln>
          <a:effectLst>
            <a:outerShdw blurRad="25400">
              <a:srgbClr val="000000">
                <a:alpha val="45882"/>
              </a:srgbClr>
            </a:outerShdw>
          </a:effectLst>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2800"/>
              <a:buFont typeface="Calibri"/>
              <a:buNone/>
            </a:pPr>
            <a:r>
              <a:rPr lang="en-US">
                <a:solidFill>
                  <a:schemeClr val="lt1"/>
                </a:solidFill>
              </a:rPr>
              <a:t>UML Diagram</a:t>
            </a:r>
            <a:endParaRPr/>
          </a:p>
        </p:txBody>
      </p:sp>
      <p:sp>
        <p:nvSpPr>
          <p:cNvPr id="369" name="Google Shape;36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F2F2F2"/>
              </a:buClr>
              <a:buSzPts val="700"/>
              <a:buFont typeface="Calibri"/>
              <a:buNone/>
            </a:pPr>
            <a:fld id="{00000000-1234-1234-1234-123412341234}" type="slidenum">
              <a:rPr lang="en-US"/>
              <a:t>‹#›</a:t>
            </a:fld>
            <a:endParaRPr/>
          </a:p>
        </p:txBody>
      </p:sp>
      <p:pic>
        <p:nvPicPr>
          <p:cNvPr descr="图片包含 游戏机, 黑色, 街道&#10;&#10;描述已自动生成" id="370" name="Google Shape;370;p33"/>
          <p:cNvPicPr preferRelativeResize="0"/>
          <p:nvPr/>
        </p:nvPicPr>
        <p:blipFill rotWithShape="1">
          <a:blip r:embed="rId3">
            <a:alphaModFix/>
          </a:blip>
          <a:srcRect b="8361" l="19075" r="18116" t="8285"/>
          <a:stretch/>
        </p:blipFill>
        <p:spPr>
          <a:xfrm rot="-5400000">
            <a:off x="2316974" y="-1530599"/>
            <a:ext cx="4529325" cy="8501323"/>
          </a:xfrm>
          <a:prstGeom prst="rect">
            <a:avLst/>
          </a:prstGeom>
          <a:noFill/>
          <a:ln>
            <a:noFill/>
          </a:ln>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34"/>
          <p:cNvSpPr txBox="1"/>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2800"/>
              <a:buFont typeface="Calibri"/>
              <a:buNone/>
            </a:pPr>
            <a:r>
              <a:rPr lang="en-US">
                <a:solidFill>
                  <a:schemeClr val="lt1"/>
                </a:solidFill>
              </a:rPr>
              <a:t>UML Diagram</a:t>
            </a:r>
            <a:endParaRPr/>
          </a:p>
        </p:txBody>
      </p:sp>
      <p:sp>
        <p:nvSpPr>
          <p:cNvPr id="376" name="Google Shape;376;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F2F2F2"/>
              </a:buClr>
              <a:buSzPts val="700"/>
              <a:buFont typeface="Calibri"/>
              <a:buNone/>
            </a:pPr>
            <a:fld id="{00000000-1234-1234-1234-123412341234}" type="slidenum">
              <a:rPr lang="en-US"/>
              <a:t>‹#›</a:t>
            </a:fld>
            <a:endParaRPr/>
          </a:p>
        </p:txBody>
      </p:sp>
      <p:pic>
        <p:nvPicPr>
          <p:cNvPr id="377" name="Google Shape;377;p34"/>
          <p:cNvPicPr preferRelativeResize="0"/>
          <p:nvPr/>
        </p:nvPicPr>
        <p:blipFill>
          <a:blip r:embed="rId3">
            <a:alphaModFix/>
          </a:blip>
          <a:stretch>
            <a:fillRect/>
          </a:stretch>
        </p:blipFill>
        <p:spPr>
          <a:xfrm>
            <a:off x="152400" y="1170125"/>
            <a:ext cx="8793621" cy="3340692"/>
          </a:xfrm>
          <a:prstGeom prst="rect">
            <a:avLst/>
          </a:prstGeom>
          <a:noFill/>
          <a:ln>
            <a:noFill/>
          </a:ln>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1" name="Shape 381"/>
        <p:cNvGrpSpPr/>
        <p:nvPr/>
      </p:nvGrpSpPr>
      <p:grpSpPr>
        <a:xfrm>
          <a:off x="0" y="0"/>
          <a:ext cx="0" cy="0"/>
          <a:chOff x="0" y="0"/>
          <a:chExt cx="0" cy="0"/>
        </a:xfrm>
      </p:grpSpPr>
      <p:sp>
        <p:nvSpPr>
          <p:cNvPr id="382" name="Google Shape;382;p35"/>
          <p:cNvSpPr txBox="1"/>
          <p:nvPr>
            <p:ph type="title"/>
          </p:nvPr>
        </p:nvSpPr>
        <p:spPr>
          <a:xfrm>
            <a:off x="475307" y="457199"/>
            <a:ext cx="2559867" cy="395525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Calibri"/>
              <a:buNone/>
            </a:pPr>
            <a:r>
              <a:rPr lang="en-US" sz="4000">
                <a:solidFill>
                  <a:schemeClr val="lt2"/>
                </a:solidFill>
                <a:latin typeface="Calibri"/>
                <a:ea typeface="Calibri"/>
                <a:cs typeface="Calibri"/>
                <a:sym typeface="Calibri"/>
              </a:rPr>
              <a:t>Interface and Abstract Class</a:t>
            </a:r>
            <a:endParaRPr/>
          </a:p>
        </p:txBody>
      </p:sp>
      <p:pic>
        <p:nvPicPr>
          <p:cNvPr id="383" name="Google Shape;383;p35"/>
          <p:cNvPicPr preferRelativeResize="0"/>
          <p:nvPr/>
        </p:nvPicPr>
        <p:blipFill rotWithShape="1">
          <a:blip r:embed="rId4">
            <a:alphaModFix/>
          </a:blip>
          <a:srcRect b="0" l="0" r="0" t="0"/>
          <a:stretch/>
        </p:blipFill>
        <p:spPr>
          <a:xfrm>
            <a:off x="3510480" y="457199"/>
            <a:ext cx="5167266" cy="3955256"/>
          </a:xfrm>
          <a:prstGeom prst="rect">
            <a:avLst/>
          </a:prstGeom>
          <a:noFill/>
          <a:ln>
            <a:noFill/>
          </a:ln>
        </p:spPr>
      </p:pic>
      <p:sp>
        <p:nvSpPr>
          <p:cNvPr id="384" name="Google Shape;384;p35"/>
          <p:cNvSpPr txBox="1"/>
          <p:nvPr>
            <p:ph idx="12" type="sldNum"/>
          </p:nvPr>
        </p:nvSpPr>
        <p:spPr>
          <a:xfrm>
            <a:off x="7885508" y="4544073"/>
            <a:ext cx="565159" cy="27384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600"/>
              </a:spcAft>
              <a:buClr>
                <a:srgbClr val="F2F2F2"/>
              </a:buClr>
              <a:buSzPts val="700"/>
              <a:buFont typeface="Calibri"/>
              <a:buNone/>
            </a:pPr>
            <a:fld id="{00000000-1234-1234-1234-123412341234}" type="slidenum">
              <a:rPr lang="en-US" sz="700">
                <a:solidFill>
                  <a:srgbClr val="F2F2F2"/>
                </a:solidFill>
                <a:latin typeface="Calibri"/>
                <a:ea typeface="Calibri"/>
                <a:cs typeface="Calibri"/>
                <a:sym typeface="Calibri"/>
              </a:rPr>
              <a:t>‹#›</a:t>
            </a:fld>
            <a:endParaRPr sz="700">
              <a:solidFill>
                <a:srgbClr val="F2F2F2"/>
              </a:solidFill>
              <a:latin typeface="Calibri"/>
              <a:ea typeface="Calibri"/>
              <a:cs typeface="Calibri"/>
              <a:sym typeface="Calibri"/>
            </a:endParaRPr>
          </a:p>
        </p:txBody>
      </p:sp>
      <p:grpSp>
        <p:nvGrpSpPr>
          <p:cNvPr id="385" name="Google Shape;385;p35"/>
          <p:cNvGrpSpPr/>
          <p:nvPr/>
        </p:nvGrpSpPr>
        <p:grpSpPr>
          <a:xfrm>
            <a:off x="3718692" y="675102"/>
            <a:ext cx="4731975" cy="3519450"/>
            <a:chOff x="0" y="9693"/>
            <a:chExt cx="4731975" cy="3519450"/>
          </a:xfrm>
        </p:grpSpPr>
        <p:sp>
          <p:nvSpPr>
            <p:cNvPr id="386" name="Google Shape;386;p35"/>
            <p:cNvSpPr/>
            <p:nvPr/>
          </p:nvSpPr>
          <p:spPr>
            <a:xfrm>
              <a:off x="0" y="9693"/>
              <a:ext cx="4731975" cy="719549"/>
            </a:xfrm>
            <a:prstGeom prst="roundRect">
              <a:avLst>
                <a:gd fmla="val 16667" name="adj"/>
              </a:avLst>
            </a:prstGeom>
            <a:solidFill>
              <a:schemeClr val="accent5"/>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5"/>
            <p:cNvSpPr txBox="1"/>
            <p:nvPr/>
          </p:nvSpPr>
          <p:spPr>
            <a:xfrm>
              <a:off x="35125" y="44818"/>
              <a:ext cx="4661725" cy="649299"/>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Clr>
                  <a:schemeClr val="lt1"/>
                </a:buClr>
                <a:buSzPts val="3000"/>
                <a:buFont typeface="Calibri"/>
                <a:buNone/>
              </a:pPr>
              <a:r>
                <a:rPr b="0" i="0" lang="en-US" sz="3000" u="none" cap="none" strike="noStrike">
                  <a:solidFill>
                    <a:schemeClr val="lt1"/>
                  </a:solidFill>
                  <a:latin typeface="Calibri"/>
                  <a:ea typeface="Calibri"/>
                  <a:cs typeface="Calibri"/>
                  <a:sym typeface="Calibri"/>
                </a:rPr>
                <a:t>Interface:</a:t>
              </a:r>
              <a:endParaRPr/>
            </a:p>
          </p:txBody>
        </p:sp>
        <p:sp>
          <p:nvSpPr>
            <p:cNvPr id="388" name="Google Shape;388;p35"/>
            <p:cNvSpPr/>
            <p:nvPr/>
          </p:nvSpPr>
          <p:spPr>
            <a:xfrm>
              <a:off x="0" y="729243"/>
              <a:ext cx="4731975" cy="158354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5"/>
            <p:cNvSpPr txBox="1"/>
            <p:nvPr/>
          </p:nvSpPr>
          <p:spPr>
            <a:xfrm>
              <a:off x="0" y="729243"/>
              <a:ext cx="4731975" cy="1583549"/>
            </a:xfrm>
            <a:prstGeom prst="rect">
              <a:avLst/>
            </a:prstGeom>
            <a:noFill/>
            <a:ln>
              <a:noFill/>
            </a:ln>
          </p:spPr>
          <p:txBody>
            <a:bodyPr anchorCtr="0" anchor="t" bIns="38100" lIns="150225" spcFirstLastPara="1" rIns="213350" wrap="square" tIns="38100">
              <a:noAutofit/>
            </a:bodyPr>
            <a:lstStyle/>
            <a:p>
              <a:pPr indent="-228600" lvl="1" marL="228600" marR="0" rtl="0" algn="l">
                <a:lnSpc>
                  <a:spcPct val="90000"/>
                </a:lnSpc>
                <a:spcBef>
                  <a:spcPts val="0"/>
                </a:spcBef>
                <a:spcAft>
                  <a:spcPts val="0"/>
                </a:spcAft>
                <a:buClr>
                  <a:schemeClr val="lt1"/>
                </a:buClr>
                <a:buSzPts val="2300"/>
                <a:buFont typeface="Calibri"/>
                <a:buChar char="•"/>
              </a:pPr>
              <a:r>
                <a:rPr b="0" i="0" lang="en-US" sz="2300" u="none" cap="none" strike="noStrike">
                  <a:solidFill>
                    <a:schemeClr val="lt1"/>
                  </a:solidFill>
                  <a:latin typeface="Calibri"/>
                  <a:ea typeface="Calibri"/>
                  <a:cs typeface="Calibri"/>
                  <a:sym typeface="Calibri"/>
                </a:rPr>
                <a:t>Typeable</a:t>
              </a:r>
              <a:endParaRPr/>
            </a:p>
            <a:p>
              <a:pPr indent="-228600" lvl="1" marL="228600" marR="0" rtl="0" algn="l">
                <a:lnSpc>
                  <a:spcPct val="90000"/>
                </a:lnSpc>
                <a:spcBef>
                  <a:spcPts val="460"/>
                </a:spcBef>
                <a:spcAft>
                  <a:spcPts val="0"/>
                </a:spcAft>
                <a:buClr>
                  <a:schemeClr val="lt1"/>
                </a:buClr>
                <a:buSzPts val="2300"/>
                <a:buFont typeface="Calibri"/>
                <a:buChar char="•"/>
              </a:pPr>
              <a:r>
                <a:rPr b="0" i="0" lang="en-US" sz="2300" u="none" cap="none" strike="noStrike">
                  <a:solidFill>
                    <a:schemeClr val="lt1"/>
                  </a:solidFill>
                  <a:latin typeface="Calibri"/>
                  <a:ea typeface="Calibri"/>
                  <a:cs typeface="Calibri"/>
                  <a:sym typeface="Calibri"/>
                </a:rPr>
                <a:t>ICollisionStrategy</a:t>
              </a:r>
              <a:endParaRPr b="0" i="0" sz="2300" u="none" cap="none" strike="noStrike">
                <a:solidFill>
                  <a:schemeClr val="lt1"/>
                </a:solidFill>
                <a:latin typeface="Calibri"/>
                <a:ea typeface="Calibri"/>
                <a:cs typeface="Calibri"/>
                <a:sym typeface="Calibri"/>
              </a:endParaRPr>
            </a:p>
            <a:p>
              <a:pPr indent="-228600" lvl="1" marL="228600" marR="0" rtl="0" algn="l">
                <a:lnSpc>
                  <a:spcPct val="90000"/>
                </a:lnSpc>
                <a:spcBef>
                  <a:spcPts val="460"/>
                </a:spcBef>
                <a:spcAft>
                  <a:spcPts val="0"/>
                </a:spcAft>
                <a:buClr>
                  <a:schemeClr val="lt1"/>
                </a:buClr>
                <a:buSzPts val="2300"/>
                <a:buFont typeface="Calibri"/>
                <a:buChar char="•"/>
              </a:pPr>
              <a:r>
                <a:rPr b="0" i="0" lang="en-US" sz="2300" u="none" cap="none" strike="noStrike">
                  <a:solidFill>
                    <a:schemeClr val="lt1"/>
                  </a:solidFill>
                  <a:latin typeface="Calibri"/>
                  <a:ea typeface="Calibri"/>
                  <a:cs typeface="Calibri"/>
                  <a:sym typeface="Calibri"/>
                </a:rPr>
                <a:t>IUpdateStrategy</a:t>
              </a:r>
              <a:endParaRPr b="0" i="0" sz="2300" u="none" cap="none" strike="noStrike">
                <a:solidFill>
                  <a:schemeClr val="lt1"/>
                </a:solidFill>
                <a:latin typeface="Calibri"/>
                <a:ea typeface="Calibri"/>
                <a:cs typeface="Calibri"/>
                <a:sym typeface="Calibri"/>
              </a:endParaRPr>
            </a:p>
            <a:p>
              <a:pPr indent="-228600" lvl="1" marL="228600" marR="0" rtl="0" algn="l">
                <a:lnSpc>
                  <a:spcPct val="90000"/>
                </a:lnSpc>
                <a:spcBef>
                  <a:spcPts val="460"/>
                </a:spcBef>
                <a:spcAft>
                  <a:spcPts val="0"/>
                </a:spcAft>
                <a:buClr>
                  <a:schemeClr val="lt1"/>
                </a:buClr>
                <a:buSzPts val="2300"/>
                <a:buFont typeface="Calibri"/>
                <a:buChar char="•"/>
              </a:pPr>
              <a:r>
                <a:rPr b="0" i="0" lang="en-US" sz="2300" u="none" cap="none" strike="noStrike">
                  <a:solidFill>
                    <a:schemeClr val="lt1"/>
                  </a:solidFill>
                  <a:latin typeface="Calibri"/>
                  <a:ea typeface="Calibri"/>
                  <a:cs typeface="Calibri"/>
                  <a:sym typeface="Calibri"/>
                </a:rPr>
                <a:t>IPacManCmd</a:t>
              </a:r>
              <a:endParaRPr b="0" i="0" sz="2300" u="none" cap="none" strike="noStrike">
                <a:solidFill>
                  <a:schemeClr val="lt1"/>
                </a:solidFill>
                <a:latin typeface="Calibri"/>
                <a:ea typeface="Calibri"/>
                <a:cs typeface="Calibri"/>
                <a:sym typeface="Calibri"/>
              </a:endParaRPr>
            </a:p>
          </p:txBody>
        </p:sp>
        <p:sp>
          <p:nvSpPr>
            <p:cNvPr id="390" name="Google Shape;390;p35"/>
            <p:cNvSpPr/>
            <p:nvPr/>
          </p:nvSpPr>
          <p:spPr>
            <a:xfrm>
              <a:off x="0" y="2312792"/>
              <a:ext cx="4731975" cy="719549"/>
            </a:xfrm>
            <a:prstGeom prst="roundRect">
              <a:avLst>
                <a:gd fmla="val 16667" name="adj"/>
              </a:avLst>
            </a:prstGeom>
            <a:solidFill>
              <a:srgbClr val="887274"/>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5"/>
            <p:cNvSpPr txBox="1"/>
            <p:nvPr/>
          </p:nvSpPr>
          <p:spPr>
            <a:xfrm>
              <a:off x="35125" y="2347917"/>
              <a:ext cx="4661725" cy="649299"/>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Clr>
                  <a:schemeClr val="lt1"/>
                </a:buClr>
                <a:buSzPts val="3000"/>
                <a:buFont typeface="Calibri"/>
                <a:buNone/>
              </a:pPr>
              <a:r>
                <a:rPr b="0" i="0" lang="en-US" sz="3000" u="none" cap="none" strike="noStrike">
                  <a:solidFill>
                    <a:schemeClr val="lt1"/>
                  </a:solidFill>
                  <a:latin typeface="Calibri"/>
                  <a:ea typeface="Calibri"/>
                  <a:cs typeface="Calibri"/>
                  <a:sym typeface="Calibri"/>
                </a:rPr>
                <a:t>Abstract Class:</a:t>
              </a:r>
              <a:endParaRPr/>
            </a:p>
          </p:txBody>
        </p:sp>
        <p:sp>
          <p:nvSpPr>
            <p:cNvPr id="392" name="Google Shape;392;p35"/>
            <p:cNvSpPr/>
            <p:nvPr/>
          </p:nvSpPr>
          <p:spPr>
            <a:xfrm>
              <a:off x="0" y="3032343"/>
              <a:ext cx="4731975" cy="49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5"/>
            <p:cNvSpPr txBox="1"/>
            <p:nvPr/>
          </p:nvSpPr>
          <p:spPr>
            <a:xfrm>
              <a:off x="0" y="3032343"/>
              <a:ext cx="4731975" cy="496800"/>
            </a:xfrm>
            <a:prstGeom prst="rect">
              <a:avLst/>
            </a:prstGeom>
            <a:noFill/>
            <a:ln>
              <a:noFill/>
            </a:ln>
          </p:spPr>
          <p:txBody>
            <a:bodyPr anchorCtr="0" anchor="t" bIns="38100" lIns="150225" spcFirstLastPara="1" rIns="213350" wrap="square" tIns="38100">
              <a:noAutofit/>
            </a:bodyPr>
            <a:lstStyle/>
            <a:p>
              <a:pPr indent="-228600" lvl="1" marL="228600" marR="0" rtl="0" algn="l">
                <a:lnSpc>
                  <a:spcPct val="90000"/>
                </a:lnSpc>
                <a:spcBef>
                  <a:spcPts val="0"/>
                </a:spcBef>
                <a:spcAft>
                  <a:spcPts val="0"/>
                </a:spcAft>
                <a:buClr>
                  <a:schemeClr val="lt1"/>
                </a:buClr>
                <a:buSzPts val="2300"/>
                <a:buFont typeface="Calibri"/>
                <a:buChar char="•"/>
              </a:pPr>
              <a:r>
                <a:rPr b="0" i="0" lang="en-US" sz="2300" u="none" cap="none" strike="noStrike">
                  <a:solidFill>
                    <a:schemeClr val="lt1"/>
                  </a:solidFill>
                  <a:latin typeface="Calibri"/>
                  <a:ea typeface="Calibri"/>
                  <a:cs typeface="Calibri"/>
                  <a:sym typeface="Calibri"/>
                </a:rPr>
                <a:t>MovingObject</a:t>
              </a:r>
              <a:endParaRPr b="0" i="0" sz="2300" u="none" cap="none" strike="noStrike">
                <a:solidFill>
                  <a:schemeClr val="lt1"/>
                </a:solidFill>
                <a:latin typeface="Calibri"/>
                <a:ea typeface="Calibri"/>
                <a:cs typeface="Calibri"/>
                <a:sym typeface="Calibri"/>
              </a:endParaRPr>
            </a:p>
          </p:txBody>
        </p:sp>
      </p:gr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97" name="Shape 397"/>
        <p:cNvGrpSpPr/>
        <p:nvPr/>
      </p:nvGrpSpPr>
      <p:grpSpPr>
        <a:xfrm>
          <a:off x="0" y="0"/>
          <a:ext cx="0" cy="0"/>
          <a:chOff x="0" y="0"/>
          <a:chExt cx="0" cy="0"/>
        </a:xfrm>
      </p:grpSpPr>
      <p:sp>
        <p:nvSpPr>
          <p:cNvPr id="398" name="Google Shape;398;p36"/>
          <p:cNvSpPr txBox="1"/>
          <p:nvPr>
            <p:ph type="title"/>
          </p:nvPr>
        </p:nvSpPr>
        <p:spPr>
          <a:xfrm>
            <a:off x="475307" y="457199"/>
            <a:ext cx="2559867" cy="395525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Calibri"/>
              <a:buNone/>
            </a:pPr>
            <a:r>
              <a:rPr lang="en-US" sz="3200"/>
              <a:t>Typeable</a:t>
            </a:r>
            <a:endParaRPr sz="3100">
              <a:solidFill>
                <a:schemeClr val="lt2"/>
              </a:solidFill>
              <a:latin typeface="Calibri"/>
              <a:ea typeface="Calibri"/>
              <a:cs typeface="Calibri"/>
              <a:sym typeface="Calibri"/>
            </a:endParaRPr>
          </a:p>
        </p:txBody>
      </p:sp>
      <p:pic>
        <p:nvPicPr>
          <p:cNvPr id="399" name="Google Shape;399;p36"/>
          <p:cNvPicPr preferRelativeResize="0"/>
          <p:nvPr/>
        </p:nvPicPr>
        <p:blipFill rotWithShape="1">
          <a:blip r:embed="rId4">
            <a:alphaModFix/>
          </a:blip>
          <a:srcRect b="0" l="0" r="0" t="0"/>
          <a:stretch/>
        </p:blipFill>
        <p:spPr>
          <a:xfrm>
            <a:off x="3510480" y="457199"/>
            <a:ext cx="5167266" cy="3955256"/>
          </a:xfrm>
          <a:prstGeom prst="rect">
            <a:avLst/>
          </a:prstGeom>
          <a:noFill/>
          <a:ln>
            <a:noFill/>
          </a:ln>
        </p:spPr>
      </p:pic>
      <p:sp>
        <p:nvSpPr>
          <p:cNvPr id="400" name="Google Shape;400;p36"/>
          <p:cNvSpPr txBox="1"/>
          <p:nvPr>
            <p:ph idx="12" type="sldNum"/>
          </p:nvPr>
        </p:nvSpPr>
        <p:spPr>
          <a:xfrm>
            <a:off x="7885508" y="4544073"/>
            <a:ext cx="565159" cy="27384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600"/>
              </a:spcAft>
              <a:buClr>
                <a:srgbClr val="F2F2F2"/>
              </a:buClr>
              <a:buSzPts val="700"/>
              <a:buFont typeface="Calibri"/>
              <a:buNone/>
            </a:pPr>
            <a:fld id="{00000000-1234-1234-1234-123412341234}" type="slidenum">
              <a:rPr lang="en-US" sz="700">
                <a:solidFill>
                  <a:srgbClr val="F2F2F2"/>
                </a:solidFill>
                <a:latin typeface="Calibri"/>
                <a:ea typeface="Calibri"/>
                <a:cs typeface="Calibri"/>
                <a:sym typeface="Calibri"/>
              </a:rPr>
              <a:t>‹#›</a:t>
            </a:fld>
            <a:endParaRPr sz="700">
              <a:solidFill>
                <a:srgbClr val="F2F2F2"/>
              </a:solidFill>
              <a:latin typeface="Calibri"/>
              <a:ea typeface="Calibri"/>
              <a:cs typeface="Calibri"/>
              <a:sym typeface="Calibri"/>
            </a:endParaRPr>
          </a:p>
        </p:txBody>
      </p:sp>
      <p:grpSp>
        <p:nvGrpSpPr>
          <p:cNvPr id="401" name="Google Shape;401;p36"/>
          <p:cNvGrpSpPr/>
          <p:nvPr/>
        </p:nvGrpSpPr>
        <p:grpSpPr>
          <a:xfrm>
            <a:off x="3718692" y="958106"/>
            <a:ext cx="4731975" cy="2953441"/>
            <a:chOff x="0" y="292697"/>
            <a:chExt cx="4731975" cy="2953441"/>
          </a:xfrm>
        </p:grpSpPr>
        <p:sp>
          <p:nvSpPr>
            <p:cNvPr id="402" name="Google Shape;402;p36"/>
            <p:cNvSpPr/>
            <p:nvPr/>
          </p:nvSpPr>
          <p:spPr>
            <a:xfrm>
              <a:off x="0" y="292697"/>
              <a:ext cx="4731975" cy="767520"/>
            </a:xfrm>
            <a:prstGeom prst="roundRect">
              <a:avLst>
                <a:gd fmla="val 16667" name="adj"/>
              </a:avLst>
            </a:prstGeom>
            <a:solidFill>
              <a:schemeClr val="accent5"/>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txBox="1"/>
            <p:nvPr/>
          </p:nvSpPr>
          <p:spPr>
            <a:xfrm>
              <a:off x="37467" y="330164"/>
              <a:ext cx="4657041" cy="692586"/>
            </a:xfrm>
            <a:prstGeom prst="rect">
              <a:avLst/>
            </a:prstGeom>
            <a:noFill/>
            <a:ln>
              <a:noFill/>
            </a:ln>
          </p:spPr>
          <p:txBody>
            <a:bodyPr anchorCtr="0" anchor="ctr" bIns="121900" lIns="121900" spcFirstLastPara="1" rIns="121900" wrap="square" tIns="121900">
              <a:noAutofit/>
            </a:bodyPr>
            <a:lstStyle/>
            <a:p>
              <a:pPr indent="0" lvl="0" marL="0" marR="0" rtl="0" algn="l">
                <a:lnSpc>
                  <a:spcPct val="9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Get the type of the object</a:t>
              </a:r>
              <a:endParaRPr b="0" i="0" sz="3200" u="none" cap="none" strike="noStrike">
                <a:solidFill>
                  <a:schemeClr val="lt1"/>
                </a:solidFill>
                <a:latin typeface="Calibri"/>
                <a:ea typeface="Calibri"/>
                <a:cs typeface="Calibri"/>
                <a:sym typeface="Calibri"/>
              </a:endParaRPr>
            </a:p>
          </p:txBody>
        </p:sp>
        <p:sp>
          <p:nvSpPr>
            <p:cNvPr id="404" name="Google Shape;404;p36"/>
            <p:cNvSpPr/>
            <p:nvPr/>
          </p:nvSpPr>
          <p:spPr>
            <a:xfrm>
              <a:off x="0" y="1060218"/>
              <a:ext cx="4731975" cy="2185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txBox="1"/>
            <p:nvPr/>
          </p:nvSpPr>
          <p:spPr>
            <a:xfrm>
              <a:off x="0" y="1060218"/>
              <a:ext cx="4731975" cy="2185920"/>
            </a:xfrm>
            <a:prstGeom prst="rect">
              <a:avLst/>
            </a:prstGeom>
            <a:noFill/>
            <a:ln>
              <a:noFill/>
            </a:ln>
          </p:spPr>
          <p:txBody>
            <a:bodyPr anchorCtr="0" anchor="t" bIns="40625" lIns="150225" spcFirstLastPara="1" rIns="227575" wrap="square" tIns="40625">
              <a:noAutofit/>
            </a:bodyPr>
            <a:lstStyle/>
            <a:p>
              <a:pPr indent="-228600" lvl="1" marL="228600" marR="0" rtl="0" algn="l">
                <a:lnSpc>
                  <a:spcPct val="90000"/>
                </a:lnSpc>
                <a:spcBef>
                  <a:spcPts val="0"/>
                </a:spcBef>
                <a:spcAft>
                  <a:spcPts val="0"/>
                </a:spcAft>
                <a:buClr>
                  <a:schemeClr val="lt1"/>
                </a:buClr>
                <a:buSzPts val="2500"/>
                <a:buFont typeface="Calibri"/>
                <a:buChar char="•"/>
              </a:pPr>
              <a:r>
                <a:rPr b="0" i="0" lang="en-US" sz="2500" u="none" cap="none" strike="noStrike">
                  <a:solidFill>
                    <a:schemeClr val="lt1"/>
                  </a:solidFill>
                  <a:latin typeface="Calibri"/>
                  <a:ea typeface="Calibri"/>
                  <a:cs typeface="Calibri"/>
                  <a:sym typeface="Calibri"/>
                </a:rPr>
                <a:t>Ghost</a:t>
              </a:r>
              <a:endParaRPr b="0" i="0" sz="2500" u="none" cap="none" strike="noStrike">
                <a:solidFill>
                  <a:schemeClr val="lt1"/>
                </a:solidFill>
                <a:latin typeface="Calibri"/>
                <a:ea typeface="Calibri"/>
                <a:cs typeface="Calibri"/>
                <a:sym typeface="Calibri"/>
              </a:endParaRPr>
            </a:p>
            <a:p>
              <a:pPr indent="-228600" lvl="1" marL="228600" marR="0" rtl="0" algn="l">
                <a:lnSpc>
                  <a:spcPct val="90000"/>
                </a:lnSpc>
                <a:spcBef>
                  <a:spcPts val="500"/>
                </a:spcBef>
                <a:spcAft>
                  <a:spcPts val="0"/>
                </a:spcAft>
                <a:buClr>
                  <a:schemeClr val="lt1"/>
                </a:buClr>
                <a:buSzPts val="2500"/>
                <a:buFont typeface="Calibri"/>
                <a:buChar char="•"/>
              </a:pPr>
              <a:r>
                <a:rPr b="0" i="0" lang="en-US" sz="2500" u="none" cap="none" strike="noStrike">
                  <a:solidFill>
                    <a:schemeClr val="lt1"/>
                  </a:solidFill>
                  <a:latin typeface="Calibri"/>
                  <a:ea typeface="Calibri"/>
                  <a:cs typeface="Calibri"/>
                  <a:sym typeface="Calibri"/>
                </a:rPr>
                <a:t>Man</a:t>
              </a:r>
              <a:endParaRPr b="0" i="0" sz="2500" u="none" cap="none" strike="noStrike">
                <a:solidFill>
                  <a:schemeClr val="lt1"/>
                </a:solidFill>
                <a:latin typeface="Calibri"/>
                <a:ea typeface="Calibri"/>
                <a:cs typeface="Calibri"/>
                <a:sym typeface="Calibri"/>
              </a:endParaRPr>
            </a:p>
            <a:p>
              <a:pPr indent="-228600" lvl="1" marL="228600" marR="0" rtl="0" algn="l">
                <a:lnSpc>
                  <a:spcPct val="90000"/>
                </a:lnSpc>
                <a:spcBef>
                  <a:spcPts val="500"/>
                </a:spcBef>
                <a:spcAft>
                  <a:spcPts val="0"/>
                </a:spcAft>
                <a:buClr>
                  <a:schemeClr val="lt1"/>
                </a:buClr>
                <a:buSzPts val="2500"/>
                <a:buFont typeface="Calibri"/>
                <a:buChar char="•"/>
              </a:pPr>
              <a:r>
                <a:rPr b="0" i="0" lang="en-US" sz="2500" u="none" cap="none" strike="noStrike">
                  <a:solidFill>
                    <a:schemeClr val="lt1"/>
                  </a:solidFill>
                  <a:latin typeface="Calibri"/>
                  <a:ea typeface="Calibri"/>
                  <a:cs typeface="Calibri"/>
                  <a:sym typeface="Calibri"/>
                </a:rPr>
                <a:t>Pac</a:t>
              </a:r>
              <a:endParaRPr b="0" i="0" sz="2500" u="none" cap="none" strike="noStrike">
                <a:solidFill>
                  <a:schemeClr val="lt1"/>
                </a:solidFill>
                <a:latin typeface="Calibri"/>
                <a:ea typeface="Calibri"/>
                <a:cs typeface="Calibri"/>
                <a:sym typeface="Calibri"/>
              </a:endParaRPr>
            </a:p>
            <a:p>
              <a:pPr indent="-228600" lvl="1" marL="228600" marR="0" rtl="0" algn="l">
                <a:lnSpc>
                  <a:spcPct val="90000"/>
                </a:lnSpc>
                <a:spcBef>
                  <a:spcPts val="500"/>
                </a:spcBef>
                <a:spcAft>
                  <a:spcPts val="0"/>
                </a:spcAft>
                <a:buClr>
                  <a:schemeClr val="lt1"/>
                </a:buClr>
                <a:buSzPts val="2500"/>
                <a:buFont typeface="Calibri"/>
                <a:buChar char="•"/>
              </a:pPr>
              <a:r>
                <a:rPr b="0" i="0" lang="en-US" sz="2500" u="none" cap="none" strike="noStrike">
                  <a:solidFill>
                    <a:schemeClr val="lt1"/>
                  </a:solidFill>
                  <a:latin typeface="Calibri"/>
                  <a:ea typeface="Calibri"/>
                  <a:cs typeface="Calibri"/>
                  <a:sym typeface="Calibri"/>
                </a:rPr>
                <a:t>Wall</a:t>
              </a:r>
              <a:endParaRPr b="0" i="0" sz="2500" u="none" cap="none" strike="noStrike">
                <a:solidFill>
                  <a:schemeClr val="lt1"/>
                </a:solidFill>
                <a:latin typeface="Calibri"/>
                <a:ea typeface="Calibri"/>
                <a:cs typeface="Calibri"/>
                <a:sym typeface="Calibri"/>
              </a:endParaRPr>
            </a:p>
            <a:p>
              <a:pPr indent="-228600" lvl="1" marL="228600" marR="0" rtl="0" algn="l">
                <a:lnSpc>
                  <a:spcPct val="90000"/>
                </a:lnSpc>
                <a:spcBef>
                  <a:spcPts val="500"/>
                </a:spcBef>
                <a:spcAft>
                  <a:spcPts val="0"/>
                </a:spcAft>
                <a:buClr>
                  <a:schemeClr val="lt1"/>
                </a:buClr>
                <a:buSzPts val="2500"/>
                <a:buFont typeface="Calibri"/>
                <a:buChar char="•"/>
              </a:pPr>
              <a:r>
                <a:rPr b="0" i="0" lang="en-US" sz="2500" u="none" cap="none" strike="noStrike">
                  <a:solidFill>
                    <a:schemeClr val="lt1"/>
                  </a:solidFill>
                  <a:latin typeface="Calibri"/>
                  <a:ea typeface="Calibri"/>
                  <a:cs typeface="Calibri"/>
                  <a:sym typeface="Calibri"/>
                </a:rPr>
                <a:t>Strategies</a:t>
              </a:r>
              <a:endParaRPr/>
            </a:p>
          </p:txBody>
        </p:sp>
      </p:gr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09" name="Shape 409"/>
        <p:cNvGrpSpPr/>
        <p:nvPr/>
      </p:nvGrpSpPr>
      <p:grpSpPr>
        <a:xfrm>
          <a:off x="0" y="0"/>
          <a:ext cx="0" cy="0"/>
          <a:chOff x="0" y="0"/>
          <a:chExt cx="0" cy="0"/>
        </a:xfrm>
      </p:grpSpPr>
      <p:sp>
        <p:nvSpPr>
          <p:cNvPr id="410" name="Google Shape;410;p37"/>
          <p:cNvSpPr/>
          <p:nvPr/>
        </p:nvSpPr>
        <p:spPr>
          <a:xfrm>
            <a:off x="0" y="0"/>
            <a:ext cx="9144000" cy="51435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1" name="Google Shape;411;p37"/>
          <p:cNvSpPr txBox="1"/>
          <p:nvPr>
            <p:ph type="title"/>
          </p:nvPr>
        </p:nvSpPr>
        <p:spPr>
          <a:xfrm>
            <a:off x="625509" y="836676"/>
            <a:ext cx="2615712" cy="347014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2800"/>
              <a:buFont typeface="Calibri"/>
              <a:buNone/>
            </a:pPr>
            <a:r>
              <a:rPr lang="en-US" sz="2700">
                <a:solidFill>
                  <a:schemeClr val="lt2"/>
                </a:solidFill>
                <a:latin typeface="Calibri"/>
                <a:ea typeface="Calibri"/>
                <a:cs typeface="Calibri"/>
                <a:sym typeface="Calibri"/>
              </a:rPr>
              <a:t>ICollisionStrategy</a:t>
            </a:r>
            <a:br>
              <a:rPr lang="en-US" sz="2700">
                <a:solidFill>
                  <a:schemeClr val="lt2"/>
                </a:solidFill>
                <a:latin typeface="Calibri"/>
                <a:ea typeface="Calibri"/>
                <a:cs typeface="Calibri"/>
                <a:sym typeface="Calibri"/>
              </a:rPr>
            </a:br>
            <a:endParaRPr sz="2700">
              <a:solidFill>
                <a:schemeClr val="lt2"/>
              </a:solidFill>
              <a:latin typeface="Calibri"/>
              <a:ea typeface="Calibri"/>
              <a:cs typeface="Calibri"/>
              <a:sym typeface="Calibri"/>
            </a:endParaRPr>
          </a:p>
        </p:txBody>
      </p:sp>
      <p:cxnSp>
        <p:nvCxnSpPr>
          <p:cNvPr id="412" name="Google Shape;412;p37"/>
          <p:cNvCxnSpPr/>
          <p:nvPr/>
        </p:nvCxnSpPr>
        <p:spPr>
          <a:xfrm>
            <a:off x="3490953" y="1543050"/>
            <a:ext cx="0" cy="2057400"/>
          </a:xfrm>
          <a:prstGeom prst="straightConnector1">
            <a:avLst/>
          </a:prstGeom>
          <a:noFill/>
          <a:ln cap="flat" cmpd="sng" w="19050">
            <a:solidFill>
              <a:schemeClr val="lt2"/>
            </a:solidFill>
            <a:prstDash val="solid"/>
            <a:round/>
            <a:headEnd len="sm" w="sm" type="none"/>
            <a:tailEnd len="sm" w="sm" type="none"/>
          </a:ln>
        </p:spPr>
      </p:cxnSp>
      <p:sp>
        <p:nvSpPr>
          <p:cNvPr id="413" name="Google Shape;413;p37"/>
          <p:cNvSpPr txBox="1"/>
          <p:nvPr>
            <p:ph idx="1" type="body"/>
          </p:nvPr>
        </p:nvSpPr>
        <p:spPr>
          <a:xfrm>
            <a:off x="3829048" y="836676"/>
            <a:ext cx="4684014" cy="347014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342900" lvl="0" marL="457200" rtl="0" algn="l">
              <a:spcBef>
                <a:spcPts val="640"/>
              </a:spcBef>
              <a:spcAft>
                <a:spcPts val="0"/>
              </a:spcAft>
              <a:buSzPts val="2240"/>
              <a:buFont typeface="Arial"/>
              <a:buChar char="•"/>
            </a:pPr>
            <a:r>
              <a:rPr lang="en-US" sz="3200">
                <a:solidFill>
                  <a:schemeClr val="lt2"/>
                </a:solidFill>
                <a:latin typeface="Calibri"/>
                <a:ea typeface="Calibri"/>
                <a:cs typeface="Calibri"/>
                <a:sym typeface="Calibri"/>
              </a:rPr>
              <a:t>ScoreStrategy</a:t>
            </a:r>
            <a:endParaRPr sz="3200">
              <a:solidFill>
                <a:schemeClr val="lt2"/>
              </a:solidFill>
              <a:latin typeface="Calibri"/>
              <a:ea typeface="Calibri"/>
              <a:cs typeface="Calibri"/>
              <a:sym typeface="Calibri"/>
            </a:endParaRPr>
          </a:p>
          <a:p>
            <a:pPr indent="-342900" lvl="0" marL="457200" rtl="0" algn="l">
              <a:spcBef>
                <a:spcPts val="1240"/>
              </a:spcBef>
              <a:spcAft>
                <a:spcPts val="0"/>
              </a:spcAft>
              <a:buSzPts val="2240"/>
              <a:buFont typeface="Arial"/>
              <a:buChar char="•"/>
            </a:pPr>
            <a:r>
              <a:rPr lang="en-US" sz="3200"/>
              <a:t>KillManStrategy</a:t>
            </a:r>
            <a:endParaRPr sz="3200"/>
          </a:p>
          <a:p>
            <a:pPr indent="-342900" lvl="0" marL="457200" rtl="0" algn="l">
              <a:spcBef>
                <a:spcPts val="1240"/>
              </a:spcBef>
              <a:spcAft>
                <a:spcPts val="600"/>
              </a:spcAft>
              <a:buSzPts val="2240"/>
              <a:buFont typeface="Arial"/>
              <a:buChar char="•"/>
            </a:pPr>
            <a:r>
              <a:rPr lang="en-US" sz="3200">
                <a:solidFill>
                  <a:schemeClr val="lt2"/>
                </a:solidFill>
                <a:latin typeface="Calibri"/>
                <a:ea typeface="Calibri"/>
                <a:cs typeface="Calibri"/>
                <a:sym typeface="Calibri"/>
              </a:rPr>
              <a:t>…</a:t>
            </a:r>
            <a:endParaRPr/>
          </a:p>
        </p:txBody>
      </p:sp>
      <p:sp>
        <p:nvSpPr>
          <p:cNvPr id="414" name="Google Shape;414;p37"/>
          <p:cNvSpPr txBox="1"/>
          <p:nvPr>
            <p:ph idx="12" type="sldNum"/>
          </p:nvPr>
        </p:nvSpPr>
        <p:spPr>
          <a:xfrm>
            <a:off x="7885508" y="4412456"/>
            <a:ext cx="565159" cy="27384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600"/>
              </a:spcAft>
              <a:buClr>
                <a:srgbClr val="F2F2F2"/>
              </a:buClr>
              <a:buSzPts val="700"/>
              <a:buFont typeface="Calibri"/>
              <a:buNone/>
            </a:pPr>
            <a:fld id="{00000000-1234-1234-1234-123412341234}" type="slidenum">
              <a:rPr lang="en-US" sz="700">
                <a:solidFill>
                  <a:srgbClr val="F2F2F2"/>
                </a:solidFill>
                <a:latin typeface="Calibri"/>
                <a:ea typeface="Calibri"/>
                <a:cs typeface="Calibri"/>
                <a:sym typeface="Calibri"/>
              </a:rPr>
              <a:t>‹#›</a:t>
            </a:fld>
            <a:endParaRPr sz="700">
              <a:solidFill>
                <a:srgbClr val="F2F2F2"/>
              </a:solidFill>
              <a:latin typeface="Calibri"/>
              <a:ea typeface="Calibri"/>
              <a:cs typeface="Calibri"/>
              <a:sym typeface="Calibri"/>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18" name="Shape 418"/>
        <p:cNvGrpSpPr/>
        <p:nvPr/>
      </p:nvGrpSpPr>
      <p:grpSpPr>
        <a:xfrm>
          <a:off x="0" y="0"/>
          <a:ext cx="0" cy="0"/>
          <a:chOff x="0" y="0"/>
          <a:chExt cx="0" cy="0"/>
        </a:xfrm>
      </p:grpSpPr>
      <p:sp>
        <p:nvSpPr>
          <p:cNvPr id="419" name="Google Shape;419;p38"/>
          <p:cNvSpPr/>
          <p:nvPr/>
        </p:nvSpPr>
        <p:spPr>
          <a:xfrm>
            <a:off x="0" y="0"/>
            <a:ext cx="9144000" cy="51435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0" name="Google Shape;420;p38"/>
          <p:cNvSpPr txBox="1"/>
          <p:nvPr>
            <p:ph type="title"/>
          </p:nvPr>
        </p:nvSpPr>
        <p:spPr>
          <a:xfrm>
            <a:off x="625509" y="836676"/>
            <a:ext cx="2615712" cy="347014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2800"/>
              <a:buFont typeface="Calibri"/>
              <a:buNone/>
            </a:pPr>
            <a:r>
              <a:rPr lang="en-US" sz="2700">
                <a:solidFill>
                  <a:schemeClr val="lt2"/>
                </a:solidFill>
                <a:latin typeface="Calibri"/>
                <a:ea typeface="Calibri"/>
                <a:cs typeface="Calibri"/>
                <a:sym typeface="Calibri"/>
              </a:rPr>
              <a:t>IUpdateStrategy</a:t>
            </a:r>
            <a:endParaRPr/>
          </a:p>
        </p:txBody>
      </p:sp>
      <p:cxnSp>
        <p:nvCxnSpPr>
          <p:cNvPr id="421" name="Google Shape;421;p38"/>
          <p:cNvCxnSpPr/>
          <p:nvPr/>
        </p:nvCxnSpPr>
        <p:spPr>
          <a:xfrm>
            <a:off x="3490953" y="1543050"/>
            <a:ext cx="0" cy="2057400"/>
          </a:xfrm>
          <a:prstGeom prst="straightConnector1">
            <a:avLst/>
          </a:prstGeom>
          <a:noFill/>
          <a:ln cap="flat" cmpd="sng" w="19050">
            <a:solidFill>
              <a:schemeClr val="lt2"/>
            </a:solidFill>
            <a:prstDash val="solid"/>
            <a:round/>
            <a:headEnd len="sm" w="sm" type="none"/>
            <a:tailEnd len="sm" w="sm" type="none"/>
          </a:ln>
        </p:spPr>
      </p:cxnSp>
      <p:sp>
        <p:nvSpPr>
          <p:cNvPr id="422" name="Google Shape;422;p38"/>
          <p:cNvSpPr txBox="1"/>
          <p:nvPr>
            <p:ph idx="1" type="body"/>
          </p:nvPr>
        </p:nvSpPr>
        <p:spPr>
          <a:xfrm>
            <a:off x="3829048" y="524933"/>
            <a:ext cx="4684014" cy="409363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342900" lvl="0" marL="457200" rtl="0" algn="l">
              <a:lnSpc>
                <a:spcPct val="90000"/>
              </a:lnSpc>
              <a:spcBef>
                <a:spcPts val="480"/>
              </a:spcBef>
              <a:spcAft>
                <a:spcPts val="0"/>
              </a:spcAft>
              <a:buSzPts val="1680"/>
              <a:buFont typeface="Arial"/>
              <a:buChar char="•"/>
            </a:pPr>
            <a:r>
              <a:rPr lang="en-US" sz="2400">
                <a:solidFill>
                  <a:schemeClr val="lt2"/>
                </a:solidFill>
                <a:latin typeface="Calibri"/>
                <a:ea typeface="Calibri"/>
                <a:cs typeface="Calibri"/>
                <a:sym typeface="Calibri"/>
              </a:rPr>
              <a:t>AfterDieStrategy</a:t>
            </a:r>
            <a:endParaRPr sz="2400">
              <a:solidFill>
                <a:schemeClr val="lt2"/>
              </a:solidFill>
              <a:latin typeface="Calibri"/>
              <a:ea typeface="Calibri"/>
              <a:cs typeface="Calibri"/>
              <a:sym typeface="Calibri"/>
            </a:endParaRPr>
          </a:p>
          <a:p>
            <a:pPr indent="-342900" lvl="0" marL="457200" rtl="0" algn="l">
              <a:lnSpc>
                <a:spcPct val="90000"/>
              </a:lnSpc>
              <a:spcBef>
                <a:spcPts val="1080"/>
              </a:spcBef>
              <a:spcAft>
                <a:spcPts val="0"/>
              </a:spcAft>
              <a:buSzPts val="1680"/>
              <a:buFont typeface="Arial"/>
              <a:buChar char="•"/>
            </a:pPr>
            <a:r>
              <a:rPr lang="en-US" sz="2400">
                <a:solidFill>
                  <a:schemeClr val="lt2"/>
                </a:solidFill>
                <a:latin typeface="Calibri"/>
                <a:ea typeface="Calibri"/>
                <a:cs typeface="Calibri"/>
                <a:sym typeface="Calibri"/>
              </a:rPr>
              <a:t>BeforeBirthStrategy</a:t>
            </a:r>
            <a:endParaRPr sz="2400">
              <a:solidFill>
                <a:schemeClr val="lt2"/>
              </a:solidFill>
              <a:latin typeface="Calibri"/>
              <a:ea typeface="Calibri"/>
              <a:cs typeface="Calibri"/>
              <a:sym typeface="Calibri"/>
            </a:endParaRPr>
          </a:p>
          <a:p>
            <a:pPr indent="-342900" lvl="0" marL="457200" rtl="0" algn="l">
              <a:lnSpc>
                <a:spcPct val="90000"/>
              </a:lnSpc>
              <a:spcBef>
                <a:spcPts val="1080"/>
              </a:spcBef>
              <a:spcAft>
                <a:spcPts val="0"/>
              </a:spcAft>
              <a:buSzPts val="1680"/>
              <a:buFont typeface="Arial"/>
              <a:buChar char="•"/>
            </a:pPr>
            <a:r>
              <a:rPr lang="en-US" sz="2400">
                <a:solidFill>
                  <a:schemeClr val="lt2"/>
                </a:solidFill>
                <a:latin typeface="Calibri"/>
                <a:ea typeface="Calibri"/>
                <a:cs typeface="Calibri"/>
                <a:sym typeface="Calibri"/>
              </a:rPr>
              <a:t>ChaseManStrategy</a:t>
            </a:r>
            <a:endParaRPr sz="2400">
              <a:solidFill>
                <a:schemeClr val="lt2"/>
              </a:solidFill>
              <a:latin typeface="Calibri"/>
              <a:ea typeface="Calibri"/>
              <a:cs typeface="Calibri"/>
              <a:sym typeface="Calibri"/>
            </a:endParaRPr>
          </a:p>
          <a:p>
            <a:pPr indent="-342900" lvl="0" marL="457200" rtl="0" algn="l">
              <a:lnSpc>
                <a:spcPct val="90000"/>
              </a:lnSpc>
              <a:spcBef>
                <a:spcPts val="1080"/>
              </a:spcBef>
              <a:spcAft>
                <a:spcPts val="0"/>
              </a:spcAft>
              <a:buSzPts val="1680"/>
              <a:buFont typeface="Arial"/>
              <a:buChar char="•"/>
            </a:pPr>
            <a:r>
              <a:rPr lang="en-US" sz="2400">
                <a:solidFill>
                  <a:schemeClr val="lt2"/>
                </a:solidFill>
                <a:latin typeface="Calibri"/>
                <a:ea typeface="Calibri"/>
                <a:cs typeface="Calibri"/>
                <a:sym typeface="Calibri"/>
              </a:rPr>
              <a:t>CompositeStrategy</a:t>
            </a:r>
            <a:endParaRPr sz="2400">
              <a:solidFill>
                <a:schemeClr val="lt2"/>
              </a:solidFill>
              <a:latin typeface="Calibri"/>
              <a:ea typeface="Calibri"/>
              <a:cs typeface="Calibri"/>
              <a:sym typeface="Calibri"/>
            </a:endParaRPr>
          </a:p>
          <a:p>
            <a:pPr indent="-342900" lvl="0" marL="457200" rtl="0" algn="l">
              <a:lnSpc>
                <a:spcPct val="90000"/>
              </a:lnSpc>
              <a:spcBef>
                <a:spcPts val="1080"/>
              </a:spcBef>
              <a:spcAft>
                <a:spcPts val="0"/>
              </a:spcAft>
              <a:buSzPts val="1680"/>
              <a:buFont typeface="Arial"/>
              <a:buChar char="•"/>
            </a:pPr>
            <a:r>
              <a:rPr lang="en-US" sz="2400">
                <a:solidFill>
                  <a:schemeClr val="lt2"/>
                </a:solidFill>
                <a:latin typeface="Calibri"/>
                <a:ea typeface="Calibri"/>
                <a:cs typeface="Calibri"/>
                <a:sym typeface="Calibri"/>
              </a:rPr>
              <a:t>DarkBlueStrategy</a:t>
            </a:r>
            <a:endParaRPr sz="2400">
              <a:solidFill>
                <a:schemeClr val="lt2"/>
              </a:solidFill>
              <a:latin typeface="Calibri"/>
              <a:ea typeface="Calibri"/>
              <a:cs typeface="Calibri"/>
              <a:sym typeface="Calibri"/>
            </a:endParaRPr>
          </a:p>
          <a:p>
            <a:pPr indent="-342900" lvl="0" marL="457200" rtl="0" algn="l">
              <a:lnSpc>
                <a:spcPct val="90000"/>
              </a:lnSpc>
              <a:spcBef>
                <a:spcPts val="1080"/>
              </a:spcBef>
              <a:spcAft>
                <a:spcPts val="0"/>
              </a:spcAft>
              <a:buSzPts val="1680"/>
              <a:buFont typeface="Arial"/>
              <a:buChar char="•"/>
            </a:pPr>
            <a:r>
              <a:rPr lang="en-US" sz="2400">
                <a:solidFill>
                  <a:schemeClr val="lt2"/>
                </a:solidFill>
                <a:latin typeface="Calibri"/>
                <a:ea typeface="Calibri"/>
                <a:cs typeface="Calibri"/>
                <a:sym typeface="Calibri"/>
              </a:rPr>
              <a:t>FlashingStrategy</a:t>
            </a:r>
            <a:endParaRPr sz="2400">
              <a:solidFill>
                <a:schemeClr val="lt2"/>
              </a:solidFill>
              <a:latin typeface="Calibri"/>
              <a:ea typeface="Calibri"/>
              <a:cs typeface="Calibri"/>
              <a:sym typeface="Calibri"/>
            </a:endParaRPr>
          </a:p>
          <a:p>
            <a:pPr indent="-342900" lvl="0" marL="457200" rtl="0" algn="l">
              <a:lnSpc>
                <a:spcPct val="90000"/>
              </a:lnSpc>
              <a:spcBef>
                <a:spcPts val="1080"/>
              </a:spcBef>
              <a:spcAft>
                <a:spcPts val="0"/>
              </a:spcAft>
              <a:buSzPts val="1680"/>
              <a:buFont typeface="Arial"/>
              <a:buChar char="•"/>
            </a:pPr>
            <a:r>
              <a:rPr lang="en-US" sz="2400">
                <a:solidFill>
                  <a:schemeClr val="lt2"/>
                </a:solidFill>
                <a:latin typeface="Calibri"/>
                <a:ea typeface="Calibri"/>
                <a:cs typeface="Calibri"/>
                <a:sym typeface="Calibri"/>
              </a:rPr>
              <a:t>RandomWalkStrategy</a:t>
            </a:r>
            <a:endParaRPr sz="2400">
              <a:solidFill>
                <a:schemeClr val="lt2"/>
              </a:solidFill>
              <a:latin typeface="Calibri"/>
              <a:ea typeface="Calibri"/>
              <a:cs typeface="Calibri"/>
              <a:sym typeface="Calibri"/>
            </a:endParaRPr>
          </a:p>
          <a:p>
            <a:pPr indent="-342900" lvl="0" marL="457200" rtl="0" algn="l">
              <a:lnSpc>
                <a:spcPct val="90000"/>
              </a:lnSpc>
              <a:spcBef>
                <a:spcPts val="1080"/>
              </a:spcBef>
              <a:spcAft>
                <a:spcPts val="600"/>
              </a:spcAft>
              <a:buSzPts val="1680"/>
              <a:buFont typeface="Arial"/>
              <a:buChar char="•"/>
            </a:pPr>
            <a:r>
              <a:rPr lang="en-US" sz="2400">
                <a:solidFill>
                  <a:schemeClr val="lt2"/>
                </a:solidFill>
                <a:latin typeface="Calibri"/>
                <a:ea typeface="Calibri"/>
                <a:cs typeface="Calibri"/>
                <a:sym typeface="Calibri"/>
              </a:rPr>
              <a:t>StayAwayStrategy</a:t>
            </a:r>
            <a:endParaRPr sz="2400">
              <a:solidFill>
                <a:schemeClr val="lt2"/>
              </a:solidFill>
              <a:latin typeface="Calibri"/>
              <a:ea typeface="Calibri"/>
              <a:cs typeface="Calibri"/>
              <a:sym typeface="Calibri"/>
            </a:endParaRPr>
          </a:p>
        </p:txBody>
      </p:sp>
      <p:sp>
        <p:nvSpPr>
          <p:cNvPr id="423" name="Google Shape;423;p38"/>
          <p:cNvSpPr txBox="1"/>
          <p:nvPr>
            <p:ph idx="12" type="sldNum"/>
          </p:nvPr>
        </p:nvSpPr>
        <p:spPr>
          <a:xfrm>
            <a:off x="7885508" y="4412456"/>
            <a:ext cx="565159" cy="27384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600"/>
              </a:spcAft>
              <a:buClr>
                <a:srgbClr val="F2F2F2"/>
              </a:buClr>
              <a:buSzPts val="700"/>
              <a:buFont typeface="Calibri"/>
              <a:buNone/>
            </a:pPr>
            <a:fld id="{00000000-1234-1234-1234-123412341234}" type="slidenum">
              <a:rPr lang="en-US" sz="700">
                <a:solidFill>
                  <a:srgbClr val="F2F2F2"/>
                </a:solidFill>
                <a:latin typeface="Calibri"/>
                <a:ea typeface="Calibri"/>
                <a:cs typeface="Calibri"/>
                <a:sym typeface="Calibri"/>
              </a:rPr>
              <a:t>‹#›</a:t>
            </a:fld>
            <a:endParaRPr sz="700">
              <a:solidFill>
                <a:srgbClr val="F2F2F2"/>
              </a:solidFill>
              <a:latin typeface="Calibri"/>
              <a:ea typeface="Calibri"/>
              <a:cs typeface="Calibri"/>
              <a:sym typeface="Calibri"/>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27" name="Shape 427"/>
        <p:cNvGrpSpPr/>
        <p:nvPr/>
      </p:nvGrpSpPr>
      <p:grpSpPr>
        <a:xfrm>
          <a:off x="0" y="0"/>
          <a:ext cx="0" cy="0"/>
          <a:chOff x="0" y="0"/>
          <a:chExt cx="0" cy="0"/>
        </a:xfrm>
      </p:grpSpPr>
      <p:sp>
        <p:nvSpPr>
          <p:cNvPr id="428" name="Google Shape;428;p39"/>
          <p:cNvSpPr/>
          <p:nvPr/>
        </p:nvSpPr>
        <p:spPr>
          <a:xfrm>
            <a:off x="0" y="0"/>
            <a:ext cx="9144000" cy="51435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9" name="Google Shape;429;p39"/>
          <p:cNvSpPr txBox="1"/>
          <p:nvPr>
            <p:ph type="title"/>
          </p:nvPr>
        </p:nvSpPr>
        <p:spPr>
          <a:xfrm>
            <a:off x="625509" y="836676"/>
            <a:ext cx="2615712" cy="347014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2800"/>
              <a:buFont typeface="Calibri"/>
              <a:buNone/>
            </a:pPr>
            <a:r>
              <a:rPr lang="en-US" sz="2700">
                <a:solidFill>
                  <a:schemeClr val="lt2"/>
                </a:solidFill>
                <a:latin typeface="Calibri"/>
                <a:ea typeface="Calibri"/>
                <a:cs typeface="Calibri"/>
                <a:sym typeface="Calibri"/>
              </a:rPr>
              <a:t>IPacManCmd</a:t>
            </a:r>
            <a:endParaRPr/>
          </a:p>
        </p:txBody>
      </p:sp>
      <p:cxnSp>
        <p:nvCxnSpPr>
          <p:cNvPr id="430" name="Google Shape;430;p39"/>
          <p:cNvCxnSpPr/>
          <p:nvPr/>
        </p:nvCxnSpPr>
        <p:spPr>
          <a:xfrm>
            <a:off x="3490953" y="1543050"/>
            <a:ext cx="0" cy="2057400"/>
          </a:xfrm>
          <a:prstGeom prst="straightConnector1">
            <a:avLst/>
          </a:prstGeom>
          <a:noFill/>
          <a:ln cap="flat" cmpd="sng" w="19050">
            <a:solidFill>
              <a:schemeClr val="lt2"/>
            </a:solidFill>
            <a:prstDash val="solid"/>
            <a:round/>
            <a:headEnd len="sm" w="sm" type="none"/>
            <a:tailEnd len="sm" w="sm" type="none"/>
          </a:ln>
        </p:spPr>
      </p:cxnSp>
      <p:sp>
        <p:nvSpPr>
          <p:cNvPr id="431" name="Google Shape;431;p39"/>
          <p:cNvSpPr txBox="1"/>
          <p:nvPr>
            <p:ph idx="1" type="body"/>
          </p:nvPr>
        </p:nvSpPr>
        <p:spPr>
          <a:xfrm>
            <a:off x="3829048" y="836676"/>
            <a:ext cx="4684014" cy="347014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342900" lvl="0" marL="457200" rtl="0" algn="l">
              <a:spcBef>
                <a:spcPts val="480"/>
              </a:spcBef>
              <a:spcAft>
                <a:spcPts val="0"/>
              </a:spcAft>
              <a:buSzPts val="1680"/>
              <a:buFont typeface="Arial"/>
              <a:buChar char="•"/>
            </a:pPr>
            <a:r>
              <a:rPr lang="en-US" sz="2400">
                <a:solidFill>
                  <a:schemeClr val="lt2"/>
                </a:solidFill>
                <a:latin typeface="Calibri"/>
                <a:ea typeface="Calibri"/>
                <a:cs typeface="Calibri"/>
                <a:sym typeface="Calibri"/>
              </a:rPr>
              <a:t>InteractCmd</a:t>
            </a:r>
            <a:endParaRPr sz="2400"/>
          </a:p>
          <a:p>
            <a:pPr indent="-342900" lvl="0" marL="457200" rtl="0" algn="l">
              <a:spcBef>
                <a:spcPts val="1080"/>
              </a:spcBef>
              <a:spcAft>
                <a:spcPts val="0"/>
              </a:spcAft>
              <a:buSzPts val="1680"/>
              <a:buFont typeface="Arial"/>
              <a:buChar char="•"/>
            </a:pPr>
            <a:r>
              <a:rPr lang="en-US" sz="2400">
                <a:solidFill>
                  <a:schemeClr val="lt2"/>
                </a:solidFill>
                <a:latin typeface="Calibri"/>
                <a:ea typeface="Calibri"/>
                <a:cs typeface="Calibri"/>
                <a:sym typeface="Calibri"/>
              </a:rPr>
              <a:t>UpdateGhostCmd</a:t>
            </a:r>
            <a:endParaRPr sz="2400">
              <a:solidFill>
                <a:schemeClr val="lt2"/>
              </a:solidFill>
              <a:latin typeface="Calibri"/>
              <a:ea typeface="Calibri"/>
              <a:cs typeface="Calibri"/>
              <a:sym typeface="Calibri"/>
            </a:endParaRPr>
          </a:p>
          <a:p>
            <a:pPr indent="-388620" lvl="0" marL="457200" rtl="0" algn="l">
              <a:spcBef>
                <a:spcPts val="1080"/>
              </a:spcBef>
              <a:spcAft>
                <a:spcPts val="600"/>
              </a:spcAft>
              <a:buSzPts val="2400"/>
              <a:buChar char="•"/>
            </a:pPr>
            <a:r>
              <a:rPr lang="en-US" sz="2400"/>
              <a:t>...</a:t>
            </a:r>
            <a:endParaRPr sz="2400"/>
          </a:p>
        </p:txBody>
      </p:sp>
      <p:sp>
        <p:nvSpPr>
          <p:cNvPr id="432" name="Google Shape;432;p39"/>
          <p:cNvSpPr txBox="1"/>
          <p:nvPr>
            <p:ph idx="12" type="sldNum"/>
          </p:nvPr>
        </p:nvSpPr>
        <p:spPr>
          <a:xfrm>
            <a:off x="7885508" y="4412456"/>
            <a:ext cx="565159" cy="27384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600"/>
              </a:spcAft>
              <a:buClr>
                <a:srgbClr val="F2F2F2"/>
              </a:buClr>
              <a:buSzPts val="700"/>
              <a:buFont typeface="Calibri"/>
              <a:buNone/>
            </a:pPr>
            <a:fld id="{00000000-1234-1234-1234-123412341234}" type="slidenum">
              <a:rPr lang="en-US" sz="700">
                <a:solidFill>
                  <a:srgbClr val="F2F2F2"/>
                </a:solidFill>
                <a:latin typeface="Calibri"/>
                <a:ea typeface="Calibri"/>
                <a:cs typeface="Calibri"/>
                <a:sym typeface="Calibri"/>
              </a:rPr>
              <a:t>‹#›</a:t>
            </a:fld>
            <a:endParaRPr sz="700">
              <a:solidFill>
                <a:srgbClr val="F2F2F2"/>
              </a:solidFill>
              <a:latin typeface="Calibri"/>
              <a:ea typeface="Calibri"/>
              <a:cs typeface="Calibri"/>
              <a:sym typeface="Calibri"/>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22"/>
          <p:cNvSpPr txBox="1"/>
          <p:nvPr>
            <p:ph type="title"/>
          </p:nvPr>
        </p:nvSpPr>
        <p:spPr>
          <a:xfrm>
            <a:off x="475307" y="457199"/>
            <a:ext cx="2559867" cy="395525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Calibri"/>
              <a:buNone/>
            </a:pPr>
            <a:r>
              <a:rPr b="1" lang="en-US" sz="4000">
                <a:solidFill>
                  <a:schemeClr val="lt2"/>
                </a:solidFill>
                <a:latin typeface="Calibri"/>
                <a:ea typeface="Calibri"/>
                <a:cs typeface="Calibri"/>
                <a:sym typeface="Calibri"/>
              </a:rPr>
              <a:t>Group Members</a:t>
            </a:r>
            <a:endParaRPr/>
          </a:p>
        </p:txBody>
      </p:sp>
      <p:pic>
        <p:nvPicPr>
          <p:cNvPr id="162" name="Google Shape;162;p22"/>
          <p:cNvPicPr preferRelativeResize="0"/>
          <p:nvPr/>
        </p:nvPicPr>
        <p:blipFill rotWithShape="1">
          <a:blip r:embed="rId4">
            <a:alphaModFix/>
          </a:blip>
          <a:srcRect b="0" l="0" r="0" t="0"/>
          <a:stretch/>
        </p:blipFill>
        <p:spPr>
          <a:xfrm>
            <a:off x="3510480" y="457199"/>
            <a:ext cx="5167266" cy="3955256"/>
          </a:xfrm>
          <a:prstGeom prst="rect">
            <a:avLst/>
          </a:prstGeom>
          <a:noFill/>
          <a:ln>
            <a:noFill/>
          </a:ln>
        </p:spPr>
      </p:pic>
      <p:sp>
        <p:nvSpPr>
          <p:cNvPr id="163" name="Google Shape;163;p22"/>
          <p:cNvSpPr txBox="1"/>
          <p:nvPr>
            <p:ph idx="12" type="sldNum"/>
          </p:nvPr>
        </p:nvSpPr>
        <p:spPr>
          <a:xfrm>
            <a:off x="7885508" y="4544073"/>
            <a:ext cx="565159" cy="27384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600"/>
              </a:spcAft>
              <a:buClr>
                <a:srgbClr val="F2F2F2"/>
              </a:buClr>
              <a:buSzPts val="700"/>
              <a:buFont typeface="Calibri"/>
              <a:buNone/>
            </a:pPr>
            <a:fld id="{00000000-1234-1234-1234-123412341234}" type="slidenum">
              <a:rPr b="1" i="0" lang="en-US" sz="700">
                <a:solidFill>
                  <a:srgbClr val="F2F2F2"/>
                </a:solidFill>
                <a:latin typeface="Calibri"/>
                <a:ea typeface="Calibri"/>
                <a:cs typeface="Calibri"/>
                <a:sym typeface="Calibri"/>
              </a:rPr>
              <a:t>‹#›</a:t>
            </a:fld>
            <a:endParaRPr b="1" i="0" sz="700">
              <a:solidFill>
                <a:srgbClr val="F2F2F2"/>
              </a:solidFill>
              <a:latin typeface="Calibri"/>
              <a:ea typeface="Calibri"/>
              <a:cs typeface="Calibri"/>
              <a:sym typeface="Calibri"/>
            </a:endParaRPr>
          </a:p>
        </p:txBody>
      </p:sp>
      <p:grpSp>
        <p:nvGrpSpPr>
          <p:cNvPr id="164" name="Google Shape;164;p22"/>
          <p:cNvGrpSpPr/>
          <p:nvPr/>
        </p:nvGrpSpPr>
        <p:grpSpPr>
          <a:xfrm>
            <a:off x="3718692" y="665840"/>
            <a:ext cx="4731975" cy="3537972"/>
            <a:chOff x="0" y="431"/>
            <a:chExt cx="4731975" cy="3537972"/>
          </a:xfrm>
        </p:grpSpPr>
        <p:cxnSp>
          <p:nvCxnSpPr>
            <p:cNvPr id="165" name="Google Shape;165;p22"/>
            <p:cNvCxnSpPr/>
            <p:nvPr/>
          </p:nvCxnSpPr>
          <p:spPr>
            <a:xfrm>
              <a:off x="0" y="431"/>
              <a:ext cx="4731975" cy="0"/>
            </a:xfrm>
            <a:prstGeom prst="straightConnector1">
              <a:avLst/>
            </a:prstGeom>
            <a:solidFill>
              <a:schemeClr val="accent2"/>
            </a:solidFill>
            <a:ln cap="rnd" cmpd="sng" w="15875">
              <a:solidFill>
                <a:schemeClr val="accent2"/>
              </a:solidFill>
              <a:prstDash val="solid"/>
              <a:round/>
              <a:headEnd len="sm" w="sm" type="none"/>
              <a:tailEnd len="sm" w="sm" type="none"/>
            </a:ln>
          </p:spPr>
        </p:cxnSp>
        <p:sp>
          <p:nvSpPr>
            <p:cNvPr id="166" name="Google Shape;166;p22"/>
            <p:cNvSpPr/>
            <p:nvPr/>
          </p:nvSpPr>
          <p:spPr>
            <a:xfrm>
              <a:off x="0" y="431"/>
              <a:ext cx="4731975" cy="5054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txBox="1"/>
            <p:nvPr/>
          </p:nvSpPr>
          <p:spPr>
            <a:xfrm>
              <a:off x="0" y="431"/>
              <a:ext cx="4731975" cy="505424"/>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en-US" sz="2300" u="none" cap="none" strike="noStrike">
                  <a:solidFill>
                    <a:schemeClr val="lt1"/>
                  </a:solidFill>
                  <a:latin typeface="Calibri"/>
                  <a:ea typeface="Calibri"/>
                  <a:cs typeface="Calibri"/>
                  <a:sym typeface="Calibri"/>
                </a:rPr>
                <a:t>Jiangguo Zhang (team lead)</a:t>
              </a:r>
              <a:endParaRPr/>
            </a:p>
          </p:txBody>
        </p:sp>
        <p:cxnSp>
          <p:nvCxnSpPr>
            <p:cNvPr id="168" name="Google Shape;168;p22"/>
            <p:cNvCxnSpPr/>
            <p:nvPr/>
          </p:nvCxnSpPr>
          <p:spPr>
            <a:xfrm>
              <a:off x="0" y="505856"/>
              <a:ext cx="4731975" cy="0"/>
            </a:xfrm>
            <a:prstGeom prst="straightConnector1">
              <a:avLst/>
            </a:prstGeom>
            <a:solidFill>
              <a:schemeClr val="accent3"/>
            </a:solidFill>
            <a:ln cap="rnd" cmpd="sng" w="15875">
              <a:solidFill>
                <a:schemeClr val="accent3"/>
              </a:solidFill>
              <a:prstDash val="solid"/>
              <a:round/>
              <a:headEnd len="sm" w="sm" type="none"/>
              <a:tailEnd len="sm" w="sm" type="none"/>
            </a:ln>
          </p:spPr>
        </p:cxnSp>
        <p:sp>
          <p:nvSpPr>
            <p:cNvPr id="169" name="Google Shape;169;p22"/>
            <p:cNvSpPr/>
            <p:nvPr/>
          </p:nvSpPr>
          <p:spPr>
            <a:xfrm>
              <a:off x="0" y="505856"/>
              <a:ext cx="4731975" cy="5054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txBox="1"/>
            <p:nvPr/>
          </p:nvSpPr>
          <p:spPr>
            <a:xfrm>
              <a:off x="0" y="505856"/>
              <a:ext cx="4731975" cy="505424"/>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en-US" sz="2300" u="none" cap="none" strike="noStrike">
                  <a:solidFill>
                    <a:schemeClr val="lt1"/>
                  </a:solidFill>
                  <a:latin typeface="Calibri"/>
                  <a:ea typeface="Calibri"/>
                  <a:cs typeface="Calibri"/>
                  <a:sym typeface="Calibri"/>
                </a:rPr>
                <a:t>Yifan Wang (tech lead)</a:t>
              </a:r>
              <a:endParaRPr/>
            </a:p>
          </p:txBody>
        </p:sp>
        <p:cxnSp>
          <p:nvCxnSpPr>
            <p:cNvPr id="171" name="Google Shape;171;p22"/>
            <p:cNvCxnSpPr/>
            <p:nvPr/>
          </p:nvCxnSpPr>
          <p:spPr>
            <a:xfrm>
              <a:off x="0" y="1011281"/>
              <a:ext cx="4731975" cy="0"/>
            </a:xfrm>
            <a:prstGeom prst="straightConnector1">
              <a:avLst/>
            </a:prstGeom>
            <a:solidFill>
              <a:srgbClr val="7B938B"/>
            </a:solidFill>
            <a:ln cap="rnd" cmpd="sng" w="15875">
              <a:solidFill>
                <a:srgbClr val="7B938B"/>
              </a:solidFill>
              <a:prstDash val="solid"/>
              <a:round/>
              <a:headEnd len="sm" w="sm" type="none"/>
              <a:tailEnd len="sm" w="sm" type="none"/>
            </a:ln>
          </p:spPr>
        </p:cxnSp>
        <p:sp>
          <p:nvSpPr>
            <p:cNvPr id="172" name="Google Shape;172;p22"/>
            <p:cNvSpPr/>
            <p:nvPr/>
          </p:nvSpPr>
          <p:spPr>
            <a:xfrm>
              <a:off x="0" y="1011281"/>
              <a:ext cx="4731975" cy="5054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txBox="1"/>
            <p:nvPr/>
          </p:nvSpPr>
          <p:spPr>
            <a:xfrm>
              <a:off x="0" y="1011281"/>
              <a:ext cx="4731975" cy="505424"/>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en-US" sz="2300" u="none" cap="none" strike="noStrike">
                  <a:solidFill>
                    <a:schemeClr val="lt1"/>
                  </a:solidFill>
                  <a:latin typeface="Calibri"/>
                  <a:ea typeface="Calibri"/>
                  <a:cs typeface="Calibri"/>
                  <a:sym typeface="Calibri"/>
                </a:rPr>
                <a:t>Sibo Wang (doc lead)</a:t>
              </a:r>
              <a:endParaRPr/>
            </a:p>
          </p:txBody>
        </p:sp>
        <p:cxnSp>
          <p:nvCxnSpPr>
            <p:cNvPr id="174" name="Google Shape;174;p22"/>
            <p:cNvCxnSpPr/>
            <p:nvPr/>
          </p:nvCxnSpPr>
          <p:spPr>
            <a:xfrm>
              <a:off x="0" y="1516705"/>
              <a:ext cx="4731975" cy="0"/>
            </a:xfrm>
            <a:prstGeom prst="straightConnector1">
              <a:avLst/>
            </a:prstGeom>
            <a:solidFill>
              <a:schemeClr val="accent5"/>
            </a:solidFill>
            <a:ln cap="rnd" cmpd="sng" w="15875">
              <a:solidFill>
                <a:schemeClr val="accent5"/>
              </a:solidFill>
              <a:prstDash val="solid"/>
              <a:round/>
              <a:headEnd len="sm" w="sm" type="none"/>
              <a:tailEnd len="sm" w="sm" type="none"/>
            </a:ln>
          </p:spPr>
        </p:cxnSp>
        <p:sp>
          <p:nvSpPr>
            <p:cNvPr id="175" name="Google Shape;175;p22"/>
            <p:cNvSpPr/>
            <p:nvPr/>
          </p:nvSpPr>
          <p:spPr>
            <a:xfrm>
              <a:off x="0" y="1516705"/>
              <a:ext cx="4731975" cy="5054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txBox="1"/>
            <p:nvPr/>
          </p:nvSpPr>
          <p:spPr>
            <a:xfrm>
              <a:off x="0" y="1516705"/>
              <a:ext cx="4731975" cy="505424"/>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en-US" sz="2300" u="none" cap="none" strike="noStrike">
                  <a:solidFill>
                    <a:schemeClr val="lt1"/>
                  </a:solidFill>
                  <a:latin typeface="Calibri"/>
                  <a:ea typeface="Calibri"/>
                  <a:cs typeface="Calibri"/>
                  <a:sym typeface="Calibri"/>
                </a:rPr>
                <a:t>Shunda Huang (dev)</a:t>
              </a:r>
              <a:endParaRPr/>
            </a:p>
          </p:txBody>
        </p:sp>
        <p:cxnSp>
          <p:nvCxnSpPr>
            <p:cNvPr id="177" name="Google Shape;177;p22"/>
            <p:cNvCxnSpPr/>
            <p:nvPr/>
          </p:nvCxnSpPr>
          <p:spPr>
            <a:xfrm>
              <a:off x="0" y="2022130"/>
              <a:ext cx="4731975" cy="0"/>
            </a:xfrm>
            <a:prstGeom prst="straightConnector1">
              <a:avLst/>
            </a:prstGeom>
            <a:solidFill>
              <a:schemeClr val="accent6"/>
            </a:solidFill>
            <a:ln cap="rnd" cmpd="sng" w="15875">
              <a:solidFill>
                <a:schemeClr val="accent6"/>
              </a:solidFill>
              <a:prstDash val="solid"/>
              <a:round/>
              <a:headEnd len="sm" w="sm" type="none"/>
              <a:tailEnd len="sm" w="sm" type="none"/>
            </a:ln>
          </p:spPr>
        </p:cxnSp>
        <p:sp>
          <p:nvSpPr>
            <p:cNvPr id="178" name="Google Shape;178;p22"/>
            <p:cNvSpPr/>
            <p:nvPr/>
          </p:nvSpPr>
          <p:spPr>
            <a:xfrm>
              <a:off x="0" y="2022130"/>
              <a:ext cx="4731975" cy="5054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txBox="1"/>
            <p:nvPr/>
          </p:nvSpPr>
          <p:spPr>
            <a:xfrm>
              <a:off x="0" y="2022130"/>
              <a:ext cx="4731975" cy="505424"/>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en-US" sz="2300" u="none" cap="none" strike="noStrike">
                  <a:solidFill>
                    <a:schemeClr val="lt1"/>
                  </a:solidFill>
                  <a:latin typeface="Calibri"/>
                  <a:ea typeface="Calibri"/>
                  <a:cs typeface="Calibri"/>
                  <a:sym typeface="Calibri"/>
                </a:rPr>
                <a:t>Can Sun (dev)</a:t>
              </a:r>
              <a:endParaRPr/>
            </a:p>
          </p:txBody>
        </p:sp>
        <p:cxnSp>
          <p:nvCxnSpPr>
            <p:cNvPr id="180" name="Google Shape;180;p22"/>
            <p:cNvCxnSpPr/>
            <p:nvPr/>
          </p:nvCxnSpPr>
          <p:spPr>
            <a:xfrm>
              <a:off x="0" y="2527554"/>
              <a:ext cx="4731975" cy="0"/>
            </a:xfrm>
            <a:prstGeom prst="straightConnector1">
              <a:avLst/>
            </a:prstGeom>
            <a:solidFill>
              <a:schemeClr val="accent2"/>
            </a:solidFill>
            <a:ln cap="rnd" cmpd="sng" w="15875">
              <a:solidFill>
                <a:schemeClr val="accent2"/>
              </a:solidFill>
              <a:prstDash val="solid"/>
              <a:round/>
              <a:headEnd len="sm" w="sm" type="none"/>
              <a:tailEnd len="sm" w="sm" type="none"/>
            </a:ln>
          </p:spPr>
        </p:cxnSp>
        <p:sp>
          <p:nvSpPr>
            <p:cNvPr id="181" name="Google Shape;181;p22"/>
            <p:cNvSpPr/>
            <p:nvPr/>
          </p:nvSpPr>
          <p:spPr>
            <a:xfrm>
              <a:off x="0" y="2527554"/>
              <a:ext cx="4731975" cy="5054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txBox="1"/>
            <p:nvPr/>
          </p:nvSpPr>
          <p:spPr>
            <a:xfrm>
              <a:off x="0" y="2527554"/>
              <a:ext cx="4731975" cy="505424"/>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en-US" sz="2300" u="none" cap="none" strike="noStrike">
                  <a:solidFill>
                    <a:schemeClr val="lt1"/>
                  </a:solidFill>
                  <a:latin typeface="Calibri"/>
                  <a:ea typeface="Calibri"/>
                  <a:cs typeface="Calibri"/>
                  <a:sym typeface="Calibri"/>
                </a:rPr>
                <a:t>Enze Zhong (dev)</a:t>
              </a:r>
              <a:endParaRPr/>
            </a:p>
          </p:txBody>
        </p:sp>
        <p:cxnSp>
          <p:nvCxnSpPr>
            <p:cNvPr id="183" name="Google Shape;183;p22"/>
            <p:cNvCxnSpPr/>
            <p:nvPr/>
          </p:nvCxnSpPr>
          <p:spPr>
            <a:xfrm>
              <a:off x="0" y="3032979"/>
              <a:ext cx="4731975" cy="0"/>
            </a:xfrm>
            <a:prstGeom prst="straightConnector1">
              <a:avLst/>
            </a:prstGeom>
            <a:solidFill>
              <a:schemeClr val="accent3"/>
            </a:solidFill>
            <a:ln cap="rnd" cmpd="sng" w="15875">
              <a:solidFill>
                <a:schemeClr val="accent3"/>
              </a:solidFill>
              <a:prstDash val="solid"/>
              <a:round/>
              <a:headEnd len="sm" w="sm" type="none"/>
              <a:tailEnd len="sm" w="sm" type="none"/>
            </a:ln>
          </p:spPr>
        </p:cxnSp>
        <p:sp>
          <p:nvSpPr>
            <p:cNvPr id="184" name="Google Shape;184;p22"/>
            <p:cNvSpPr/>
            <p:nvPr/>
          </p:nvSpPr>
          <p:spPr>
            <a:xfrm>
              <a:off x="0" y="3032979"/>
              <a:ext cx="4731975" cy="5054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txBox="1"/>
            <p:nvPr/>
          </p:nvSpPr>
          <p:spPr>
            <a:xfrm>
              <a:off x="0" y="3032979"/>
              <a:ext cx="4731975" cy="505424"/>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en-US" sz="2300" u="none" cap="none" strike="noStrike">
                  <a:solidFill>
                    <a:schemeClr val="lt1"/>
                  </a:solidFill>
                  <a:latin typeface="Calibri"/>
                  <a:ea typeface="Calibri"/>
                  <a:cs typeface="Calibri"/>
                  <a:sym typeface="Calibri"/>
                </a:rPr>
                <a:t>Tingting Zhou (dev)</a:t>
              </a:r>
              <a:endParaRPr/>
            </a:p>
          </p:txBody>
        </p:sp>
      </p:gr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40"/>
          <p:cNvSpPr txBox="1"/>
          <p:nvPr>
            <p:ph type="title"/>
          </p:nvPr>
        </p:nvSpPr>
        <p:spPr>
          <a:xfrm>
            <a:off x="475307" y="457199"/>
            <a:ext cx="2559867" cy="395525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Calibri"/>
              <a:buNone/>
            </a:pPr>
            <a:r>
              <a:rPr lang="en-US" sz="3100">
                <a:solidFill>
                  <a:schemeClr val="lt2"/>
                </a:solidFill>
                <a:latin typeface="Calibri"/>
                <a:ea typeface="Calibri"/>
                <a:cs typeface="Calibri"/>
                <a:sym typeface="Calibri"/>
              </a:rPr>
              <a:t>MovingObject</a:t>
            </a:r>
            <a:endParaRPr/>
          </a:p>
        </p:txBody>
      </p:sp>
      <p:sp>
        <p:nvSpPr>
          <p:cNvPr id="438" name="Google Shape;438;p40"/>
          <p:cNvSpPr txBox="1"/>
          <p:nvPr>
            <p:ph idx="12" type="sldNum"/>
          </p:nvPr>
        </p:nvSpPr>
        <p:spPr>
          <a:xfrm>
            <a:off x="7885508" y="4544073"/>
            <a:ext cx="565159" cy="27384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600"/>
              </a:spcAft>
              <a:buClr>
                <a:srgbClr val="F2F2F2"/>
              </a:buClr>
              <a:buSzPts val="700"/>
              <a:buFont typeface="Calibri"/>
              <a:buNone/>
            </a:pPr>
            <a:fld id="{00000000-1234-1234-1234-123412341234}" type="slidenum">
              <a:rPr lang="en-US" sz="700">
                <a:solidFill>
                  <a:srgbClr val="F2F2F2"/>
                </a:solidFill>
                <a:latin typeface="Calibri"/>
                <a:ea typeface="Calibri"/>
                <a:cs typeface="Calibri"/>
                <a:sym typeface="Calibri"/>
              </a:rPr>
              <a:t>‹#›</a:t>
            </a:fld>
            <a:endParaRPr sz="700">
              <a:solidFill>
                <a:srgbClr val="F2F2F2"/>
              </a:solidFill>
              <a:latin typeface="Calibri"/>
              <a:ea typeface="Calibri"/>
              <a:cs typeface="Calibri"/>
              <a:sym typeface="Calibri"/>
            </a:endParaRPr>
          </a:p>
        </p:txBody>
      </p:sp>
      <p:grpSp>
        <p:nvGrpSpPr>
          <p:cNvPr id="439" name="Google Shape;439;p40"/>
          <p:cNvGrpSpPr/>
          <p:nvPr/>
        </p:nvGrpSpPr>
        <p:grpSpPr>
          <a:xfrm>
            <a:off x="3718692" y="331256"/>
            <a:ext cx="4637908" cy="4207141"/>
            <a:chOff x="0" y="5673"/>
            <a:chExt cx="4637908" cy="4207141"/>
          </a:xfrm>
        </p:grpSpPr>
        <p:sp>
          <p:nvSpPr>
            <p:cNvPr id="440" name="Google Shape;440;p40"/>
            <p:cNvSpPr/>
            <p:nvPr/>
          </p:nvSpPr>
          <p:spPr>
            <a:xfrm>
              <a:off x="0" y="5673"/>
              <a:ext cx="4637908" cy="954719"/>
            </a:xfrm>
            <a:prstGeom prst="roundRect">
              <a:avLst>
                <a:gd fmla="val 16667" name="adj"/>
              </a:avLst>
            </a:prstGeom>
            <a:solidFill>
              <a:schemeClr val="accent5"/>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0"/>
            <p:cNvSpPr txBox="1"/>
            <p:nvPr/>
          </p:nvSpPr>
          <p:spPr>
            <a:xfrm>
              <a:off x="46606" y="52279"/>
              <a:ext cx="4544696" cy="861507"/>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alibri"/>
                <a:buNone/>
              </a:pPr>
              <a:r>
                <a:rPr b="0" i="0" lang="en-US" sz="2400" u="none" cap="none" strike="noStrike">
                  <a:solidFill>
                    <a:schemeClr val="lt1"/>
                  </a:solidFill>
                  <a:latin typeface="Calibri"/>
                  <a:ea typeface="Calibri"/>
                  <a:cs typeface="Calibri"/>
                  <a:sym typeface="Calibri"/>
                </a:rPr>
                <a:t>Manages all the moving information</a:t>
              </a:r>
              <a:endParaRPr/>
            </a:p>
          </p:txBody>
        </p:sp>
        <p:sp>
          <p:nvSpPr>
            <p:cNvPr id="442" name="Google Shape;442;p40"/>
            <p:cNvSpPr/>
            <p:nvPr/>
          </p:nvSpPr>
          <p:spPr>
            <a:xfrm>
              <a:off x="0" y="960393"/>
              <a:ext cx="4637908" cy="1639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0"/>
            <p:cNvSpPr txBox="1"/>
            <p:nvPr/>
          </p:nvSpPr>
          <p:spPr>
            <a:xfrm>
              <a:off x="0" y="960393"/>
              <a:ext cx="4637908" cy="1639440"/>
            </a:xfrm>
            <a:prstGeom prst="rect">
              <a:avLst/>
            </a:prstGeom>
            <a:noFill/>
            <a:ln>
              <a:noFill/>
            </a:ln>
          </p:spPr>
          <p:txBody>
            <a:bodyPr anchorCtr="0" anchor="t" bIns="30475" lIns="147250" spcFirstLastPara="1" rIns="170675" wrap="square" tIns="30475">
              <a:noAutofit/>
            </a:bodyPr>
            <a:lstStyle/>
            <a:p>
              <a:pPr indent="-171450" lvl="1" marL="171450" marR="0" rtl="0" algn="l">
                <a:lnSpc>
                  <a:spcPct val="90000"/>
                </a:lnSpc>
                <a:spcBef>
                  <a:spcPts val="0"/>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Location</a:t>
              </a:r>
              <a:endParaRPr/>
            </a:p>
            <a:p>
              <a:pPr indent="-171450" lvl="1" marL="171450" marR="0" rtl="0" algn="l">
                <a:lnSpc>
                  <a:spcPct val="90000"/>
                </a:lnSpc>
                <a:spcBef>
                  <a:spcPts val="380"/>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Velocity</a:t>
              </a:r>
              <a:endParaRPr/>
            </a:p>
            <a:p>
              <a:pPr indent="-171450" lvl="1" marL="171450" marR="0" rtl="0" algn="l">
                <a:lnSpc>
                  <a:spcPct val="90000"/>
                </a:lnSpc>
                <a:spcBef>
                  <a:spcPts val="380"/>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Direction</a:t>
              </a:r>
              <a:endParaRPr/>
            </a:p>
            <a:p>
              <a:pPr indent="-171450" lvl="1" marL="171450" marR="0" rtl="0" algn="l">
                <a:lnSpc>
                  <a:spcPct val="90000"/>
                </a:lnSpc>
                <a:spcBef>
                  <a:spcPts val="380"/>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Radius</a:t>
              </a:r>
              <a:endParaRPr/>
            </a:p>
            <a:p>
              <a:pPr indent="-171450" lvl="1" marL="171450" marR="0" rtl="0" algn="l">
                <a:lnSpc>
                  <a:spcPct val="90000"/>
                </a:lnSpc>
                <a:spcBef>
                  <a:spcPts val="380"/>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Strategy</a:t>
              </a:r>
              <a:endParaRPr/>
            </a:p>
          </p:txBody>
        </p:sp>
        <p:sp>
          <p:nvSpPr>
            <p:cNvPr id="444" name="Google Shape;444;p40"/>
            <p:cNvSpPr/>
            <p:nvPr/>
          </p:nvSpPr>
          <p:spPr>
            <a:xfrm>
              <a:off x="0" y="2599834"/>
              <a:ext cx="4637908" cy="954719"/>
            </a:xfrm>
            <a:prstGeom prst="roundRect">
              <a:avLst>
                <a:gd fmla="val 16667" name="adj"/>
              </a:avLst>
            </a:prstGeom>
            <a:solidFill>
              <a:srgbClr val="887274"/>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0"/>
            <p:cNvSpPr txBox="1"/>
            <p:nvPr/>
          </p:nvSpPr>
          <p:spPr>
            <a:xfrm>
              <a:off x="46606" y="2646440"/>
              <a:ext cx="4544696" cy="861507"/>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alibri"/>
                <a:buNone/>
              </a:pPr>
              <a:r>
                <a:rPr b="0" i="0" lang="en-US" sz="2400" u="none" cap="none" strike="noStrike">
                  <a:solidFill>
                    <a:schemeClr val="lt1"/>
                  </a:solidFill>
                  <a:latin typeface="Calibri"/>
                  <a:ea typeface="Calibri"/>
                  <a:cs typeface="Calibri"/>
                  <a:sym typeface="Calibri"/>
                </a:rPr>
                <a:t>Extended by moving class</a:t>
              </a:r>
              <a:endParaRPr/>
            </a:p>
          </p:txBody>
        </p:sp>
        <p:sp>
          <p:nvSpPr>
            <p:cNvPr id="446" name="Google Shape;446;p40"/>
            <p:cNvSpPr/>
            <p:nvPr/>
          </p:nvSpPr>
          <p:spPr>
            <a:xfrm>
              <a:off x="0" y="3554554"/>
              <a:ext cx="4637908" cy="6582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0"/>
            <p:cNvSpPr txBox="1"/>
            <p:nvPr/>
          </p:nvSpPr>
          <p:spPr>
            <a:xfrm>
              <a:off x="0" y="3554554"/>
              <a:ext cx="4637908" cy="658260"/>
            </a:xfrm>
            <a:prstGeom prst="rect">
              <a:avLst/>
            </a:prstGeom>
            <a:noFill/>
            <a:ln>
              <a:noFill/>
            </a:ln>
          </p:spPr>
          <p:txBody>
            <a:bodyPr anchorCtr="0" anchor="t" bIns="30475" lIns="147250" spcFirstLastPara="1" rIns="170675" wrap="square" tIns="30475">
              <a:noAutofit/>
            </a:bodyPr>
            <a:lstStyle/>
            <a:p>
              <a:pPr indent="-171450" lvl="1" marL="171450" marR="0" rtl="0" algn="l">
                <a:lnSpc>
                  <a:spcPct val="90000"/>
                </a:lnSpc>
                <a:spcBef>
                  <a:spcPts val="0"/>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Ghost</a:t>
              </a:r>
              <a:endParaRPr/>
            </a:p>
            <a:p>
              <a:pPr indent="-171450" lvl="1" marL="171450" marR="0" rtl="0" algn="l">
                <a:lnSpc>
                  <a:spcPct val="90000"/>
                </a:lnSpc>
                <a:spcBef>
                  <a:spcPts val="380"/>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Man</a:t>
              </a:r>
              <a:endParaRPr/>
            </a:p>
          </p:txBody>
        </p:sp>
      </p:gr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51" name="Shape 451"/>
        <p:cNvGrpSpPr/>
        <p:nvPr/>
      </p:nvGrpSpPr>
      <p:grpSpPr>
        <a:xfrm>
          <a:off x="0" y="0"/>
          <a:ext cx="0" cy="0"/>
          <a:chOff x="0" y="0"/>
          <a:chExt cx="0" cy="0"/>
        </a:xfrm>
      </p:grpSpPr>
      <p:sp>
        <p:nvSpPr>
          <p:cNvPr id="452" name="Google Shape;452;p41"/>
          <p:cNvSpPr txBox="1"/>
          <p:nvPr>
            <p:ph type="title"/>
          </p:nvPr>
        </p:nvSpPr>
        <p:spPr>
          <a:xfrm>
            <a:off x="685346" y="457200"/>
            <a:ext cx="7765321" cy="72783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Calibri"/>
              <a:buNone/>
            </a:pPr>
            <a:r>
              <a:rPr lang="en-US" sz="4000">
                <a:solidFill>
                  <a:schemeClr val="lt2"/>
                </a:solidFill>
                <a:latin typeface="Calibri"/>
                <a:ea typeface="Calibri"/>
                <a:cs typeface="Calibri"/>
                <a:sym typeface="Calibri"/>
              </a:rPr>
              <a:t>Next Step</a:t>
            </a:r>
            <a:endParaRPr/>
          </a:p>
        </p:txBody>
      </p:sp>
      <p:sp>
        <p:nvSpPr>
          <p:cNvPr id="453" name="Google Shape;453;p41"/>
          <p:cNvSpPr txBox="1"/>
          <p:nvPr>
            <p:ph idx="12" type="sldNum"/>
          </p:nvPr>
        </p:nvSpPr>
        <p:spPr>
          <a:xfrm>
            <a:off x="7885508" y="4412456"/>
            <a:ext cx="565159" cy="27384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600"/>
              </a:spcAft>
              <a:buClr>
                <a:srgbClr val="F2F2F2"/>
              </a:buClr>
              <a:buSzPts val="700"/>
              <a:buFont typeface="Calibri"/>
              <a:buNone/>
            </a:pPr>
            <a:fld id="{00000000-1234-1234-1234-123412341234}" type="slidenum">
              <a:rPr lang="en-US" sz="700">
                <a:solidFill>
                  <a:srgbClr val="F2F2F2"/>
                </a:solidFill>
                <a:latin typeface="Calibri"/>
                <a:ea typeface="Calibri"/>
                <a:cs typeface="Calibri"/>
                <a:sym typeface="Calibri"/>
              </a:rPr>
              <a:t>‹#›</a:t>
            </a:fld>
            <a:endParaRPr sz="700">
              <a:solidFill>
                <a:srgbClr val="F2F2F2"/>
              </a:solidFill>
              <a:latin typeface="Calibri"/>
              <a:ea typeface="Calibri"/>
              <a:cs typeface="Calibri"/>
              <a:sym typeface="Calibri"/>
            </a:endParaRPr>
          </a:p>
        </p:txBody>
      </p:sp>
      <p:grpSp>
        <p:nvGrpSpPr>
          <p:cNvPr id="454" name="Google Shape;454;p41"/>
          <p:cNvGrpSpPr/>
          <p:nvPr/>
        </p:nvGrpSpPr>
        <p:grpSpPr>
          <a:xfrm>
            <a:off x="690862" y="1389239"/>
            <a:ext cx="7755130" cy="2863892"/>
            <a:chOff x="5062" y="90267"/>
            <a:chExt cx="7755130" cy="2863892"/>
          </a:xfrm>
        </p:grpSpPr>
        <p:sp>
          <p:nvSpPr>
            <p:cNvPr id="455" name="Google Shape;455;p41"/>
            <p:cNvSpPr/>
            <p:nvPr/>
          </p:nvSpPr>
          <p:spPr>
            <a:xfrm>
              <a:off x="1163875" y="90267"/>
              <a:ext cx="1247951" cy="1247951"/>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1"/>
            <p:cNvSpPr/>
            <p:nvPr/>
          </p:nvSpPr>
          <p:spPr>
            <a:xfrm>
              <a:off x="5062" y="1461367"/>
              <a:ext cx="3565577" cy="53483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1"/>
            <p:cNvSpPr txBox="1"/>
            <p:nvPr/>
          </p:nvSpPr>
          <p:spPr>
            <a:xfrm>
              <a:off x="5062" y="1461367"/>
              <a:ext cx="3565577" cy="534836"/>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3200"/>
                <a:buFont typeface="Calibri"/>
                <a:buNone/>
              </a:pPr>
              <a:r>
                <a:rPr b="1" i="0" lang="en-US" sz="3200" u="none" cap="none" strike="noStrike">
                  <a:solidFill>
                    <a:schemeClr val="lt1"/>
                  </a:solidFill>
                  <a:latin typeface="Calibri"/>
                  <a:ea typeface="Calibri"/>
                  <a:cs typeface="Calibri"/>
                  <a:sym typeface="Calibri"/>
                </a:rPr>
                <a:t>Implement the game</a:t>
              </a:r>
              <a:endParaRPr/>
            </a:p>
          </p:txBody>
        </p:sp>
        <p:sp>
          <p:nvSpPr>
            <p:cNvPr id="458" name="Google Shape;458;p41"/>
            <p:cNvSpPr/>
            <p:nvPr/>
          </p:nvSpPr>
          <p:spPr>
            <a:xfrm>
              <a:off x="5062" y="2053481"/>
              <a:ext cx="3565577" cy="9006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1"/>
            <p:cNvSpPr txBox="1"/>
            <p:nvPr/>
          </p:nvSpPr>
          <p:spPr>
            <a:xfrm>
              <a:off x="5062" y="2053481"/>
              <a:ext cx="3565577" cy="90067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Ghost strategy</a:t>
              </a:r>
              <a:endParaRPr/>
            </a:p>
            <a:p>
              <a:pPr indent="0" lvl="0" marL="0" marR="0" rtl="0" algn="ctr">
                <a:lnSpc>
                  <a:spcPct val="90000"/>
                </a:lnSpc>
                <a:spcBef>
                  <a:spcPts val="595"/>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Statistical board</a:t>
              </a:r>
              <a:endParaRPr/>
            </a:p>
          </p:txBody>
        </p:sp>
        <p:sp>
          <p:nvSpPr>
            <p:cNvPr id="460" name="Google Shape;460;p41"/>
            <p:cNvSpPr/>
            <p:nvPr/>
          </p:nvSpPr>
          <p:spPr>
            <a:xfrm>
              <a:off x="5353428" y="90267"/>
              <a:ext cx="1247951" cy="1247951"/>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1"/>
            <p:cNvSpPr/>
            <p:nvPr/>
          </p:nvSpPr>
          <p:spPr>
            <a:xfrm>
              <a:off x="4194615" y="1461367"/>
              <a:ext cx="3565577" cy="53483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1"/>
            <p:cNvSpPr txBox="1"/>
            <p:nvPr/>
          </p:nvSpPr>
          <p:spPr>
            <a:xfrm>
              <a:off x="4194615" y="1461367"/>
              <a:ext cx="3565577" cy="534836"/>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3200"/>
                <a:buFont typeface="Calibri"/>
                <a:buNone/>
              </a:pPr>
              <a:r>
                <a:rPr b="1" i="0" lang="en-US" sz="3200" u="none" cap="none" strike="noStrike">
                  <a:solidFill>
                    <a:schemeClr val="lt1"/>
                  </a:solidFill>
                  <a:latin typeface="Calibri"/>
                  <a:ea typeface="Calibri"/>
                  <a:cs typeface="Calibri"/>
                  <a:sym typeface="Calibri"/>
                </a:rPr>
                <a:t>Polish the game</a:t>
              </a:r>
              <a:endParaRPr/>
            </a:p>
          </p:txBody>
        </p:sp>
        <p:sp>
          <p:nvSpPr>
            <p:cNvPr id="463" name="Google Shape;463;p41"/>
            <p:cNvSpPr/>
            <p:nvPr/>
          </p:nvSpPr>
          <p:spPr>
            <a:xfrm>
              <a:off x="4194615" y="2053481"/>
              <a:ext cx="3565577" cy="9006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1"/>
            <p:cNvSpPr txBox="1"/>
            <p:nvPr/>
          </p:nvSpPr>
          <p:spPr>
            <a:xfrm>
              <a:off x="4194615" y="2053481"/>
              <a:ext cx="3565577" cy="90067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Level design</a:t>
              </a:r>
              <a:endParaRPr/>
            </a:p>
            <a:p>
              <a:pPr indent="0" lvl="0" marL="0" marR="0" rtl="0" algn="ctr">
                <a:lnSpc>
                  <a:spcPct val="90000"/>
                </a:lnSpc>
                <a:spcBef>
                  <a:spcPts val="595"/>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Point design</a:t>
              </a:r>
              <a:endParaRPr/>
            </a:p>
            <a:p>
              <a:pPr indent="0" lvl="0" marL="0" marR="0" rtl="0" algn="ctr">
                <a:lnSpc>
                  <a:spcPct val="90000"/>
                </a:lnSpc>
                <a:spcBef>
                  <a:spcPts val="595"/>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Background music</a:t>
              </a:r>
              <a:endParaRPr/>
            </a:p>
          </p:txBody>
        </p:sp>
      </p:gr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68" name="Shape 468"/>
        <p:cNvGrpSpPr/>
        <p:nvPr/>
      </p:nvGrpSpPr>
      <p:grpSpPr>
        <a:xfrm>
          <a:off x="0" y="0"/>
          <a:ext cx="0" cy="0"/>
          <a:chOff x="0" y="0"/>
          <a:chExt cx="0" cy="0"/>
        </a:xfrm>
      </p:grpSpPr>
      <p:sp>
        <p:nvSpPr>
          <p:cNvPr id="469" name="Google Shape;469;p42"/>
          <p:cNvSpPr txBox="1"/>
          <p:nvPr>
            <p:ph type="ctrTitle"/>
          </p:nvPr>
        </p:nvSpPr>
        <p:spPr>
          <a:xfrm>
            <a:off x="1028019" y="3304902"/>
            <a:ext cx="7080026" cy="81625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3600"/>
              <a:buFont typeface="Calibri"/>
              <a:buNone/>
            </a:pPr>
            <a:r>
              <a:rPr lang="en-US" sz="3600"/>
              <a:t>Thank you!</a:t>
            </a:r>
            <a:endParaRPr sz="3600"/>
          </a:p>
        </p:txBody>
      </p:sp>
      <p:sp>
        <p:nvSpPr>
          <p:cNvPr id="470" name="Google Shape;470;p42"/>
          <p:cNvSpPr txBox="1"/>
          <p:nvPr>
            <p:ph idx="1" type="subTitle"/>
          </p:nvPr>
        </p:nvSpPr>
        <p:spPr>
          <a:xfrm>
            <a:off x="1028019" y="4121154"/>
            <a:ext cx="7080026" cy="46621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0" rtl="0" algn="ctr">
              <a:spcBef>
                <a:spcPts val="0"/>
              </a:spcBef>
              <a:spcAft>
                <a:spcPts val="0"/>
              </a:spcAft>
              <a:buSzPts val="1050"/>
              <a:buNone/>
            </a:pPr>
            <a:r>
              <a:rPr lang="en-US" sz="1500"/>
              <a:t>Any questions?</a:t>
            </a:r>
            <a:endParaRPr/>
          </a:p>
        </p:txBody>
      </p:sp>
      <p:pic>
        <p:nvPicPr>
          <p:cNvPr id="471" name="Google Shape;471;p42"/>
          <p:cNvPicPr preferRelativeResize="0"/>
          <p:nvPr/>
        </p:nvPicPr>
        <p:blipFill rotWithShape="1">
          <a:blip r:embed="rId4">
            <a:alphaModFix/>
          </a:blip>
          <a:srcRect b="0" l="798" r="616" t="2669"/>
          <a:stretch/>
        </p:blipFill>
        <p:spPr>
          <a:xfrm>
            <a:off x="0" y="0"/>
            <a:ext cx="9144000" cy="3241708"/>
          </a:xfrm>
          <a:prstGeom prst="rect">
            <a:avLst/>
          </a:prstGeom>
          <a:noFill/>
          <a:ln>
            <a:noFill/>
          </a:ln>
        </p:spPr>
      </p:pic>
      <p:pic>
        <p:nvPicPr>
          <p:cNvPr id="472" name="Google Shape;472;p42"/>
          <p:cNvPicPr preferRelativeResize="0"/>
          <p:nvPr/>
        </p:nvPicPr>
        <p:blipFill rotWithShape="1">
          <a:blip r:embed="rId5">
            <a:alphaModFix/>
          </a:blip>
          <a:srcRect b="0" l="0" r="0" t="0"/>
          <a:stretch/>
        </p:blipFill>
        <p:spPr>
          <a:xfrm>
            <a:off x="3355962" y="482597"/>
            <a:ext cx="2437165" cy="2437165"/>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23"/>
          <p:cNvSpPr txBox="1"/>
          <p:nvPr>
            <p:ph type="title"/>
          </p:nvPr>
        </p:nvSpPr>
        <p:spPr>
          <a:xfrm>
            <a:off x="475307" y="457199"/>
            <a:ext cx="2559867" cy="395525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Calibri"/>
              <a:buNone/>
            </a:pPr>
            <a:r>
              <a:rPr b="1" lang="en-US" sz="4000" cap="none">
                <a:solidFill>
                  <a:schemeClr val="lt2"/>
                </a:solidFill>
                <a:latin typeface="Calibri"/>
                <a:ea typeface="Calibri"/>
                <a:cs typeface="Calibri"/>
                <a:sym typeface="Calibri"/>
              </a:rPr>
              <a:t>Contents</a:t>
            </a:r>
            <a:endParaRPr/>
          </a:p>
        </p:txBody>
      </p:sp>
      <p:pic>
        <p:nvPicPr>
          <p:cNvPr id="191" name="Google Shape;191;p23"/>
          <p:cNvPicPr preferRelativeResize="0"/>
          <p:nvPr/>
        </p:nvPicPr>
        <p:blipFill rotWithShape="1">
          <a:blip r:embed="rId4">
            <a:alphaModFix/>
          </a:blip>
          <a:srcRect b="1446" l="0" r="2806" t="964"/>
          <a:stretch/>
        </p:blipFill>
        <p:spPr>
          <a:xfrm>
            <a:off x="3479292" y="1"/>
            <a:ext cx="5664708" cy="5143499"/>
          </a:xfrm>
          <a:prstGeom prst="rect">
            <a:avLst/>
          </a:prstGeom>
          <a:noFill/>
          <a:ln>
            <a:noFill/>
          </a:ln>
        </p:spPr>
      </p:pic>
      <p:sp>
        <p:nvSpPr>
          <p:cNvPr id="192" name="Google Shape;192;p23"/>
          <p:cNvSpPr txBox="1"/>
          <p:nvPr>
            <p:ph idx="12" type="sldNum"/>
          </p:nvPr>
        </p:nvSpPr>
        <p:spPr>
          <a:xfrm>
            <a:off x="7885508" y="4412456"/>
            <a:ext cx="565159" cy="27384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600"/>
              </a:spcAft>
              <a:buClr>
                <a:srgbClr val="F2F2F2"/>
              </a:buClr>
              <a:buSzPts val="700"/>
              <a:buFont typeface="Calibri"/>
              <a:buNone/>
            </a:pPr>
            <a:fld id="{00000000-1234-1234-1234-123412341234}" type="slidenum">
              <a:rPr b="1" lang="en-US" sz="700">
                <a:solidFill>
                  <a:srgbClr val="F2F2F2"/>
                </a:solidFill>
                <a:latin typeface="Calibri"/>
                <a:ea typeface="Calibri"/>
                <a:cs typeface="Calibri"/>
                <a:sym typeface="Calibri"/>
              </a:rPr>
              <a:t>‹#›</a:t>
            </a:fld>
            <a:endParaRPr b="1" sz="700">
              <a:solidFill>
                <a:srgbClr val="F2F2F2"/>
              </a:solidFill>
              <a:latin typeface="Calibri"/>
              <a:ea typeface="Calibri"/>
              <a:cs typeface="Calibri"/>
              <a:sym typeface="Calibri"/>
            </a:endParaRPr>
          </a:p>
        </p:txBody>
      </p:sp>
      <p:grpSp>
        <p:nvGrpSpPr>
          <p:cNvPr id="193" name="Google Shape;193;p23"/>
          <p:cNvGrpSpPr/>
          <p:nvPr/>
        </p:nvGrpSpPr>
        <p:grpSpPr>
          <a:xfrm>
            <a:off x="3961890" y="533787"/>
            <a:ext cx="4699509" cy="3671609"/>
            <a:chOff x="0" y="1525"/>
            <a:chExt cx="4699509" cy="3671609"/>
          </a:xfrm>
        </p:grpSpPr>
        <p:sp>
          <p:nvSpPr>
            <p:cNvPr id="194" name="Google Shape;194;p23"/>
            <p:cNvSpPr/>
            <p:nvPr/>
          </p:nvSpPr>
          <p:spPr>
            <a:xfrm>
              <a:off x="0" y="1525"/>
              <a:ext cx="4699509" cy="772970"/>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a:off x="233823" y="175443"/>
              <a:ext cx="425133" cy="425133"/>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892780" y="1525"/>
              <a:ext cx="3806728" cy="7729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txBox="1"/>
            <p:nvPr/>
          </p:nvSpPr>
          <p:spPr>
            <a:xfrm>
              <a:off x="892780" y="1525"/>
              <a:ext cx="3806728" cy="772970"/>
            </a:xfrm>
            <a:prstGeom prst="rect">
              <a:avLst/>
            </a:prstGeom>
            <a:noFill/>
            <a:ln>
              <a:noFill/>
            </a:ln>
          </p:spPr>
          <p:txBody>
            <a:bodyPr anchorCtr="0" anchor="ctr" bIns="81800" lIns="81800" spcFirstLastPara="1" rIns="81800" wrap="square" tIns="81800">
              <a:noAutofit/>
            </a:bodyPr>
            <a:lstStyle/>
            <a:p>
              <a:pPr indent="0" lvl="0" marL="0" marR="0" rtl="0" algn="l">
                <a:lnSpc>
                  <a:spcPct val="10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Game overview</a:t>
              </a:r>
              <a:endParaRPr/>
            </a:p>
          </p:txBody>
        </p:sp>
        <p:sp>
          <p:nvSpPr>
            <p:cNvPr id="198" name="Google Shape;198;p23"/>
            <p:cNvSpPr/>
            <p:nvPr/>
          </p:nvSpPr>
          <p:spPr>
            <a:xfrm>
              <a:off x="0" y="967738"/>
              <a:ext cx="4699509" cy="772970"/>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233823" y="1141656"/>
              <a:ext cx="425133" cy="425133"/>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a:off x="892780" y="967738"/>
              <a:ext cx="3806728" cy="7729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txBox="1"/>
            <p:nvPr/>
          </p:nvSpPr>
          <p:spPr>
            <a:xfrm>
              <a:off x="892780" y="967738"/>
              <a:ext cx="3806728" cy="772970"/>
            </a:xfrm>
            <a:prstGeom prst="rect">
              <a:avLst/>
            </a:prstGeom>
            <a:noFill/>
            <a:ln>
              <a:noFill/>
            </a:ln>
          </p:spPr>
          <p:txBody>
            <a:bodyPr anchorCtr="0" anchor="ctr" bIns="81800" lIns="81800" spcFirstLastPara="1" rIns="81800" wrap="square" tIns="81800">
              <a:noAutofit/>
            </a:bodyPr>
            <a:lstStyle/>
            <a:p>
              <a:pPr indent="0" lvl="0" marL="0" marR="0" rtl="0" algn="l">
                <a:lnSpc>
                  <a:spcPct val="10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Use cases</a:t>
              </a:r>
              <a:endParaRPr/>
            </a:p>
          </p:txBody>
        </p:sp>
        <p:sp>
          <p:nvSpPr>
            <p:cNvPr id="202" name="Google Shape;202;p23"/>
            <p:cNvSpPr/>
            <p:nvPr/>
          </p:nvSpPr>
          <p:spPr>
            <a:xfrm>
              <a:off x="0" y="1933951"/>
              <a:ext cx="4699509" cy="772970"/>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233823" y="2107869"/>
              <a:ext cx="425133" cy="425133"/>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892780" y="1933951"/>
              <a:ext cx="3806728" cy="7729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txBox="1"/>
            <p:nvPr/>
          </p:nvSpPr>
          <p:spPr>
            <a:xfrm>
              <a:off x="892780" y="1933951"/>
              <a:ext cx="3806728" cy="772970"/>
            </a:xfrm>
            <a:prstGeom prst="rect">
              <a:avLst/>
            </a:prstGeom>
            <a:noFill/>
            <a:ln>
              <a:noFill/>
            </a:ln>
          </p:spPr>
          <p:txBody>
            <a:bodyPr anchorCtr="0" anchor="ctr" bIns="81800" lIns="81800" spcFirstLastPara="1" rIns="81800" wrap="square" tIns="81800">
              <a:noAutofit/>
            </a:bodyPr>
            <a:lstStyle/>
            <a:p>
              <a:pPr indent="0" lvl="0" marL="0" marR="0" rtl="0" algn="l">
                <a:lnSpc>
                  <a:spcPct val="10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UML, Interface and Abstract Class</a:t>
              </a:r>
              <a:endParaRPr/>
            </a:p>
          </p:txBody>
        </p:sp>
        <p:sp>
          <p:nvSpPr>
            <p:cNvPr id="206" name="Google Shape;206;p23"/>
            <p:cNvSpPr/>
            <p:nvPr/>
          </p:nvSpPr>
          <p:spPr>
            <a:xfrm>
              <a:off x="0" y="2900164"/>
              <a:ext cx="4699509" cy="772970"/>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a:off x="233823" y="3074082"/>
              <a:ext cx="425133" cy="425133"/>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a:off x="892780" y="2900164"/>
              <a:ext cx="3806728" cy="7729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txBox="1"/>
            <p:nvPr/>
          </p:nvSpPr>
          <p:spPr>
            <a:xfrm>
              <a:off x="892780" y="2900164"/>
              <a:ext cx="3806728" cy="772970"/>
            </a:xfrm>
            <a:prstGeom prst="rect">
              <a:avLst/>
            </a:prstGeom>
            <a:noFill/>
            <a:ln>
              <a:noFill/>
            </a:ln>
          </p:spPr>
          <p:txBody>
            <a:bodyPr anchorCtr="0" anchor="ctr" bIns="81800" lIns="81800" spcFirstLastPara="1" rIns="81800" wrap="square" tIns="81800">
              <a:noAutofit/>
            </a:bodyPr>
            <a:lstStyle/>
            <a:p>
              <a:pPr indent="0" lvl="0" marL="0" marR="0" rtl="0" algn="l">
                <a:lnSpc>
                  <a:spcPct val="10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Next Step</a:t>
              </a:r>
              <a:endParaRPr/>
            </a:p>
          </p:txBody>
        </p:sp>
      </p:gr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24"/>
          <p:cNvSpPr txBox="1"/>
          <p:nvPr>
            <p:ph type="title"/>
          </p:nvPr>
        </p:nvSpPr>
        <p:spPr>
          <a:xfrm>
            <a:off x="646343" y="626537"/>
            <a:ext cx="2537124" cy="26246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2800"/>
              <a:buFont typeface="Calibri"/>
              <a:buNone/>
            </a:pPr>
            <a:r>
              <a:rPr lang="en-US" sz="3200">
                <a:solidFill>
                  <a:schemeClr val="lt2"/>
                </a:solidFill>
                <a:latin typeface="Calibri"/>
                <a:ea typeface="Calibri"/>
                <a:cs typeface="Calibri"/>
                <a:sym typeface="Calibri"/>
              </a:rPr>
              <a:t>Design Inspiration</a:t>
            </a:r>
            <a:endParaRPr/>
          </a:p>
        </p:txBody>
      </p:sp>
      <p:sp>
        <p:nvSpPr>
          <p:cNvPr id="215" name="Google Shape;215;p24"/>
          <p:cNvSpPr txBox="1"/>
          <p:nvPr>
            <p:ph idx="1" type="body"/>
          </p:nvPr>
        </p:nvSpPr>
        <p:spPr>
          <a:xfrm>
            <a:off x="646341" y="3251199"/>
            <a:ext cx="2537124" cy="8890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0" rtl="0" algn="l">
              <a:spcBef>
                <a:spcPts val="400"/>
              </a:spcBef>
              <a:spcAft>
                <a:spcPts val="600"/>
              </a:spcAft>
              <a:buSzPts val="1400"/>
              <a:buNone/>
            </a:pPr>
            <a:r>
              <a:rPr lang="en-US" sz="2000">
                <a:solidFill>
                  <a:schemeClr val="lt1"/>
                </a:solidFill>
                <a:latin typeface="Calibri"/>
                <a:ea typeface="Calibri"/>
                <a:cs typeface="Calibri"/>
                <a:sym typeface="Calibri"/>
              </a:rPr>
              <a:t>A map contains a dragon and a ball</a:t>
            </a:r>
            <a:endParaRPr/>
          </a:p>
        </p:txBody>
      </p:sp>
      <p:pic>
        <p:nvPicPr>
          <p:cNvPr id="216" name="Google Shape;216;p24"/>
          <p:cNvPicPr preferRelativeResize="0"/>
          <p:nvPr/>
        </p:nvPicPr>
        <p:blipFill rotWithShape="1">
          <a:blip r:embed="rId4">
            <a:alphaModFix/>
          </a:blip>
          <a:srcRect b="1446" l="0" r="2806" t="964"/>
          <a:stretch/>
        </p:blipFill>
        <p:spPr>
          <a:xfrm>
            <a:off x="3414712" y="0"/>
            <a:ext cx="5729288" cy="5143500"/>
          </a:xfrm>
          <a:prstGeom prst="rect">
            <a:avLst/>
          </a:prstGeom>
          <a:noFill/>
          <a:ln>
            <a:noFill/>
          </a:ln>
        </p:spPr>
      </p:pic>
      <p:pic>
        <p:nvPicPr>
          <p:cNvPr id="217" name="Google Shape;217;p24"/>
          <p:cNvPicPr preferRelativeResize="0"/>
          <p:nvPr/>
        </p:nvPicPr>
        <p:blipFill rotWithShape="1">
          <a:blip r:embed="rId4">
            <a:alphaModFix/>
          </a:blip>
          <a:srcRect b="1446" l="0" r="2806" t="964"/>
          <a:stretch/>
        </p:blipFill>
        <p:spPr>
          <a:xfrm>
            <a:off x="5626101" y="0"/>
            <a:ext cx="3517899" cy="5143500"/>
          </a:xfrm>
          <a:prstGeom prst="rect">
            <a:avLst/>
          </a:prstGeom>
          <a:noFill/>
          <a:ln>
            <a:noFill/>
          </a:ln>
        </p:spPr>
      </p:pic>
      <p:sp>
        <p:nvSpPr>
          <p:cNvPr id="218" name="Google Shape;218;p24"/>
          <p:cNvSpPr txBox="1"/>
          <p:nvPr>
            <p:ph idx="12" type="sldNum"/>
          </p:nvPr>
        </p:nvSpPr>
        <p:spPr>
          <a:xfrm>
            <a:off x="7885508" y="4412456"/>
            <a:ext cx="565200" cy="2739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600"/>
              </a:spcAft>
              <a:buClr>
                <a:srgbClr val="F2F2F2"/>
              </a:buClr>
              <a:buSzPts val="700"/>
              <a:buFont typeface="Calibri"/>
              <a:buNone/>
            </a:pPr>
            <a:fld id="{00000000-1234-1234-1234-123412341234}" type="slidenum">
              <a:rPr b="1" lang="en-US" sz="700">
                <a:solidFill>
                  <a:srgbClr val="F2F2F2"/>
                </a:solidFill>
                <a:latin typeface="Calibri"/>
                <a:ea typeface="Calibri"/>
                <a:cs typeface="Calibri"/>
                <a:sym typeface="Calibri"/>
              </a:rPr>
              <a:t>‹#›</a:t>
            </a:fld>
            <a:endParaRPr b="1" sz="700">
              <a:solidFill>
                <a:srgbClr val="F2F2F2"/>
              </a:solidFill>
              <a:latin typeface="Calibri"/>
              <a:ea typeface="Calibri"/>
              <a:cs typeface="Calibri"/>
              <a:sym typeface="Calibri"/>
            </a:endParaRPr>
          </a:p>
        </p:txBody>
      </p:sp>
      <p:pic>
        <p:nvPicPr>
          <p:cNvPr id="219" name="Google Shape;219;p24"/>
          <p:cNvPicPr preferRelativeResize="0"/>
          <p:nvPr/>
        </p:nvPicPr>
        <p:blipFill>
          <a:blip r:embed="rId5">
            <a:alphaModFix/>
          </a:blip>
          <a:stretch>
            <a:fillRect/>
          </a:stretch>
        </p:blipFill>
        <p:spPr>
          <a:xfrm>
            <a:off x="4615575" y="897225"/>
            <a:ext cx="3327550" cy="3180750"/>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653343" y="1787787"/>
            <a:ext cx="2537100" cy="262470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2800"/>
              <a:buFont typeface="Calibri"/>
              <a:buNone/>
            </a:pPr>
            <a:r>
              <a:rPr lang="en-US" sz="3200"/>
              <a:t>Initial</a:t>
            </a:r>
            <a:endParaRPr sz="3200"/>
          </a:p>
          <a:p>
            <a:pPr indent="0" lvl="0" marL="0" rtl="0" algn="l">
              <a:spcBef>
                <a:spcPts val="0"/>
              </a:spcBef>
              <a:spcAft>
                <a:spcPts val="0"/>
              </a:spcAft>
              <a:buClr>
                <a:schemeClr val="lt2"/>
              </a:buClr>
              <a:buSzPts val="2800"/>
              <a:buFont typeface="Calibri"/>
              <a:buNone/>
            </a:pPr>
            <a:r>
              <a:rPr lang="en-US" sz="3200"/>
              <a:t>Sketch</a:t>
            </a:r>
            <a:endParaRPr sz="3200"/>
          </a:p>
        </p:txBody>
      </p:sp>
      <p:pic>
        <p:nvPicPr>
          <p:cNvPr descr="地图的截图&#10;&#10;描述已自动生成" id="225" name="Google Shape;225;p25"/>
          <p:cNvPicPr preferRelativeResize="0"/>
          <p:nvPr/>
        </p:nvPicPr>
        <p:blipFill rotWithShape="1">
          <a:blip r:embed="rId3">
            <a:alphaModFix/>
          </a:blip>
          <a:srcRect b="6634" l="0" r="-1" t="25126"/>
          <a:stretch/>
        </p:blipFill>
        <p:spPr>
          <a:xfrm>
            <a:off x="3490722" y="10"/>
            <a:ext cx="5653278" cy="5143490"/>
          </a:xfrm>
          <a:prstGeom prst="rect">
            <a:avLst/>
          </a:prstGeom>
          <a:noFill/>
          <a:ln>
            <a:noFill/>
          </a:ln>
        </p:spPr>
      </p:pic>
      <p:sp>
        <p:nvSpPr>
          <p:cNvPr id="226" name="Google Shape;226;p25"/>
          <p:cNvSpPr txBox="1"/>
          <p:nvPr>
            <p:ph idx="12" type="sldNum"/>
          </p:nvPr>
        </p:nvSpPr>
        <p:spPr>
          <a:xfrm>
            <a:off x="7885508" y="4412456"/>
            <a:ext cx="565159" cy="27384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600"/>
              </a:spcAft>
              <a:buClr>
                <a:srgbClr val="FFFFFF"/>
              </a:buClr>
              <a:buSzPts val="700"/>
              <a:buFont typeface="Calibri"/>
              <a:buNone/>
            </a:pPr>
            <a:fld id="{00000000-1234-1234-1234-123412341234}" type="slidenum">
              <a:rPr lang="en-US" sz="700">
                <a:solidFill>
                  <a:srgbClr val="FFFFFF"/>
                </a:solidFill>
                <a:latin typeface="Calibri"/>
                <a:ea typeface="Calibri"/>
                <a:cs typeface="Calibri"/>
                <a:sym typeface="Calibri"/>
              </a:rPr>
              <a:t>‹#›</a:t>
            </a:fld>
            <a:endParaRPr sz="700">
              <a:solidFill>
                <a:srgbClr val="FFFFFF"/>
              </a:solidFill>
              <a:latin typeface="Calibri"/>
              <a:ea typeface="Calibri"/>
              <a:cs typeface="Calibri"/>
              <a:sym typeface="Calibri"/>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26"/>
          <p:cNvSpPr txBox="1"/>
          <p:nvPr>
            <p:ph type="title"/>
          </p:nvPr>
        </p:nvSpPr>
        <p:spPr>
          <a:xfrm>
            <a:off x="475307" y="457199"/>
            <a:ext cx="2559867" cy="395525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Calibri"/>
              <a:buNone/>
            </a:pPr>
            <a:r>
              <a:rPr lang="en-US" sz="4000">
                <a:solidFill>
                  <a:schemeClr val="lt2"/>
                </a:solidFill>
                <a:latin typeface="Calibri"/>
                <a:ea typeface="Calibri"/>
                <a:cs typeface="Calibri"/>
                <a:sym typeface="Calibri"/>
              </a:rPr>
              <a:t>Items</a:t>
            </a:r>
            <a:endParaRPr/>
          </a:p>
        </p:txBody>
      </p:sp>
      <p:pic>
        <p:nvPicPr>
          <p:cNvPr id="232" name="Google Shape;232;p26"/>
          <p:cNvPicPr preferRelativeResize="0"/>
          <p:nvPr/>
        </p:nvPicPr>
        <p:blipFill rotWithShape="1">
          <a:blip r:embed="rId4">
            <a:alphaModFix/>
          </a:blip>
          <a:srcRect b="1446" l="0" r="2806" t="964"/>
          <a:stretch/>
        </p:blipFill>
        <p:spPr>
          <a:xfrm>
            <a:off x="3479292" y="1"/>
            <a:ext cx="5664708" cy="5143499"/>
          </a:xfrm>
          <a:prstGeom prst="rect">
            <a:avLst/>
          </a:prstGeom>
          <a:noFill/>
          <a:ln>
            <a:noFill/>
          </a:ln>
        </p:spPr>
      </p:pic>
      <p:sp>
        <p:nvSpPr>
          <p:cNvPr id="233" name="Google Shape;233;p26"/>
          <p:cNvSpPr txBox="1"/>
          <p:nvPr>
            <p:ph idx="12" type="sldNum"/>
          </p:nvPr>
        </p:nvSpPr>
        <p:spPr>
          <a:xfrm>
            <a:off x="7885508" y="4412456"/>
            <a:ext cx="565159" cy="27384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600"/>
              </a:spcAft>
              <a:buClr>
                <a:srgbClr val="F2F2F2"/>
              </a:buClr>
              <a:buSzPts val="700"/>
              <a:buFont typeface="Calibri"/>
              <a:buNone/>
            </a:pPr>
            <a:fld id="{00000000-1234-1234-1234-123412341234}" type="slidenum">
              <a:rPr lang="en-US" sz="700">
                <a:solidFill>
                  <a:srgbClr val="F2F2F2"/>
                </a:solidFill>
                <a:latin typeface="Calibri"/>
                <a:ea typeface="Calibri"/>
                <a:cs typeface="Calibri"/>
                <a:sym typeface="Calibri"/>
              </a:rPr>
              <a:t>‹#›</a:t>
            </a:fld>
            <a:endParaRPr sz="700">
              <a:solidFill>
                <a:srgbClr val="F2F2F2"/>
              </a:solidFill>
              <a:latin typeface="Calibri"/>
              <a:ea typeface="Calibri"/>
              <a:cs typeface="Calibri"/>
              <a:sym typeface="Calibri"/>
            </a:endParaRPr>
          </a:p>
        </p:txBody>
      </p:sp>
      <p:grpSp>
        <p:nvGrpSpPr>
          <p:cNvPr id="234" name="Google Shape;234;p26"/>
          <p:cNvGrpSpPr/>
          <p:nvPr/>
        </p:nvGrpSpPr>
        <p:grpSpPr>
          <a:xfrm>
            <a:off x="3962064" y="781446"/>
            <a:ext cx="4699160" cy="3176290"/>
            <a:chOff x="174" y="249184"/>
            <a:chExt cx="4699160" cy="3176290"/>
          </a:xfrm>
        </p:grpSpPr>
        <p:sp>
          <p:nvSpPr>
            <p:cNvPr id="235" name="Google Shape;235;p26"/>
            <p:cNvSpPr/>
            <p:nvPr/>
          </p:nvSpPr>
          <p:spPr>
            <a:xfrm>
              <a:off x="385926" y="249184"/>
              <a:ext cx="631230" cy="63123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174" y="1100894"/>
              <a:ext cx="1402734" cy="5610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txBox="1"/>
            <p:nvPr/>
          </p:nvSpPr>
          <p:spPr>
            <a:xfrm>
              <a:off x="174" y="1100894"/>
              <a:ext cx="1402734" cy="561093"/>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000"/>
                <a:buFont typeface="Calibri"/>
                <a:buNone/>
              </a:pPr>
              <a:r>
                <a:rPr b="0" i="0" lang="en-US" sz="2000" u="none" cap="none" strike="noStrike">
                  <a:solidFill>
                    <a:schemeClr val="lt1"/>
                  </a:solidFill>
                  <a:latin typeface="Calibri"/>
                  <a:ea typeface="Calibri"/>
                  <a:cs typeface="Calibri"/>
                  <a:sym typeface="Calibri"/>
                </a:rPr>
                <a:t>Wall</a:t>
              </a:r>
              <a:endParaRPr/>
            </a:p>
          </p:txBody>
        </p:sp>
        <p:sp>
          <p:nvSpPr>
            <p:cNvPr id="238" name="Google Shape;238;p26"/>
            <p:cNvSpPr/>
            <p:nvPr/>
          </p:nvSpPr>
          <p:spPr>
            <a:xfrm>
              <a:off x="2034139" y="249184"/>
              <a:ext cx="631230" cy="631230"/>
            </a:xfrm>
            <a:prstGeom prst="rect">
              <a:avLst/>
            </a:prstGeom>
            <a:blipFill rotWithShape="1">
              <a:blip r:embed="rId6">
                <a:alphaModFix/>
              </a:blip>
              <a:stretch>
                <a:fillRect b="0" l="-3999" r="-3999"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1648387" y="1100894"/>
              <a:ext cx="1402734" cy="5610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txBox="1"/>
            <p:nvPr/>
          </p:nvSpPr>
          <p:spPr>
            <a:xfrm>
              <a:off x="1648387" y="1100894"/>
              <a:ext cx="1402734" cy="561093"/>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000"/>
                <a:buFont typeface="Calibri"/>
                <a:buNone/>
              </a:pPr>
              <a:r>
                <a:rPr b="0" i="0" lang="en-US" sz="2000" u="none" cap="none" strike="noStrike">
                  <a:solidFill>
                    <a:schemeClr val="lt1"/>
                  </a:solidFill>
                  <a:latin typeface="Calibri"/>
                  <a:ea typeface="Calibri"/>
                  <a:cs typeface="Calibri"/>
                  <a:sym typeface="Calibri"/>
                </a:rPr>
                <a:t>Pacman</a:t>
              </a:r>
              <a:endParaRPr/>
            </a:p>
          </p:txBody>
        </p:sp>
        <p:sp>
          <p:nvSpPr>
            <p:cNvPr id="241" name="Google Shape;241;p26"/>
            <p:cNvSpPr/>
            <p:nvPr/>
          </p:nvSpPr>
          <p:spPr>
            <a:xfrm>
              <a:off x="3682352" y="249184"/>
              <a:ext cx="631230" cy="631230"/>
            </a:xfrm>
            <a:prstGeom prst="rect">
              <a:avLst/>
            </a:prstGeom>
            <a:blipFill rotWithShape="1">
              <a:blip r:embed="rId7">
                <a:alphaModFix/>
              </a:blip>
              <a:stretch>
                <a:fillRect b="-2999" l="0" r="0" t="-2999"/>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3296600" y="1100894"/>
              <a:ext cx="1402734" cy="5610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txBox="1"/>
            <p:nvPr/>
          </p:nvSpPr>
          <p:spPr>
            <a:xfrm>
              <a:off x="3296600" y="1100894"/>
              <a:ext cx="1402734" cy="561093"/>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000"/>
                <a:buFont typeface="Calibri"/>
                <a:buNone/>
              </a:pPr>
              <a:r>
                <a:rPr b="0" i="0" lang="en-US" sz="2000" u="none" cap="none" strike="noStrike">
                  <a:solidFill>
                    <a:schemeClr val="lt1"/>
                  </a:solidFill>
                  <a:latin typeface="Calibri"/>
                  <a:ea typeface="Calibri"/>
                  <a:cs typeface="Calibri"/>
                  <a:sym typeface="Calibri"/>
                </a:rPr>
                <a:t>Ghost</a:t>
              </a:r>
              <a:endParaRPr/>
            </a:p>
          </p:txBody>
        </p:sp>
        <p:sp>
          <p:nvSpPr>
            <p:cNvPr id="244" name="Google Shape;244;p26"/>
            <p:cNvSpPr/>
            <p:nvPr/>
          </p:nvSpPr>
          <p:spPr>
            <a:xfrm>
              <a:off x="385926" y="2012671"/>
              <a:ext cx="631230" cy="631230"/>
            </a:xfrm>
            <a:prstGeom prst="rect">
              <a:avLst/>
            </a:prstGeom>
            <a:blipFill rotWithShape="1">
              <a:blip r:embed="rId8">
                <a:alphaModFix/>
              </a:blip>
              <a:stretch>
                <a:fillRect b="-8998" l="0" r="0" t="-8999"/>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174" y="2864381"/>
              <a:ext cx="1402734" cy="5610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txBox="1"/>
            <p:nvPr/>
          </p:nvSpPr>
          <p:spPr>
            <a:xfrm>
              <a:off x="174" y="2864381"/>
              <a:ext cx="1402734" cy="561093"/>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000"/>
                <a:buFont typeface="Calibri"/>
                <a:buNone/>
              </a:pPr>
              <a:r>
                <a:rPr b="0" i="0" lang="en-US" sz="2000" u="none" cap="none" strike="noStrike">
                  <a:solidFill>
                    <a:schemeClr val="lt1"/>
                  </a:solidFill>
                  <a:latin typeface="Calibri"/>
                  <a:ea typeface="Calibri"/>
                  <a:cs typeface="Calibri"/>
                  <a:sym typeface="Calibri"/>
                </a:rPr>
                <a:t>Pac </a:t>
              </a:r>
              <a:r>
                <a:rPr lang="en-US" sz="2000">
                  <a:solidFill>
                    <a:schemeClr val="lt1"/>
                  </a:solidFill>
                  <a:latin typeface="Calibri"/>
                  <a:ea typeface="Calibri"/>
                  <a:cs typeface="Calibri"/>
                  <a:sym typeface="Calibri"/>
                </a:rPr>
                <a:t>D</a:t>
              </a:r>
              <a:r>
                <a:rPr b="0" i="0" lang="en-US" sz="2000" u="none" cap="none" strike="noStrike">
                  <a:solidFill>
                    <a:schemeClr val="lt1"/>
                  </a:solidFill>
                  <a:latin typeface="Calibri"/>
                  <a:ea typeface="Calibri"/>
                  <a:cs typeface="Calibri"/>
                  <a:sym typeface="Calibri"/>
                </a:rPr>
                <a:t>ots</a:t>
              </a:r>
              <a:endParaRPr/>
            </a:p>
          </p:txBody>
        </p:sp>
        <p:sp>
          <p:nvSpPr>
            <p:cNvPr id="247" name="Google Shape;247;p26"/>
            <p:cNvSpPr/>
            <p:nvPr/>
          </p:nvSpPr>
          <p:spPr>
            <a:xfrm>
              <a:off x="2034139" y="2012671"/>
              <a:ext cx="631230" cy="631230"/>
            </a:xfrm>
            <a:prstGeom prst="rect">
              <a:avLst/>
            </a:prstGeom>
            <a:blipFill rotWithShape="1">
              <a:blip r:embed="rId9">
                <a:alphaModFix/>
              </a:blip>
              <a:stretch>
                <a:fillRect b="0" l="-6998" r="-6999"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a:off x="1648387" y="2864381"/>
              <a:ext cx="1402734" cy="5610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txBox="1"/>
            <p:nvPr/>
          </p:nvSpPr>
          <p:spPr>
            <a:xfrm>
              <a:off x="1648387" y="2864381"/>
              <a:ext cx="1402734" cy="561093"/>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Info B</a:t>
              </a:r>
              <a:r>
                <a:rPr b="0" i="0" lang="en-US" sz="2000" u="none" cap="none" strike="noStrike">
                  <a:solidFill>
                    <a:schemeClr val="lt1"/>
                  </a:solidFill>
                  <a:latin typeface="Calibri"/>
                  <a:ea typeface="Calibri"/>
                  <a:cs typeface="Calibri"/>
                  <a:sym typeface="Calibri"/>
                </a:rPr>
                <a:t>oard</a:t>
              </a:r>
              <a:endParaRPr/>
            </a:p>
          </p:txBody>
        </p:sp>
        <p:sp>
          <p:nvSpPr>
            <p:cNvPr id="250" name="Google Shape;250;p26"/>
            <p:cNvSpPr/>
            <p:nvPr/>
          </p:nvSpPr>
          <p:spPr>
            <a:xfrm>
              <a:off x="3682352" y="2012671"/>
              <a:ext cx="631230" cy="631230"/>
            </a:xfrm>
            <a:prstGeom prst="rect">
              <a:avLst/>
            </a:prstGeom>
            <a:blipFill rotWithShape="1">
              <a:blip r:embed="rId10">
                <a:alphaModFix/>
              </a:blip>
              <a:stretch>
                <a:fillRect b="0" l="-3999" r="-3999"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3296600" y="2864381"/>
              <a:ext cx="1402734" cy="5610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txBox="1"/>
            <p:nvPr/>
          </p:nvSpPr>
          <p:spPr>
            <a:xfrm>
              <a:off x="3296600" y="2864381"/>
              <a:ext cx="1402734" cy="561093"/>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000"/>
                <a:buFont typeface="Calibri"/>
                <a:buNone/>
              </a:pPr>
              <a:r>
                <a:rPr b="0" i="0" lang="en-US" sz="2000" u="none" cap="none" strike="noStrike">
                  <a:solidFill>
                    <a:schemeClr val="lt1"/>
                  </a:solidFill>
                  <a:latin typeface="Calibri"/>
                  <a:ea typeface="Calibri"/>
                  <a:cs typeface="Calibri"/>
                  <a:sym typeface="Calibri"/>
                </a:rPr>
                <a:t>Other </a:t>
              </a:r>
              <a:r>
                <a:rPr lang="en-US" sz="2000">
                  <a:solidFill>
                    <a:schemeClr val="lt1"/>
                  </a:solidFill>
                  <a:latin typeface="Calibri"/>
                  <a:ea typeface="Calibri"/>
                  <a:cs typeface="Calibri"/>
                  <a:sym typeface="Calibri"/>
                </a:rPr>
                <a:t>F</a:t>
              </a:r>
              <a:r>
                <a:rPr b="0" i="0" lang="en-US" sz="2000" u="none" cap="none" strike="noStrike">
                  <a:solidFill>
                    <a:schemeClr val="lt1"/>
                  </a:solidFill>
                  <a:latin typeface="Calibri"/>
                  <a:ea typeface="Calibri"/>
                  <a:cs typeface="Calibri"/>
                  <a:sym typeface="Calibri"/>
                </a:rPr>
                <a:t>eatures</a:t>
              </a:r>
              <a:endParaRPr/>
            </a:p>
          </p:txBody>
        </p:sp>
      </p:gr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6" name="Shape 256"/>
        <p:cNvGrpSpPr/>
        <p:nvPr/>
      </p:nvGrpSpPr>
      <p:grpSpPr>
        <a:xfrm>
          <a:off x="0" y="0"/>
          <a:ext cx="0" cy="0"/>
          <a:chOff x="0" y="0"/>
          <a:chExt cx="0" cy="0"/>
        </a:xfrm>
      </p:grpSpPr>
      <p:pic>
        <p:nvPicPr>
          <p:cNvPr id="257" name="Google Shape;257;p27"/>
          <p:cNvPicPr preferRelativeResize="0"/>
          <p:nvPr/>
        </p:nvPicPr>
        <p:blipFill rotWithShape="1">
          <a:blip r:embed="rId4">
            <a:alphaModFix/>
          </a:blip>
          <a:srcRect b="0" l="0" r="0" t="0"/>
          <a:stretch/>
        </p:blipFill>
        <p:spPr>
          <a:xfrm>
            <a:off x="1746581" y="224560"/>
            <a:ext cx="7397420" cy="4593431"/>
          </a:xfrm>
          <a:prstGeom prst="rect">
            <a:avLst/>
          </a:prstGeom>
          <a:noFill/>
          <a:ln>
            <a:noFill/>
          </a:ln>
        </p:spPr>
      </p:pic>
      <p:sp>
        <p:nvSpPr>
          <p:cNvPr id="258" name="Google Shape;258;p27"/>
          <p:cNvSpPr txBox="1"/>
          <p:nvPr>
            <p:ph type="title"/>
          </p:nvPr>
        </p:nvSpPr>
        <p:spPr>
          <a:xfrm>
            <a:off x="0" y="330200"/>
            <a:ext cx="2419349" cy="105410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2800"/>
              <a:buFont typeface="Calibri"/>
              <a:buNone/>
            </a:pPr>
            <a:r>
              <a:rPr b="1" lang="en-US" sz="2880" cap="none">
                <a:solidFill>
                  <a:schemeClr val="lt2"/>
                </a:solidFill>
                <a:latin typeface="Calibri"/>
                <a:ea typeface="Calibri"/>
                <a:cs typeface="Calibri"/>
                <a:sym typeface="Calibri"/>
              </a:rPr>
              <a:t>Game Overview</a:t>
            </a:r>
            <a:endParaRPr/>
          </a:p>
        </p:txBody>
      </p:sp>
      <p:pic>
        <p:nvPicPr>
          <p:cNvPr id="259" name="Google Shape;259;p27"/>
          <p:cNvPicPr preferRelativeResize="0"/>
          <p:nvPr/>
        </p:nvPicPr>
        <p:blipFill rotWithShape="1">
          <a:blip r:embed="rId5">
            <a:alphaModFix/>
          </a:blip>
          <a:srcRect b="1446" l="0" r="2806" t="964"/>
          <a:stretch/>
        </p:blipFill>
        <p:spPr>
          <a:xfrm>
            <a:off x="3414712" y="0"/>
            <a:ext cx="5729289" cy="5143500"/>
          </a:xfrm>
          <a:prstGeom prst="rect">
            <a:avLst/>
          </a:prstGeom>
          <a:noFill/>
          <a:ln>
            <a:noFill/>
          </a:ln>
        </p:spPr>
      </p:pic>
      <p:pic>
        <p:nvPicPr>
          <p:cNvPr id="260" name="Google Shape;260;p27"/>
          <p:cNvPicPr preferRelativeResize="0"/>
          <p:nvPr/>
        </p:nvPicPr>
        <p:blipFill rotWithShape="1">
          <a:blip r:embed="rId5">
            <a:alphaModFix/>
          </a:blip>
          <a:srcRect b="1446" l="0" r="2806" t="964"/>
          <a:stretch/>
        </p:blipFill>
        <p:spPr>
          <a:xfrm>
            <a:off x="5626101" y="0"/>
            <a:ext cx="3517899" cy="5143500"/>
          </a:xfrm>
          <a:prstGeom prst="rect">
            <a:avLst/>
          </a:prstGeom>
          <a:noFill/>
          <a:ln>
            <a:noFill/>
          </a:ln>
        </p:spPr>
      </p:pic>
      <p:sp>
        <p:nvSpPr>
          <p:cNvPr id="261" name="Google Shape;261;p27"/>
          <p:cNvSpPr txBox="1"/>
          <p:nvPr>
            <p:ph idx="12" type="sldNum"/>
          </p:nvPr>
        </p:nvSpPr>
        <p:spPr>
          <a:xfrm>
            <a:off x="75727" y="4731543"/>
            <a:ext cx="565159" cy="27384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600"/>
              </a:spcAft>
              <a:buClr>
                <a:srgbClr val="FFFFFF"/>
              </a:buClr>
              <a:buSzPts val="700"/>
              <a:buFont typeface="Calibri"/>
              <a:buNone/>
            </a:pPr>
            <a:fld id="{00000000-1234-1234-1234-123412341234}" type="slidenum">
              <a:rPr b="1" lang="en-US" sz="700">
                <a:solidFill>
                  <a:srgbClr val="FFFFFF"/>
                </a:solidFill>
                <a:latin typeface="Calibri"/>
                <a:ea typeface="Calibri"/>
                <a:cs typeface="Calibri"/>
                <a:sym typeface="Calibri"/>
              </a:rPr>
              <a:t>‹#›</a:t>
            </a:fld>
            <a:endParaRPr b="1" sz="700">
              <a:solidFill>
                <a:srgbClr val="FFFFFF"/>
              </a:solidFill>
              <a:latin typeface="Calibri"/>
              <a:ea typeface="Calibri"/>
              <a:cs typeface="Calibri"/>
              <a:sym typeface="Calibri"/>
            </a:endParaRPr>
          </a:p>
        </p:txBody>
      </p:sp>
      <p:sp>
        <p:nvSpPr>
          <p:cNvPr id="262" name="Google Shape;262;p27"/>
          <p:cNvSpPr txBox="1"/>
          <p:nvPr/>
        </p:nvSpPr>
        <p:spPr>
          <a:xfrm>
            <a:off x="3414700" y="4818000"/>
            <a:ext cx="48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6"/>
              </a:rPr>
              <a:t>https://pacman-team-dragonball.herokuapp.com/</a:t>
            </a:r>
            <a:endParaRPr>
              <a:solidFill>
                <a:srgbClr val="FFFFFF"/>
              </a:solidFill>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28"/>
          <p:cNvSpPr txBox="1"/>
          <p:nvPr>
            <p:ph type="title"/>
          </p:nvPr>
        </p:nvSpPr>
        <p:spPr>
          <a:xfrm>
            <a:off x="475307" y="457199"/>
            <a:ext cx="2559867" cy="395525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Calibri"/>
              <a:buNone/>
            </a:pPr>
            <a:r>
              <a:rPr b="1" lang="en-US" sz="4000" cap="none">
                <a:solidFill>
                  <a:schemeClr val="lt2"/>
                </a:solidFill>
                <a:latin typeface="Calibri"/>
                <a:ea typeface="Calibri"/>
                <a:cs typeface="Calibri"/>
                <a:sym typeface="Calibri"/>
              </a:rPr>
              <a:t>Use Cases</a:t>
            </a:r>
            <a:endParaRPr/>
          </a:p>
        </p:txBody>
      </p:sp>
      <p:pic>
        <p:nvPicPr>
          <p:cNvPr id="268" name="Google Shape;268;p28"/>
          <p:cNvPicPr preferRelativeResize="0"/>
          <p:nvPr/>
        </p:nvPicPr>
        <p:blipFill rotWithShape="1">
          <a:blip r:embed="rId4">
            <a:alphaModFix/>
          </a:blip>
          <a:srcRect b="1446" l="0" r="2806" t="964"/>
          <a:stretch/>
        </p:blipFill>
        <p:spPr>
          <a:xfrm>
            <a:off x="3479292" y="1"/>
            <a:ext cx="5664708" cy="5143499"/>
          </a:xfrm>
          <a:prstGeom prst="rect">
            <a:avLst/>
          </a:prstGeom>
          <a:noFill/>
          <a:ln>
            <a:noFill/>
          </a:ln>
        </p:spPr>
      </p:pic>
      <p:sp>
        <p:nvSpPr>
          <p:cNvPr id="269" name="Google Shape;269;p28"/>
          <p:cNvSpPr txBox="1"/>
          <p:nvPr>
            <p:ph idx="12" type="sldNum"/>
          </p:nvPr>
        </p:nvSpPr>
        <p:spPr>
          <a:xfrm>
            <a:off x="7885508" y="4412456"/>
            <a:ext cx="565159" cy="27384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600"/>
              </a:spcAft>
              <a:buClr>
                <a:srgbClr val="F2F2F2"/>
              </a:buClr>
              <a:buSzPts val="700"/>
              <a:buFont typeface="Calibri"/>
              <a:buNone/>
            </a:pPr>
            <a:fld id="{00000000-1234-1234-1234-123412341234}" type="slidenum">
              <a:rPr b="1" lang="en-US" sz="700">
                <a:solidFill>
                  <a:srgbClr val="F2F2F2"/>
                </a:solidFill>
                <a:latin typeface="Calibri"/>
                <a:ea typeface="Calibri"/>
                <a:cs typeface="Calibri"/>
                <a:sym typeface="Calibri"/>
              </a:rPr>
              <a:t>‹#›</a:t>
            </a:fld>
            <a:endParaRPr b="1" sz="700">
              <a:solidFill>
                <a:srgbClr val="F2F2F2"/>
              </a:solidFill>
              <a:latin typeface="Calibri"/>
              <a:ea typeface="Calibri"/>
              <a:cs typeface="Calibri"/>
              <a:sym typeface="Calibri"/>
            </a:endParaRPr>
          </a:p>
        </p:txBody>
      </p:sp>
      <p:grpSp>
        <p:nvGrpSpPr>
          <p:cNvPr id="270" name="Google Shape;270;p28"/>
          <p:cNvGrpSpPr/>
          <p:nvPr/>
        </p:nvGrpSpPr>
        <p:grpSpPr>
          <a:xfrm>
            <a:off x="3961890" y="1129394"/>
            <a:ext cx="4699509" cy="2480395"/>
            <a:chOff x="0" y="597132"/>
            <a:chExt cx="4699509" cy="2480395"/>
          </a:xfrm>
        </p:grpSpPr>
        <p:sp>
          <p:nvSpPr>
            <p:cNvPr id="271" name="Google Shape;271;p28"/>
            <p:cNvSpPr/>
            <p:nvPr/>
          </p:nvSpPr>
          <p:spPr>
            <a:xfrm>
              <a:off x="0" y="597132"/>
              <a:ext cx="4699509" cy="1102398"/>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333475" y="845171"/>
              <a:ext cx="606318" cy="606318"/>
            </a:xfrm>
            <a:prstGeom prst="rect">
              <a:avLst/>
            </a:prstGeom>
            <a:blipFill rotWithShape="1">
              <a:blip r:embed="rId5">
                <a:alphaModFix/>
              </a:blip>
              <a:stretch>
                <a:fillRect b="-2999" l="0" r="0" t="-2999"/>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1273269" y="597132"/>
              <a:ext cx="3426239" cy="11023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txBox="1"/>
            <p:nvPr/>
          </p:nvSpPr>
          <p:spPr>
            <a:xfrm>
              <a:off x="1273269" y="597132"/>
              <a:ext cx="3426239" cy="1102398"/>
            </a:xfrm>
            <a:prstGeom prst="rect">
              <a:avLst/>
            </a:prstGeom>
            <a:noFill/>
            <a:ln>
              <a:noFill/>
            </a:ln>
          </p:spPr>
          <p:txBody>
            <a:bodyPr anchorCtr="0" anchor="ctr" bIns="116650" lIns="116650" spcFirstLastPara="1" rIns="116650" wrap="square" tIns="116650">
              <a:noAutofit/>
            </a:bodyPr>
            <a:lstStyle/>
            <a:p>
              <a:pPr indent="0" lvl="0" marL="0" marR="0" rtl="0" algn="l">
                <a:lnSpc>
                  <a:spcPct val="100000"/>
                </a:lnSpc>
                <a:spcBef>
                  <a:spcPts val="0"/>
                </a:spcBef>
                <a:spcAft>
                  <a:spcPts val="0"/>
                </a:spcAft>
                <a:buClr>
                  <a:schemeClr val="lt1"/>
                </a:buClr>
                <a:buSzPts val="2500"/>
                <a:buFont typeface="Calibri"/>
                <a:buNone/>
              </a:pPr>
              <a:r>
                <a:rPr b="0" i="0" lang="en-US" sz="2500" u="none" cap="none" strike="noStrike">
                  <a:solidFill>
                    <a:schemeClr val="lt1"/>
                  </a:solidFill>
                  <a:latin typeface="Calibri"/>
                  <a:ea typeface="Calibri"/>
                  <a:cs typeface="Calibri"/>
                  <a:sym typeface="Calibri"/>
                </a:rPr>
                <a:t>Pacman</a:t>
              </a:r>
              <a:endParaRPr/>
            </a:p>
          </p:txBody>
        </p:sp>
        <p:sp>
          <p:nvSpPr>
            <p:cNvPr id="275" name="Google Shape;275;p28"/>
            <p:cNvSpPr/>
            <p:nvPr/>
          </p:nvSpPr>
          <p:spPr>
            <a:xfrm>
              <a:off x="0" y="1975129"/>
              <a:ext cx="4699509" cy="1102398"/>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333475" y="2223169"/>
              <a:ext cx="606318" cy="606318"/>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1273269" y="1975129"/>
              <a:ext cx="3426239" cy="11023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txBox="1"/>
            <p:nvPr/>
          </p:nvSpPr>
          <p:spPr>
            <a:xfrm>
              <a:off x="1273269" y="1975129"/>
              <a:ext cx="3426239" cy="1102398"/>
            </a:xfrm>
            <a:prstGeom prst="rect">
              <a:avLst/>
            </a:prstGeom>
            <a:noFill/>
            <a:ln>
              <a:noFill/>
            </a:ln>
          </p:spPr>
          <p:txBody>
            <a:bodyPr anchorCtr="0" anchor="ctr" bIns="116650" lIns="116650" spcFirstLastPara="1" rIns="116650" wrap="square" tIns="116650">
              <a:noAutofit/>
            </a:bodyPr>
            <a:lstStyle/>
            <a:p>
              <a:pPr indent="0" lvl="0" marL="0" marR="0" rtl="0" algn="l">
                <a:lnSpc>
                  <a:spcPct val="100000"/>
                </a:lnSpc>
                <a:spcBef>
                  <a:spcPts val="0"/>
                </a:spcBef>
                <a:spcAft>
                  <a:spcPts val="0"/>
                </a:spcAft>
                <a:buClr>
                  <a:schemeClr val="lt1"/>
                </a:buClr>
                <a:buSzPts val="2500"/>
                <a:buFont typeface="Calibri"/>
                <a:buNone/>
              </a:pPr>
              <a:r>
                <a:rPr b="0" i="0" lang="en-US" sz="2500" u="none" cap="none" strike="noStrike">
                  <a:solidFill>
                    <a:schemeClr val="lt1"/>
                  </a:solidFill>
                  <a:latin typeface="Calibri"/>
                  <a:ea typeface="Calibri"/>
                  <a:cs typeface="Calibri"/>
                  <a:sym typeface="Calibri"/>
                </a:rPr>
                <a:t>Ghost</a:t>
              </a:r>
              <a:endParaRPr/>
            </a:p>
          </p:txBody>
        </p:sp>
      </p:gr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29"/>
          <p:cNvSpPr txBox="1"/>
          <p:nvPr>
            <p:ph type="title"/>
          </p:nvPr>
        </p:nvSpPr>
        <p:spPr>
          <a:xfrm>
            <a:off x="3959604" y="457200"/>
            <a:ext cx="4383569" cy="72783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Calibri"/>
              <a:buNone/>
            </a:pPr>
            <a:r>
              <a:rPr b="1" lang="en-US" sz="4000" cap="none">
                <a:solidFill>
                  <a:schemeClr val="lt2"/>
                </a:solidFill>
                <a:latin typeface="Calibri"/>
                <a:ea typeface="Calibri"/>
                <a:cs typeface="Calibri"/>
                <a:sym typeface="Calibri"/>
              </a:rPr>
              <a:t>Pacman</a:t>
            </a:r>
            <a:endParaRPr/>
          </a:p>
        </p:txBody>
      </p:sp>
      <p:pic>
        <p:nvPicPr>
          <p:cNvPr id="284" name="Google Shape;284;p29"/>
          <p:cNvPicPr preferRelativeResize="0"/>
          <p:nvPr/>
        </p:nvPicPr>
        <p:blipFill rotWithShape="1">
          <a:blip r:embed="rId4">
            <a:alphaModFix/>
          </a:blip>
          <a:srcRect b="1446" l="0" r="2806" t="964"/>
          <a:stretch/>
        </p:blipFill>
        <p:spPr>
          <a:xfrm>
            <a:off x="-7987" y="0"/>
            <a:ext cx="3725022" cy="5143500"/>
          </a:xfrm>
          <a:prstGeom prst="rect">
            <a:avLst/>
          </a:prstGeom>
          <a:noFill/>
          <a:ln>
            <a:noFill/>
          </a:ln>
        </p:spPr>
      </p:pic>
      <p:pic>
        <p:nvPicPr>
          <p:cNvPr id="285" name="Google Shape;285;p29"/>
          <p:cNvPicPr preferRelativeResize="0"/>
          <p:nvPr/>
        </p:nvPicPr>
        <p:blipFill rotWithShape="1">
          <a:blip r:embed="rId5">
            <a:alphaModFix/>
          </a:blip>
          <a:srcRect b="0" l="0" r="0" t="0"/>
          <a:stretch/>
        </p:blipFill>
        <p:spPr>
          <a:xfrm>
            <a:off x="474611" y="816154"/>
            <a:ext cx="3002395" cy="3160416"/>
          </a:xfrm>
          <a:prstGeom prst="rect">
            <a:avLst/>
          </a:prstGeom>
          <a:noFill/>
          <a:ln>
            <a:noFill/>
          </a:ln>
        </p:spPr>
      </p:pic>
      <p:sp>
        <p:nvSpPr>
          <p:cNvPr id="286" name="Google Shape;286;p29"/>
          <p:cNvSpPr txBox="1"/>
          <p:nvPr>
            <p:ph idx="1" type="body"/>
          </p:nvPr>
        </p:nvSpPr>
        <p:spPr>
          <a:xfrm>
            <a:off x="3959591" y="1185025"/>
            <a:ext cx="4383600" cy="28995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274320" lvl="0" marL="274320" rtl="0" algn="l">
              <a:spcBef>
                <a:spcPts val="560"/>
              </a:spcBef>
              <a:spcAft>
                <a:spcPts val="0"/>
              </a:spcAft>
              <a:buSzPts val="1960"/>
              <a:buFont typeface="Arial"/>
              <a:buChar char="•"/>
            </a:pPr>
            <a:r>
              <a:rPr lang="en-US" sz="2800">
                <a:solidFill>
                  <a:schemeClr val="lt2"/>
                </a:solidFill>
                <a:latin typeface="Calibri"/>
                <a:ea typeface="Calibri"/>
                <a:cs typeface="Calibri"/>
                <a:sym typeface="Calibri"/>
              </a:rPr>
              <a:t>Move straight</a:t>
            </a:r>
            <a:endParaRPr sz="2800">
              <a:solidFill>
                <a:schemeClr val="lt2"/>
              </a:solidFill>
              <a:latin typeface="Calibri"/>
              <a:ea typeface="Calibri"/>
              <a:cs typeface="Calibri"/>
              <a:sym typeface="Calibri"/>
            </a:endParaRPr>
          </a:p>
          <a:p>
            <a:pPr indent="-274320" lvl="0" marL="274320" rtl="0" algn="l">
              <a:spcBef>
                <a:spcPts val="1160"/>
              </a:spcBef>
              <a:spcAft>
                <a:spcPts val="600"/>
              </a:spcAft>
              <a:buSzPts val="1960"/>
              <a:buFont typeface="Arial"/>
              <a:buChar char="•"/>
            </a:pPr>
            <a:r>
              <a:rPr lang="en-US" sz="2800">
                <a:solidFill>
                  <a:schemeClr val="lt2"/>
                </a:solidFill>
                <a:latin typeface="Calibri"/>
                <a:ea typeface="Calibri"/>
                <a:cs typeface="Calibri"/>
                <a:sym typeface="Calibri"/>
              </a:rPr>
              <a:t>Change </a:t>
            </a:r>
            <a:r>
              <a:rPr lang="en-US" sz="2800"/>
              <a:t>d</a:t>
            </a:r>
            <a:r>
              <a:rPr lang="en-US" sz="2800">
                <a:solidFill>
                  <a:schemeClr val="lt2"/>
                </a:solidFill>
                <a:latin typeface="Calibri"/>
                <a:ea typeface="Calibri"/>
                <a:cs typeface="Calibri"/>
                <a:sym typeface="Calibri"/>
              </a:rPr>
              <a:t>irection</a:t>
            </a:r>
            <a:r>
              <a:rPr lang="en-US" sz="2800"/>
              <a:t> in the next opening, based on the last key pressed.</a:t>
            </a:r>
            <a:endParaRPr/>
          </a:p>
        </p:txBody>
      </p:sp>
      <p:sp>
        <p:nvSpPr>
          <p:cNvPr id="287" name="Google Shape;287;p29"/>
          <p:cNvSpPr txBox="1"/>
          <p:nvPr>
            <p:ph idx="12" type="sldNum"/>
          </p:nvPr>
        </p:nvSpPr>
        <p:spPr>
          <a:xfrm>
            <a:off x="7885508" y="4412456"/>
            <a:ext cx="565159" cy="27384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600"/>
              </a:spcAft>
              <a:buClr>
                <a:srgbClr val="F2F2F2"/>
              </a:buClr>
              <a:buSzPts val="700"/>
              <a:buFont typeface="Calibri"/>
              <a:buNone/>
            </a:pPr>
            <a:fld id="{00000000-1234-1234-1234-123412341234}" type="slidenum">
              <a:rPr b="1" lang="en-US" sz="700">
                <a:solidFill>
                  <a:srgbClr val="F2F2F2"/>
                </a:solidFill>
                <a:latin typeface="Calibri"/>
                <a:ea typeface="Calibri"/>
                <a:cs typeface="Calibri"/>
                <a:sym typeface="Calibri"/>
              </a:rPr>
              <a:t>‹#›</a:t>
            </a:fld>
            <a:endParaRPr b="1" sz="700">
              <a:solidFill>
                <a:srgbClr val="F2F2F2"/>
              </a:solidFill>
              <a:latin typeface="Calibri"/>
              <a:ea typeface="Calibri"/>
              <a:cs typeface="Calibri"/>
              <a:sym typeface="Calibri"/>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石板">
  <a:themeElements>
    <a:clrScheme name="石板">
      <a:dk1>
        <a:srgbClr val="000000"/>
      </a:dk1>
      <a:lt1>
        <a:srgbClr val="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