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488621-0885-428F-BF1F-1BEBF86AB9C8}">
  <a:tblStyle styleId="{94488621-0885-428F-BF1F-1BEBF86AB9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5d36067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5d36067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b7a2133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b7a2133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bb01b5f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dbb01b5f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d5d36067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d5d36067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a649b5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da649b5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da649b5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da649b51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db7a2133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db7a2133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db7a2133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db7a2133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c2cc147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c2cc147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dbb01b5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dbb01b5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5d36067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5d36067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c2cc147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c2cc147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5d36067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5d36067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b7a213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b7a213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b7a2133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db7a2133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d5d36067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d5d36067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d5d36067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d5d36067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a649b51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a649b51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da649b5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da649b5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 Football Analytics Challenge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Baranowski and Bryce Westen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Value of D-Line Positions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067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Random Forest to predict EPA on pass plays based on Down, Distance, and Pressure from each DL position.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variable importance ED and DT are most important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650" y="2006250"/>
            <a:ext cx="4405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pressure lowers EPA consistently (especially on 4th), DE critical on short distance (not on long though)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19475" cy="41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7650" y="1328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Talent Distribution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27650" y="1994500"/>
            <a:ext cx="3210300" cy="24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Edge and DT skewed right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Important to invest in right tail pressure talent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 and NT have relatively even talent distribution by pressure rate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425" y="1154205"/>
            <a:ext cx="4880300" cy="3306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Defending the Run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847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the ball becomes more efficient as the gap moves further from the center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Therefore, positions which can protect the “edge” of the defense may be more valuable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350" y="1446600"/>
            <a:ext cx="4962475" cy="32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Defending the Run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947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Nose tackles and defensive ends impact EPA the most when they record a tackle on a run play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 overall impact on EPA between positions is not material 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225" y="1427750"/>
            <a:ext cx="4867465" cy="29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150" y="1318650"/>
            <a:ext cx="5063631" cy="30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Defending the Run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24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Tackle rate by position decreases as you move further away from the ball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interior lineman have higher tackle rates, the difference between positions is relatively minimal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800" y="1504200"/>
            <a:ext cx="4739666" cy="28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800" y="1266904"/>
            <a:ext cx="4739674" cy="307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D-Line Value on Runs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Random Forest to predict EPA on rush plays based on Down, Distance, gap, and tackle from each DL position.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variable importance ED and DT are most important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8650"/>
            <a:ext cx="4097850" cy="27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tackles consistently lower EPA, especially short ToGo; DT especially important on 3rd and short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this is on run plays directed at each positions’ gap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18049" cy="41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Scenarios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729450" y="1978425"/>
            <a:ext cx="3429600" cy="28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2019, NFL offenses ran more often on early down and short distance opportunities as well as 4th and short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predicted EPA on passing downs in these situations, DE’s were the most impactful when they recorded a pressure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Conversely, on obvious passing downs the predicted EPA when an offense ran the ball was most impacted when DT’s recorded a tackle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325" y="1725175"/>
            <a:ext cx="4790851" cy="294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Most important defensive line positions in order: Edge, DT, DE, 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According to random forest analysis, edge pressures and tackles have the largest impact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DT’s come in second in random forest pass and run analyses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NT’s consistently had the lowest impact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Talent Distribution: Invest in Edge and DT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pressure rates of Edge and DT are skewed right: talent outliers that impact pass game most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DE’s and NT’s have relatively even talent distribution by pressure rate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Talent distribution in run game is unclear due to small sample size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Different in-game scenarios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 general,  few in-game scenarios changed answer to Q-1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On predictable passing plays (longer ToGo) Edge pressure lowers EPA consistently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On unpredictable pass plays (short ToGo) DE pressure very valuable lower EPA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 obvious passing situations, DT’s impact the run the most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following questions: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Which is the most valuable defensive line position?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is the nature of the distribution of talent between said positions?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which in-game or roster construction scenarios would the answer to Question 1 change?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Analysis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Small Sample Size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Tackle rates by run gap too small to evaluate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Unable to determine year-to-year correlation of pressure and tackle rates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Analysis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Compare value of all positions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written several papers on this specific subject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Concluded that lineman are least important defensive position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Secondary players drive defensive production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 for coverage when analyzing defensive line impact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Analyze what drives pressures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Time to throw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Classifying Defensive Positions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purpose of this competition, we will classify defensive positions as follows: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Nose Tackle (NT)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Techniques: 0, 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Defensive Tackle (DT)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Techniques: 2i, 2, 3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Defensive End (DE)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Techniques: 4i, 4, 5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Edge (ED)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Techniques: 7, 6, 9, on ball linebacker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Differentiate between pass and rush plays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 plays given more weight due to higher expected EPA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Pressure and tackles lower EPA for passes and runs respectively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 plays: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Determine value of pressures by position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 pressure rates by position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Forest: Position pressure importance &amp; predict EPA for positional pressure given down and distance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Rush plays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Determine value of tackle by position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 tackle rates by position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Forest: Position tackle importance &amp; predict EPA for positional tackle given down and distance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Overview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Most important defensive line positions in order: Edge, DT, DE, 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Edge &amp; DT  pressures are most valuable (lower EPA most)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Edge &amp; DE pressure at the highest rate, DT not far behind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Outside runs produce highest EPA (the only positive run direction)  so edge tackles are more important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Talent Distribution: Invest in Edge and DT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pressure rates of Edge and DT are skewed right: talent outliers that impact pass game most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Edge that can get pressure and tackle on runs are most valuable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Talent distribution in run game is unclear due to small sample size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Different in-game scenarios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On predictable passing plays (longer ToGo) Edge pressure lowers EPA consistently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On unpredictable pass plays (short ToGo) DE pressure very valuable lower EPA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 obvious passing situations, DT’s impact the run the most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Value of Run vs. Pass</a:t>
            </a:r>
            <a:endParaRPr/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1678200" y="3134350"/>
          <a:ext cx="5791200" cy="1143000"/>
        </p:xfrm>
        <a:graphic>
          <a:graphicData uri="http://schemas.openxmlformats.org/drawingml/2006/table">
            <a:tbl>
              <a:tblPr>
                <a:noFill/>
                <a:tableStyleId>{94488621-0885-428F-BF1F-1BEBF86AB9C8}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Play Type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# of Plays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 of Plays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EPA Per Play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Pass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19,827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60.8%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0.042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12,770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39.2%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-0.068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18"/>
          <p:cNvSpPr txBox="1"/>
          <p:nvPr/>
        </p:nvSpPr>
        <p:spPr>
          <a:xfrm>
            <a:off x="885150" y="1944275"/>
            <a:ext cx="7373700" cy="21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exploring 2019 data provided by NFLFastR: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Team’s passed more than they ran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Team’s were more efficient when the passed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weight will be put on positions which negatively affect an offense’s pass game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Defending the Pass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Sacks and Pressures have a large impact on passing plays</a:t>
            </a:r>
            <a:endParaRPr/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902254" y="2571750"/>
          <a:ext cx="7239000" cy="1950375"/>
        </p:xfrm>
        <a:graphic>
          <a:graphicData uri="http://schemas.openxmlformats.org/drawingml/2006/table">
            <a:tbl>
              <a:tblPr>
                <a:noFill/>
                <a:tableStyleId>{94488621-0885-428F-BF1F-1BEBF86AB9C8}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Effect of Pressures and Sacks (weeks 9-17 in 2019)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Type of Play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EPA Per Play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 Pressure or Sack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0.206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Pressure on Play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-0.405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Sack on Play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-1.71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Defending the Pass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359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Defensive ends and edge defenders make the largest impact when recording a pressure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little difference between the impact of pressures from defensive tackles and nose tackles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375" y="1570250"/>
            <a:ext cx="4629265" cy="27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551" y="1463425"/>
            <a:ext cx="4821011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949" y="1421900"/>
            <a:ext cx="4960193" cy="29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Defending the Pass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530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Pressure rate increases as you move further from the ball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Edge defenders and defensive ends create significantly more pressure than interior lineman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350" y="1672575"/>
            <a:ext cx="4458266" cy="26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Microsoft Office PowerPoint</Application>
  <PresentationFormat>On-screen Show (16:9)</PresentationFormat>
  <Paragraphs>129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Lato</vt:lpstr>
      <vt:lpstr>Raleway</vt:lpstr>
      <vt:lpstr>Streamline</vt:lpstr>
      <vt:lpstr>SIS Football Analytics Challenge</vt:lpstr>
      <vt:lpstr>Purpose</vt:lpstr>
      <vt:lpstr>Classifying Defensive Positions</vt:lpstr>
      <vt:lpstr>Methodology</vt:lpstr>
      <vt:lpstr>Results Overview</vt:lpstr>
      <vt:lpstr>Exploring the Value of Run vs. Pass</vt:lpstr>
      <vt:lpstr>Defending the Pass</vt:lpstr>
      <vt:lpstr>Defending the Pass</vt:lpstr>
      <vt:lpstr>Defending the Pass</vt:lpstr>
      <vt:lpstr>Determining Value of D-Line Positions</vt:lpstr>
      <vt:lpstr>PowerPoint Presentation</vt:lpstr>
      <vt:lpstr>Talent Distribution</vt:lpstr>
      <vt:lpstr>Defending the Run</vt:lpstr>
      <vt:lpstr>Defending the Run</vt:lpstr>
      <vt:lpstr>Defending the Run</vt:lpstr>
      <vt:lpstr>D-Line Value on Runs</vt:lpstr>
      <vt:lpstr>PowerPoint Presentation</vt:lpstr>
      <vt:lpstr>Different Scenarios</vt:lpstr>
      <vt:lpstr>Conclusions</vt:lpstr>
      <vt:lpstr>Limitations and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 Football Analytics Challenge</dc:title>
  <dc:creator>Bryce Westen</dc:creator>
  <cp:lastModifiedBy>Bryce Westen</cp:lastModifiedBy>
  <cp:revision>1</cp:revision>
  <dcterms:modified xsi:type="dcterms:W3CDTF">2020-07-19T23:29:28Z</dcterms:modified>
</cp:coreProperties>
</file>