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272" r:id="rId3"/>
    <p:sldId id="256" r:id="rId4"/>
    <p:sldId id="257" r:id="rId5"/>
    <p:sldId id="266" r:id="rId6"/>
    <p:sldId id="259" r:id="rId7"/>
    <p:sldId id="292" r:id="rId8"/>
    <p:sldId id="260" r:id="rId9"/>
    <p:sldId id="270" r:id="rId10"/>
    <p:sldId id="285" r:id="rId11"/>
    <p:sldId id="284" r:id="rId12"/>
    <p:sldId id="287" r:id="rId13"/>
    <p:sldId id="293" r:id="rId14"/>
    <p:sldId id="294" r:id="rId15"/>
    <p:sldId id="264" r:id="rId16"/>
    <p:sldId id="300" r:id="rId17"/>
    <p:sldId id="261" r:id="rId18"/>
    <p:sldId id="267" r:id="rId19"/>
    <p:sldId id="265" r:id="rId20"/>
    <p:sldId id="268" r:id="rId21"/>
    <p:sldId id="258" r:id="rId22"/>
    <p:sldId id="288" r:id="rId23"/>
    <p:sldId id="291" r:id="rId24"/>
    <p:sldId id="273" r:id="rId25"/>
    <p:sldId id="278" r:id="rId26"/>
    <p:sldId id="290" r:id="rId27"/>
    <p:sldId id="269" r:id="rId28"/>
    <p:sldId id="277" r:id="rId29"/>
    <p:sldId id="276" r:id="rId30"/>
    <p:sldId id="281" r:id="rId31"/>
    <p:sldId id="282" r:id="rId32"/>
    <p:sldId id="283" r:id="rId33"/>
    <p:sldId id="305" r:id="rId34"/>
    <p:sldId id="307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90" d="100"/>
          <a:sy n="90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E2A9C4-2162-45B3-B767-2C64E1752D2D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0F810A-79BB-4C82-8132-FDFD587EB5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7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Image for post">
            <a:extLst>
              <a:ext uri="{FF2B5EF4-FFF2-40B4-BE49-F238E27FC236}">
                <a16:creationId xmlns:a16="http://schemas.microsoft.com/office/drawing/2014/main" id="{C8BF9EF2-BCF3-4728-8CC6-0EB05573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B1865-021C-412E-948F-5C822535A6CD}"/>
              </a:ext>
            </a:extLst>
          </p:cNvPr>
          <p:cNvSpPr txBox="1"/>
          <p:nvPr/>
        </p:nvSpPr>
        <p:spPr>
          <a:xfrm>
            <a:off x="4800600" y="1"/>
            <a:ext cx="4343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IN" sz="18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 </a:t>
            </a:r>
            <a:r>
              <a:rPr lang="en-IN" sz="2400" b="1" i="1" spc="-5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we cannot do something, simply because we failed at it once before?</a:t>
            </a:r>
            <a:r>
              <a:rPr lang="en-IN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i="1" spc="-5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Failure is part of learning</a:t>
            </a:r>
            <a:r>
              <a:rPr lang="en-IN" sz="2400" b="1" i="1" spc="-5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; we should </a:t>
            </a:r>
            <a:r>
              <a:rPr lang="en-IN" sz="2400" b="1" i="1" spc="-5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never give up the struggle in life.</a:t>
            </a:r>
            <a:endParaRPr lang="en-IN" sz="2400" b="1" i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3335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5A = 12B = 13C; find A : B : C.</a:t>
            </a:r>
          </a:p>
          <a:p>
            <a:r>
              <a:rPr lang="en-US" b="1" dirty="0"/>
              <a:t>(1) 60 : 65 : 156	(2) 65 : 156 : 60	(3) 156 : 65 : 60	(4) 13 : 12 : 5</a:t>
            </a:r>
          </a:p>
          <a:p>
            <a:pPr algn="r"/>
            <a:endParaRPr lang="en-US" b="1" dirty="0"/>
          </a:p>
          <a:p>
            <a:pPr algn="r"/>
            <a:r>
              <a:rPr lang="en-US" b="1" dirty="0"/>
              <a:t>(SSC CGL Tier-I CBE (Exam.) 01.02.2017 (</a:t>
            </a:r>
            <a:r>
              <a:rPr lang="en-US" b="1" dirty="0" err="1"/>
              <a:t>IInd</a:t>
            </a:r>
            <a:r>
              <a:rPr lang="en-US" b="1" dirty="0"/>
              <a:t> Sitting)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3335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If 6A = 11B = 7C; find A : B : C.</a:t>
            </a:r>
          </a:p>
          <a:p>
            <a:r>
              <a:rPr lang="en-US" b="1" dirty="0"/>
              <a:t>	(1) 66 : 42 : 77	(2) 77 : 42 : 66</a:t>
            </a:r>
          </a:p>
          <a:p>
            <a:r>
              <a:rPr lang="en-US" b="1" dirty="0"/>
              <a:t>	(3) 42 : 77 : 66	(4) 7: 11 : 6</a:t>
            </a:r>
          </a:p>
          <a:p>
            <a:r>
              <a:rPr lang="en-US" b="1" dirty="0"/>
              <a:t>						(SSC CGL Tier-I CBE (Exam.) 30.11.2017 (</a:t>
            </a:r>
            <a:r>
              <a:rPr lang="en-US" b="1" dirty="0" err="1"/>
              <a:t>IInd</a:t>
            </a:r>
            <a:r>
              <a:rPr lang="en-US" b="1" dirty="0"/>
              <a:t> Sitting)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20955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2A = 3B = 5C, what is A : B : C?</a:t>
            </a:r>
          </a:p>
          <a:p>
            <a:r>
              <a:rPr lang="en-US" b="1" dirty="0"/>
              <a:t>(1) 2 : 3 : 5	(2) 5 : 3 : 2</a:t>
            </a:r>
          </a:p>
          <a:p>
            <a:r>
              <a:rPr lang="en-US" b="1" dirty="0"/>
              <a:t>(3) 6 : 10 : 15	(4) 15 : 10 : 6</a:t>
            </a:r>
          </a:p>
          <a:p>
            <a:r>
              <a:rPr lang="en-US" b="1" dirty="0"/>
              <a:t>				(SSC CAFTs ASI &amp; Delhi Police SI Online Exam. 04.07.2017 (</a:t>
            </a:r>
            <a:r>
              <a:rPr lang="en-US" b="1" dirty="0" err="1"/>
              <a:t>Ist</a:t>
            </a:r>
            <a:r>
              <a:rPr lang="en-US" b="1" dirty="0"/>
              <a:t> Sitting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28575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The ratio of two numbers is 3:8 and their difference is 115. The smaller of the two numbers is :</a:t>
            </a:r>
          </a:p>
          <a:p>
            <a:r>
              <a:rPr lang="en-IN" b="1" dirty="0"/>
              <a:t>1)184	2)194	3)69	4)59			SSC CGL 04.07.1999</a:t>
            </a:r>
          </a:p>
        </p:txBody>
      </p:sp>
    </p:spTree>
    <p:extLst>
      <p:ext uri="{BB962C8B-B14F-4D97-AF65-F5344CB8AC3E}">
        <p14:creationId xmlns:p14="http://schemas.microsoft.com/office/powerpoint/2010/main" val="39309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04775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 1)  2,3,7		2) 20,15,25		3)8,12,20		4) 8,6,10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8575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Arial" pitchFamily="34" charset="0"/>
                <a:cs typeface="Arial" pitchFamily="34" charset="0"/>
              </a:rPr>
              <a:t>The ratio of three positive numbers is 2:3:5 and the sum of their squares is 608. The three numbers are</a:t>
            </a:r>
          </a:p>
        </p:txBody>
      </p:sp>
    </p:spTree>
    <p:extLst>
      <p:ext uri="{BB962C8B-B14F-4D97-AF65-F5344CB8AC3E}">
        <p14:creationId xmlns:p14="http://schemas.microsoft.com/office/powerpoint/2010/main" val="19678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20955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If a : (b + c) = 1 : 3 and c : (a + b) = 5 : 7, then b : (a + c) is equal to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(1) 1 : 2 	(2) 2 : 3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(3) 1 : 3         	(4) 2 : 1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1600" b="1" dirty="0">
                <a:latin typeface="Arial" pitchFamily="34" charset="0"/>
                <a:ea typeface="SimSun" pitchFamily="2" charset="-122"/>
                <a:cs typeface="Arial" pitchFamily="34" charset="0"/>
              </a:rPr>
              <a:t>SSC CPO S.I. Exam. 03-09-2006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0955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If a : (b + c) = 4:5 and c : (a + b) = 7 :11, then b :  (a + c) is equal to</a:t>
            </a:r>
            <a:endParaRPr lang="en-IN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(1) 1 : 2 	(2) 1 : 5 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(3) 1 : 15         	(4) 2 : 1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SSC CPO S.I. Exam. 03-09-2006) 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78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53024"/>
          </a:xfrm>
          <a:prstGeom prst="rect">
            <a:avLst/>
          </a:prstGeom>
        </p:spPr>
      </p:pic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200400" y="285750"/>
          <a:ext cx="5562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4" imgW="3892998" imgH="614306" progId="Word.Document.12">
                  <p:embed/>
                </p:oleObj>
              </mc:Choice>
              <mc:Fallback>
                <p:oleObj name="Document" r:id="rId4" imgW="3892998" imgH="61430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5750"/>
                        <a:ext cx="5562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120015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fontAlgn="base">
              <a:spcBef>
                <a:spcPct val="0"/>
              </a:spcBef>
              <a:spcAft>
                <a:spcPct val="0"/>
              </a:spcAft>
              <a:buAutoNum type="arabicParenBoth"/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3000,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2000,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1200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(2)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3500,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1500,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1200</a:t>
            </a:r>
          </a:p>
          <a:p>
            <a:pPr marL="228600" lvl="0" indent="-22860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2500,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2000,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1700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(4)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2200,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3000,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1000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CPO S.I. 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Exam 05.09.2004)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09870"/>
            <a:ext cx="9144000" cy="5143500"/>
          </a:xfrm>
          <a:prstGeom prst="rect">
            <a:avLst/>
          </a:prstGeom>
        </p:spPr>
      </p:pic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981200" y="133350"/>
          <a:ext cx="7010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4" imgW="3892998" imgH="614306" progId="Word.Document.12">
                  <p:embed/>
                </p:oleObj>
              </mc:Choice>
              <mc:Fallback>
                <p:oleObj name="Document" r:id="rId4" imgW="3892998" imgH="61430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3350"/>
                        <a:ext cx="70104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773286"/>
              </p:ext>
            </p:extLst>
          </p:nvPr>
        </p:nvGraphicFramePr>
        <p:xfrm>
          <a:off x="4682756" y="1074811"/>
          <a:ext cx="43053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Document" r:id="rId6" imgW="3892998" imgH="1359170" progId="Word.Document.12">
                  <p:embed/>
                </p:oleObj>
              </mc:Choice>
              <mc:Fallback>
                <p:oleObj name="Document" r:id="rId6" imgW="3892998" imgH="135917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756" y="1074811"/>
                        <a:ext cx="430530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29798"/>
              </p:ext>
            </p:extLst>
          </p:nvPr>
        </p:nvGraphicFramePr>
        <p:xfrm>
          <a:off x="3657600" y="361950"/>
          <a:ext cx="5249863" cy="212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4" imgW="3892998" imgH="1812707" progId="Word.Document.12">
                  <p:embed/>
                </p:oleObj>
              </mc:Choice>
              <mc:Fallback>
                <p:oleObj name="Document" r:id="rId4" imgW="3892998" imgH="181270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1950"/>
                        <a:ext cx="5249863" cy="2120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3335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Marks of two candidates P and Q in the ratio of 2 : 5. If the marks of P is 120, marks of Q will be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120	(2) 240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300	(4) 360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CISF Constable (GD) Exam. 05.06.2011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324600" y="2348984"/>
            <a:ext cx="28194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886200" y="209550"/>
          <a:ext cx="503078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ocument" r:id="rId4" imgW="3892998" imgH="1356293" progId="Word.Document.12">
                  <p:embed/>
                </p:oleObj>
              </mc:Choice>
              <mc:Fallback>
                <p:oleObj name="Document" r:id="rId4" imgW="3892998" imgH="1356293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9550"/>
                        <a:ext cx="503078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819150"/>
            <a:ext cx="8763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2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3 : 3	(2) 3 : 4 : 5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4 : 5 : 6	(4) 9 : 8 : 10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</a:t>
            </a:r>
            <a:r>
              <a:rPr lang="en-US" sz="11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SSC CGL Prelim Exam. 27.07.2008 (</a:t>
            </a:r>
            <a:r>
              <a:rPr lang="en-US" sz="1100" b="1" dirty="0" err="1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IInd</a:t>
            </a:r>
            <a:r>
              <a:rPr lang="en-US" sz="11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Sitting) &amp; SSC CISF ASI Exam. 29.08.2010)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209550"/>
            <a:ext cx="8458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fourth proportional to 0.12, 0.21, 8 is: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8.9 	(2) 56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14	(4) 17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CGL Prelim Exam. 27.02.2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000</a:t>
            </a:r>
            <a:br>
              <a:rPr lang="en-US" sz="1600" b="1" dirty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(First Sitting)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13335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fourth proportional to 24, 120 and 22?</a:t>
            </a:r>
          </a:p>
          <a:p>
            <a:r>
              <a:rPr lang="en-US" b="1" dirty="0"/>
              <a:t>(1) 110	(2) 120</a:t>
            </a:r>
          </a:p>
          <a:p>
            <a:r>
              <a:rPr lang="en-US" b="1" dirty="0"/>
              <a:t>(3) 100	(4) 90			(SSC CHSL (10 + 2) Tier-I CBE 	Exam. 21.08.2017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3335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fourth proportional to 189, 273 and 153?</a:t>
            </a:r>
          </a:p>
          <a:p>
            <a:r>
              <a:rPr lang="en-US" b="1" dirty="0"/>
              <a:t>(1) 117	(2) 299	(3) 221	(4) 187</a:t>
            </a:r>
          </a:p>
          <a:p>
            <a:r>
              <a:rPr lang="en-US" b="1" dirty="0"/>
              <a:t>					(SSC CGL Tier-I CBE (Exam.) 17.02.2018)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133350"/>
            <a:ext cx="8763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third proportional to 0.8 and 0.2 is :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342900" lvl="0" indent="-342900" algn="r" fontAlgn="base">
              <a:spcBef>
                <a:spcPct val="0"/>
              </a:spcBef>
              <a:spcAft>
                <a:spcPct val="0"/>
              </a:spcAft>
              <a:buAutoNum type="arabicParenBoth"/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0.05	 (2) 0.8	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0.4 		(4) 0.032</a:t>
            </a:r>
            <a:endParaRPr lang="en-US" sz="1100" b="1" dirty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endParaRPr lang="en-US" sz="1100" b="1" dirty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CHSL DEO &amp;</a:t>
            </a:r>
            <a:r>
              <a:rPr lang="en-US" sz="1100" b="1" i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LDC Exam. 21.10.2012 (</a:t>
            </a:r>
            <a:r>
              <a:rPr lang="en-US" sz="1100" b="1" dirty="0" err="1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IInd</a:t>
            </a:r>
            <a:r>
              <a:rPr lang="en-US" sz="11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Sitting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177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33350"/>
            <a:ext cx="8763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third proportional of 12 and 18 is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3	(2) 6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27	(4) 144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Graduate Level Tier-II Exam. 29.09.2013)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20955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third proportional to 10 and 20?</a:t>
            </a:r>
          </a:p>
          <a:p>
            <a:r>
              <a:rPr lang="en-US" b="1" dirty="0"/>
              <a:t>(1) 30	(2) 25	(3) 50	(4) 40		(SSC CGL Tier-II CBE (Exam.) 20.02.2018)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133350"/>
            <a:ext cx="883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 33,630 are divided among A, B and C in such a manner that the ratio of the amount of A to that of B is 3 : 7 and the ratio of the amount of B to that of C 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 6 : 5 The amount of money received by B is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14,868    	(2)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16,257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13,291  	(4) </a:t>
            </a:r>
            <a:r>
              <a:rPr lang="en-US" b="1" dirty="0">
                <a:solidFill>
                  <a:srgbClr val="000000"/>
                </a:solidFill>
                <a:latin typeface="Rupee" pitchFamily="2" charset="0"/>
                <a:ea typeface="Calibri" pitchFamily="34" charset="0"/>
                <a:cs typeface="Arial" pitchFamily="34" charset="0"/>
              </a:rPr>
              <a:t>`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12,395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			(SSC CGL Prelim Exam. 04.02.2007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(First Sitting)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2594"/>
            <a:ext cx="9144000" cy="5143500"/>
          </a:xfrm>
          <a:prstGeom prst="rect">
            <a:avLst/>
          </a:prstGeom>
        </p:spPr>
      </p:pic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962400" y="209550"/>
          <a:ext cx="488156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4" imgW="3892998" imgH="1815944" progId="Word.Document.12">
                  <p:embed/>
                </p:oleObj>
              </mc:Choice>
              <mc:Fallback>
                <p:oleObj name="Document" r:id="rId4" imgW="3892998" imgH="181594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9550"/>
                        <a:ext cx="4881563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962400" y="1619250"/>
            <a:ext cx="4876800" cy="6771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(1) 57	(2) 65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(3) 75	(4) 45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(SSC Graduate Level Tier-I Exam. 21.04.2013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0955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ratio of boys and girls in a college is 5 : 3. If 50 boys leave the college and50 girls join the college, the ratio becomes 9 : 7.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number of boys in the college is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300	(2) 400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500	(4) 600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CHSL DEO &amp;</a:t>
            </a:r>
            <a:r>
              <a:rPr lang="en-US" sz="1600" b="1" i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LDC Exam. 10.11.2013 (</a:t>
            </a:r>
            <a:r>
              <a:rPr lang="en-US" sz="1600" b="1" dirty="0" err="1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Ist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Sitting)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8575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If a : b = 7 : 9 and b : c = 15 : 7, then what is a:b : 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arenBoth"/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5 : 3  	(2) 3 : 5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(3) 7 : 21  	(4) 7 : 15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latin typeface="Arial" pitchFamily="34" charset="0"/>
                <a:ea typeface="SimSun" pitchFamily="2" charset="-122"/>
                <a:cs typeface="Arial" pitchFamily="34" charset="0"/>
              </a:rPr>
              <a:t>					(SSC CGL Prelim Exam. 04.07.19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99 (first Sitting)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8575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ratio of number of boys and m girls In a school of 720 students is 7 : 5. How many more girls should be admitted to make the ratio 1 : 1?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90	(2) 120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220	(4) 240</a:t>
            </a:r>
            <a:r>
              <a:rPr lang="en-US" sz="1100" b="1" dirty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				(SSC CHSL (10+2) Tier-I Exam. 08.09.2016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13335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 of pupils of a   is 55. The ratio of the numbers  male pupils to the number of  male pupils is 5 : 6. The numbers of female pupils is</a:t>
            </a:r>
          </a:p>
          <a:p>
            <a:pPr marL="342900" indent="-342900">
              <a:buAutoNum type="arabicParenBoth"/>
            </a:pPr>
            <a:r>
              <a:rPr lang="en-US" b="1" dirty="0"/>
              <a:t>11	(2) 25	(3) 30	(4) 35	</a:t>
            </a:r>
          </a:p>
          <a:p>
            <a:pPr marL="342900" indent="-342900"/>
            <a:r>
              <a:rPr lang="en-US" b="1" dirty="0"/>
              <a:t>					(SSC CGL Tier-I Exam. 02.09.2016 (</a:t>
            </a:r>
            <a:r>
              <a:rPr lang="en-US" b="1" dirty="0" err="1"/>
              <a:t>Ist</a:t>
            </a:r>
            <a:r>
              <a:rPr lang="en-US" b="1" dirty="0"/>
              <a:t> Sitting)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13335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a college union, there are 48 students. The ratio of the number of boys to the number of girls is 5 : 3. The number of girls to be added in the union, so that the ratio of boys to girls in 6 : 5 is</a:t>
            </a:r>
          </a:p>
          <a:p>
            <a:r>
              <a:rPr lang="en-US" b="1" dirty="0"/>
              <a:t>(1) 6	(2) 7	(3) 12	(4) 17</a:t>
            </a:r>
          </a:p>
          <a:p>
            <a:r>
              <a:rPr lang="en-US" b="1" dirty="0"/>
              <a:t>					(SSC CGL Tier-II (CBE) Exam. 12.01.2017)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C3B9-4AA3-4C47-B3CE-DC03DD55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method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25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21A2D0-923F-48DD-9FC1-45086B0ACB01}"/>
              </a:ext>
            </a:extLst>
          </p:cNvPr>
          <p:cNvSpPr txBox="1"/>
          <p:nvPr/>
        </p:nvSpPr>
        <p:spPr>
          <a:xfrm>
            <a:off x="4419600" y="285750"/>
            <a:ext cx="464642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ratio between two numbers is 3:4. If each number be increased by 9 , the ratio becomes 18:23. Find the sum of the numbers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0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7625"/>
            <a:ext cx="9144000" cy="5191125"/>
          </a:xfrm>
          <a:prstGeom prst="rect">
            <a:avLst/>
          </a:prstGeom>
        </p:spPr>
      </p:pic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3455987" y="209550"/>
          <a:ext cx="56880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4" imgW="3892998" imgH="468283" progId="Word.Document.12">
                  <p:embed/>
                </p:oleObj>
              </mc:Choice>
              <mc:Fallback>
                <p:oleObj name="Document" r:id="rId4" imgW="3892998" imgH="46828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7" y="209550"/>
                        <a:ext cx="56880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505200" y="104775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3 : 2 : 1	(2) 1 : 2 : 6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1 : 3 : 6	(4) 2 : 4 : 6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CGL Prelim Exam. 04.07.1999 </a:t>
            </a:r>
            <a:b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(Second Sitting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931682"/>
            <a:ext cx="91440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09550"/>
            <a:ext cx="8763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The ratio of A to B is 4 : 5 and that of B to C is 2 : 3. If A equals 800, C equals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1000	(2) 1200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1500 	(4) 2000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CGL Prelim Exam. 04.02.2007(Second Sitting)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09550"/>
            <a:ext cx="8229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If A : B = 3 : 4, B : C = 5 : 7 and C : D = 8 : 9 then A : D is equal to.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(1) 3 : 7 	(2) 7 : 3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(3) 21 : 10	(4) 10 : 21</a:t>
            </a:r>
            <a:endParaRPr lang="en-US" sz="1100" b="1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100" b="1" dirty="0">
                <a:latin typeface="Arial" pitchFamily="34" charset="0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>
                <a:latin typeface="Arial" pitchFamily="34" charset="0"/>
                <a:ea typeface="SimSun" pitchFamily="2" charset="-122"/>
                <a:cs typeface="Arial" pitchFamily="34" charset="0"/>
              </a:rPr>
              <a:t>(SSC CGL Prelim Exam 24.02.2002 &amp;13.11.2005 (Middle Zone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4343400" y="133350"/>
          <a:ext cx="459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Document" r:id="rId4" imgW="3892998" imgH="759970" progId="Word.Document.12">
                  <p:embed/>
                </p:oleObj>
              </mc:Choice>
              <mc:Fallback>
                <p:oleObj name="Document" r:id="rId4" imgW="3892998" imgH="75997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3350"/>
                        <a:ext cx="459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1200150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(1) 7200		(2) 1800</a:t>
            </a:r>
          </a:p>
          <a:p>
            <a:r>
              <a:rPr lang="en-US" b="1" dirty="0"/>
              <a:t>(3) 1170		(4) 2450</a:t>
            </a:r>
          </a:p>
          <a:p>
            <a:r>
              <a:rPr lang="en-US" b="1" dirty="0"/>
              <a:t>(SSC CGL Tier-II CBE (Exam.) 17.02.2018)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91000" y="1123950"/>
            <a:ext cx="4572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(1) 4 : 6 : 7 : 9 	(2) 16 : 24 : 30 : 35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(3) 8 : 12 : 15 : 7	(4) 30 : 35 : 24 : 16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(SSC CGL Prelim Exam 11.05.2009</a:t>
            </a:r>
            <a:b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lang="en-US" sz="1600" b="1" dirty="0">
                <a:solidFill>
                  <a:srgbClr val="00206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(First Sitting)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4038600" y="209550"/>
          <a:ext cx="4876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3892998" imgH="614306" progId="Word.Document.12">
                  <p:embed/>
                </p:oleObj>
              </mc:Choice>
              <mc:Fallback>
                <p:oleObj name="Document" r:id="rId4" imgW="3892998" imgH="614306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9550"/>
                        <a:ext cx="48768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0955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If 2A = 38 = 4C, then A : B : C is :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(1) 2 : 3 : 4	(2) 4 : 3 : 2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b="1" dirty="0">
                <a:latin typeface="Arial" pitchFamily="34" charset="0"/>
                <a:ea typeface="Calibri" pitchFamily="34" charset="0"/>
                <a:cs typeface="Arial" pitchFamily="34" charset="0"/>
              </a:rPr>
              <a:t>(3) 6 : 4 : 3	(4) 3 : 4 : 6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</a:pPr>
            <a:r>
              <a:rPr lang="en-US" sz="1600" b="1" dirty="0">
                <a:latin typeface="Arial" pitchFamily="34" charset="0"/>
                <a:ea typeface="SimSun" pitchFamily="2" charset="-122"/>
                <a:cs typeface="Arial" pitchFamily="34" charset="0"/>
              </a:rPr>
              <a:t>(SSC CHSL DEO &amp;</a:t>
            </a:r>
            <a:r>
              <a:rPr lang="en-US" sz="1600" b="1" i="1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ea typeface="SimSun" pitchFamily="2" charset="-122"/>
                <a:cs typeface="Arial" pitchFamily="34" charset="0"/>
              </a:rPr>
              <a:t>LDC Exam. 28.11.2010  (</a:t>
            </a:r>
            <a:r>
              <a:rPr lang="en-US" sz="1600" b="1" dirty="0" err="1">
                <a:latin typeface="Arial" pitchFamily="34" charset="0"/>
                <a:ea typeface="SimSun" pitchFamily="2" charset="-122"/>
                <a:cs typeface="Arial" pitchFamily="34" charset="0"/>
              </a:rPr>
              <a:t>Ist</a:t>
            </a:r>
            <a:r>
              <a:rPr lang="en-US" sz="1600" b="1" dirty="0">
                <a:latin typeface="Arial" pitchFamily="34" charset="0"/>
                <a:ea typeface="SimSun" pitchFamily="2" charset="-122"/>
                <a:cs typeface="Arial" pitchFamily="34" charset="0"/>
              </a:rPr>
              <a:t> Sitting)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466</TotalTime>
  <Words>1696</Words>
  <Application>Microsoft Office PowerPoint</Application>
  <PresentationFormat>On-screen Show (16:9)</PresentationFormat>
  <Paragraphs>97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Georgia</vt:lpstr>
      <vt:lpstr>Rupee</vt:lpstr>
      <vt:lpstr>Times New Roman</vt:lpstr>
      <vt:lpstr>Tw Cen MT</vt:lpstr>
      <vt:lpstr>Tw Cen MT Condensed</vt:lpstr>
      <vt:lpstr>Wingdings 3</vt:lpstr>
      <vt:lpstr>Integral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product method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rachit rastogi</cp:lastModifiedBy>
  <cp:revision>114</cp:revision>
  <dcterms:created xsi:type="dcterms:W3CDTF">2020-08-05T08:30:21Z</dcterms:created>
  <dcterms:modified xsi:type="dcterms:W3CDTF">2020-08-06T16:38:05Z</dcterms:modified>
</cp:coreProperties>
</file>