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3"/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6858000" cx="12192000"/>
  <p:notesSz cx="6858000" cy="9144000"/>
  <p:embeddedFontLst>
    <p:embeddedFont>
      <p:font typeface="Corbel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7" roundtripDataSignature="AMtx7mhzpXyqLzOU1awfGe80IFXa9RIqD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Corbel-regular.fntdata"/><Relationship Id="rId12" Type="http://schemas.openxmlformats.org/officeDocument/2006/relationships/slide" Target="slides/slide7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font" Target="fonts/Corbel-italic.fntdata"/><Relationship Id="rId14" Type="http://schemas.openxmlformats.org/officeDocument/2006/relationships/font" Target="fonts/Corbel-bold.fntdata"/><Relationship Id="rId17" Type="http://customschemas.google.com/relationships/presentationmetadata" Target="metadata"/><Relationship Id="rId16" Type="http://schemas.openxmlformats.org/officeDocument/2006/relationships/font" Target="fonts/Corbel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apositiva de título" showMasterSp="0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1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11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11"/>
          <p:cNvSpPr txBox="1"/>
          <p:nvPr>
            <p:ph type="ctrTitle"/>
          </p:nvPr>
        </p:nvSpPr>
        <p:spPr>
          <a:xfrm>
            <a:off x="1069848" y="1298448"/>
            <a:ext cx="7315200" cy="32552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900"/>
              <a:buFont typeface="Corbel"/>
              <a:buNone/>
              <a:defRPr sz="59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1"/>
          <p:cNvSpPr txBox="1"/>
          <p:nvPr>
            <p:ph idx="1" type="subTitle"/>
          </p:nvPr>
        </p:nvSpPr>
        <p:spPr>
          <a:xfrm>
            <a:off x="1100015" y="4670246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200"/>
              <a:buNone/>
              <a:defRPr sz="2200" cap="none">
                <a:solidFill>
                  <a:srgbClr val="D7F0F6"/>
                </a:solidFill>
              </a:defRPr>
            </a:lvl1pPr>
            <a:lvl2pPr lvl="1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8" name="Google Shape;18;p11"/>
          <p:cNvSpPr txBox="1"/>
          <p:nvPr>
            <p:ph idx="10" type="dt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1"/>
          <p:cNvSpPr txBox="1"/>
          <p:nvPr>
            <p:ph idx="11" type="ftr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1"/>
          <p:cNvSpPr txBox="1"/>
          <p:nvPr>
            <p:ph idx="12" type="sldNum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texto vertical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2"/>
          <p:cNvSpPr txBox="1"/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2"/>
          <p:cNvSpPr txBox="1"/>
          <p:nvPr>
            <p:ph idx="1" type="body"/>
          </p:nvPr>
        </p:nvSpPr>
        <p:spPr>
          <a:xfrm rot="5400000">
            <a:off x="4966548" y="-233172"/>
            <a:ext cx="5120640" cy="73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75" name="Google Shape;75;p22"/>
          <p:cNvSpPr txBox="1"/>
          <p:nvPr>
            <p:ph idx="10" type="dt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2"/>
          <p:cNvSpPr txBox="1"/>
          <p:nvPr>
            <p:ph idx="11" type="ftr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2"/>
          <p:cNvSpPr txBox="1"/>
          <p:nvPr>
            <p:ph idx="12" type="sldNum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vertical y texto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3"/>
          <p:cNvSpPr txBox="1"/>
          <p:nvPr>
            <p:ph type="title"/>
          </p:nvPr>
        </p:nvSpPr>
        <p:spPr>
          <a:xfrm rot="5400000">
            <a:off x="-685800" y="2057400"/>
            <a:ext cx="4953000" cy="281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3"/>
          <p:cNvSpPr txBox="1"/>
          <p:nvPr>
            <p:ph idx="1" type="body"/>
          </p:nvPr>
        </p:nvSpPr>
        <p:spPr>
          <a:xfrm rot="5400000">
            <a:off x="4965192" y="-228600"/>
            <a:ext cx="5120640" cy="73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81" name="Google Shape;81;p23"/>
          <p:cNvSpPr txBox="1"/>
          <p:nvPr>
            <p:ph idx="10" type="dt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3"/>
          <p:cNvSpPr txBox="1"/>
          <p:nvPr>
            <p:ph idx="11" type="ftr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3"/>
          <p:cNvSpPr txBox="1"/>
          <p:nvPr>
            <p:ph idx="12" type="sldNum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objetos" type="obj">
  <p:cSld name="OBJEC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95" name="Google Shape;95;p14"/>
          <p:cNvSpPr txBox="1"/>
          <p:nvPr>
            <p:ph idx="10" type="dt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4"/>
          <p:cNvSpPr txBox="1"/>
          <p:nvPr>
            <p:ph idx="11" type="ftr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4"/>
          <p:cNvSpPr txBox="1"/>
          <p:nvPr>
            <p:ph idx="12" type="sldNum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objetos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2"/>
          <p:cNvSpPr txBox="1"/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2"/>
          <p:cNvSpPr txBox="1"/>
          <p:nvPr>
            <p:ph idx="1" type="body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24" name="Google Shape;24;p12"/>
          <p:cNvSpPr txBox="1"/>
          <p:nvPr>
            <p:ph idx="10" type="dt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2"/>
          <p:cNvSpPr txBox="1"/>
          <p:nvPr>
            <p:ph idx="11" type="ftr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2"/>
          <p:cNvSpPr txBox="1"/>
          <p:nvPr>
            <p:ph idx="12" type="sldNum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cabezado de sección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5"/>
          <p:cNvSpPr txBox="1"/>
          <p:nvPr>
            <p:ph type="title"/>
          </p:nvPr>
        </p:nvSpPr>
        <p:spPr>
          <a:xfrm>
            <a:off x="3867912" y="1298448"/>
            <a:ext cx="7315200" cy="32552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5900"/>
              <a:buFont typeface="Corbel"/>
              <a:buNone/>
              <a:defRPr b="0" sz="5900">
                <a:solidFill>
                  <a:srgbClr val="59595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5"/>
          <p:cNvSpPr txBox="1"/>
          <p:nvPr>
            <p:ph idx="1" type="body"/>
          </p:nvPr>
        </p:nvSpPr>
        <p:spPr>
          <a:xfrm>
            <a:off x="3886200" y="4672584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200"/>
              <a:buNone/>
              <a:defRPr sz="2200" cap="none">
                <a:solidFill>
                  <a:srgbClr val="595959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5"/>
          <p:cNvSpPr txBox="1"/>
          <p:nvPr>
            <p:ph idx="10" type="dt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5"/>
          <p:cNvSpPr txBox="1"/>
          <p:nvPr>
            <p:ph idx="11" type="ftr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5"/>
          <p:cNvSpPr txBox="1"/>
          <p:nvPr>
            <p:ph idx="12" type="sldNum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os objetos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6"/>
          <p:cNvSpPr txBox="1"/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6"/>
          <p:cNvSpPr txBox="1"/>
          <p:nvPr>
            <p:ph idx="1" type="body"/>
          </p:nvPr>
        </p:nvSpPr>
        <p:spPr>
          <a:xfrm>
            <a:off x="3867912" y="868680"/>
            <a:ext cx="3474720" cy="5120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Char char="●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6pPr>
            <a:lvl7pPr indent="-317500" lvl="6" marL="3200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8pPr>
            <a:lvl9pPr indent="-317500" lvl="8" marL="41148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400"/>
              <a:buChar char="●"/>
              <a:defRPr sz="1400"/>
            </a:lvl9pPr>
          </a:lstStyle>
          <a:p/>
        </p:txBody>
      </p:sp>
      <p:sp>
        <p:nvSpPr>
          <p:cNvPr id="36" name="Google Shape;36;p16"/>
          <p:cNvSpPr txBox="1"/>
          <p:nvPr>
            <p:ph idx="2" type="body"/>
          </p:nvPr>
        </p:nvSpPr>
        <p:spPr>
          <a:xfrm>
            <a:off x="7818120" y="868680"/>
            <a:ext cx="3474720" cy="5120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Char char="●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6pPr>
            <a:lvl7pPr indent="-317500" lvl="6" marL="3200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8pPr>
            <a:lvl9pPr indent="-317500" lvl="8" marL="41148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400"/>
              <a:buChar char="●"/>
              <a:defRPr sz="1400"/>
            </a:lvl9pPr>
          </a:lstStyle>
          <a:p/>
        </p:txBody>
      </p:sp>
      <p:sp>
        <p:nvSpPr>
          <p:cNvPr id="37" name="Google Shape;37;p16"/>
          <p:cNvSpPr txBox="1"/>
          <p:nvPr>
            <p:ph idx="10" type="dt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6"/>
          <p:cNvSpPr txBox="1"/>
          <p:nvPr>
            <p:ph idx="11" type="ftr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6"/>
          <p:cNvSpPr txBox="1"/>
          <p:nvPr>
            <p:ph idx="12" type="sldNum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ció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7"/>
          <p:cNvSpPr txBox="1"/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7"/>
          <p:cNvSpPr txBox="1"/>
          <p:nvPr>
            <p:ph idx="1" type="body"/>
          </p:nvPr>
        </p:nvSpPr>
        <p:spPr>
          <a:xfrm>
            <a:off x="3867912" y="1023586"/>
            <a:ext cx="3474720" cy="8077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>
                <a:solidFill>
                  <a:srgbClr val="595959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7"/>
          <p:cNvSpPr txBox="1"/>
          <p:nvPr>
            <p:ph idx="2" type="body"/>
          </p:nvPr>
        </p:nvSpPr>
        <p:spPr>
          <a:xfrm>
            <a:off x="3867912" y="1930936"/>
            <a:ext cx="347472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Char char="●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6pPr>
            <a:lvl7pPr indent="-317500" lvl="6" marL="3200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8pPr>
            <a:lvl9pPr indent="-317500" lvl="8" marL="41148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400"/>
              <a:buChar char="●"/>
              <a:defRPr sz="1400"/>
            </a:lvl9pPr>
          </a:lstStyle>
          <a:p/>
        </p:txBody>
      </p:sp>
      <p:sp>
        <p:nvSpPr>
          <p:cNvPr id="44" name="Google Shape;44;p17"/>
          <p:cNvSpPr txBox="1"/>
          <p:nvPr>
            <p:ph idx="3" type="body"/>
          </p:nvPr>
        </p:nvSpPr>
        <p:spPr>
          <a:xfrm>
            <a:off x="7818463" y="1023586"/>
            <a:ext cx="3474720" cy="8131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>
                <a:solidFill>
                  <a:srgbClr val="595959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7"/>
          <p:cNvSpPr txBox="1"/>
          <p:nvPr>
            <p:ph idx="4" type="body"/>
          </p:nvPr>
        </p:nvSpPr>
        <p:spPr>
          <a:xfrm>
            <a:off x="7818463" y="1930936"/>
            <a:ext cx="347472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Char char="●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6pPr>
            <a:lvl7pPr indent="-317500" lvl="6" marL="3200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8pPr>
            <a:lvl9pPr indent="-317500" lvl="8" marL="41148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400"/>
              <a:buChar char="●"/>
              <a:defRPr sz="1400"/>
            </a:lvl9pPr>
          </a:lstStyle>
          <a:p/>
        </p:txBody>
      </p:sp>
      <p:sp>
        <p:nvSpPr>
          <p:cNvPr id="46" name="Google Shape;46;p17"/>
          <p:cNvSpPr txBox="1"/>
          <p:nvPr>
            <p:ph idx="10" type="dt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7"/>
          <p:cNvSpPr txBox="1"/>
          <p:nvPr>
            <p:ph idx="11" type="ftr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7"/>
          <p:cNvSpPr txBox="1"/>
          <p:nvPr>
            <p:ph idx="12" type="sldNum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lo el título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8"/>
          <p:cNvSpPr txBox="1"/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8"/>
          <p:cNvSpPr txBox="1"/>
          <p:nvPr>
            <p:ph idx="10" type="dt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8"/>
          <p:cNvSpPr txBox="1"/>
          <p:nvPr>
            <p:ph idx="11" type="ftr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8"/>
          <p:cNvSpPr txBox="1"/>
          <p:nvPr>
            <p:ph idx="12" type="sldNum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 blanco" showMasterSp="0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9"/>
          <p:cNvSpPr txBox="1"/>
          <p:nvPr>
            <p:ph idx="10" type="dt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9"/>
          <p:cNvSpPr txBox="1"/>
          <p:nvPr>
            <p:ph idx="11" type="ftr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9"/>
          <p:cNvSpPr txBox="1"/>
          <p:nvPr>
            <p:ph idx="12" type="sldNum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ido con título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0"/>
          <p:cNvSpPr txBox="1"/>
          <p:nvPr>
            <p:ph type="title"/>
          </p:nvPr>
        </p:nvSpPr>
        <p:spPr>
          <a:xfrm>
            <a:off x="256032" y="1143000"/>
            <a:ext cx="2834640" cy="23774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orbel"/>
              <a:buNone/>
              <a:defRPr b="0"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0"/>
          <p:cNvSpPr txBox="1"/>
          <p:nvPr>
            <p:ph idx="1" type="body"/>
          </p:nvPr>
        </p:nvSpPr>
        <p:spPr>
          <a:xfrm>
            <a:off x="3867912" y="868680"/>
            <a:ext cx="7315200" cy="5120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Char char="●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6pPr>
            <a:lvl7pPr indent="-317500" lvl="6" marL="3200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8pPr>
            <a:lvl9pPr indent="-317500" lvl="8" marL="41148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400"/>
              <a:buChar char="●"/>
              <a:defRPr sz="1400"/>
            </a:lvl9pPr>
          </a:lstStyle>
          <a:p/>
        </p:txBody>
      </p:sp>
      <p:sp>
        <p:nvSpPr>
          <p:cNvPr id="61" name="Google Shape;61;p20"/>
          <p:cNvSpPr txBox="1"/>
          <p:nvPr>
            <p:ph idx="2" type="body"/>
          </p:nvPr>
        </p:nvSpPr>
        <p:spPr>
          <a:xfrm>
            <a:off x="256032" y="3494176"/>
            <a:ext cx="2834640" cy="23219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20"/>
          <p:cNvSpPr txBox="1"/>
          <p:nvPr>
            <p:ph idx="10" type="dt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0"/>
          <p:cNvSpPr txBox="1"/>
          <p:nvPr>
            <p:ph idx="11" type="ftr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0"/>
          <p:cNvSpPr txBox="1"/>
          <p:nvPr>
            <p:ph idx="12" type="sldNum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n con título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1"/>
          <p:cNvSpPr txBox="1"/>
          <p:nvPr>
            <p:ph type="title"/>
          </p:nvPr>
        </p:nvSpPr>
        <p:spPr>
          <a:xfrm>
            <a:off x="256032" y="1143000"/>
            <a:ext cx="2834640" cy="23774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orbel"/>
              <a:buNone/>
              <a:defRPr b="0"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1"/>
          <p:cNvSpPr/>
          <p:nvPr>
            <p:ph idx="2" type="pic"/>
          </p:nvPr>
        </p:nvSpPr>
        <p:spPr>
          <a:xfrm>
            <a:off x="3570644" y="767419"/>
            <a:ext cx="8115230" cy="5330952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Noto Sans Symbols"/>
              <a:buNone/>
              <a:defRPr b="0" i="0" sz="32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None/>
              <a:defRPr b="0" i="0" sz="28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b="0" i="0" sz="24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68" name="Google Shape;68;p21"/>
          <p:cNvSpPr txBox="1"/>
          <p:nvPr>
            <p:ph idx="1" type="body"/>
          </p:nvPr>
        </p:nvSpPr>
        <p:spPr>
          <a:xfrm>
            <a:off x="256032" y="3493008"/>
            <a:ext cx="2834640" cy="23225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21"/>
          <p:cNvSpPr txBox="1"/>
          <p:nvPr>
            <p:ph idx="10" type="dt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1"/>
          <p:cNvSpPr txBox="1"/>
          <p:nvPr>
            <p:ph idx="11" type="ftr"/>
          </p:nvPr>
        </p:nvSpPr>
        <p:spPr>
          <a:xfrm>
            <a:off x="3499101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1"/>
          <p:cNvSpPr txBox="1"/>
          <p:nvPr>
            <p:ph idx="12" type="sldNum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" name="Google Shape;7;p10"/>
          <p:cNvSpPr txBox="1"/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orbel"/>
              <a:buNone/>
              <a:defRPr b="0" i="0" sz="36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p10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" name="Google Shape;9;p10"/>
          <p:cNvSpPr txBox="1"/>
          <p:nvPr>
            <p:ph idx="1" type="body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●"/>
              <a:defRPr b="0" i="0" sz="16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0" name="Google Shape;10;p10"/>
          <p:cNvSpPr txBox="1"/>
          <p:nvPr>
            <p:ph idx="10" type="dt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rgbClr val="7F7F7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1" name="Google Shape;11;p10"/>
          <p:cNvSpPr txBox="1"/>
          <p:nvPr>
            <p:ph idx="11" type="ftr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rgbClr val="7F7F7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2" name="Google Shape;12;p10"/>
          <p:cNvSpPr txBox="1"/>
          <p:nvPr>
            <p:ph idx="12" type="sldNum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3"/>
          <p:cNvSpPr txBox="1"/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orbel"/>
              <a:buNone/>
              <a:defRPr b="0" i="0" sz="36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7" name="Google Shape;87;p13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3"/>
          <p:cNvSpPr txBox="1"/>
          <p:nvPr>
            <p:ph idx="1" type="body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rgbClr val="FEFEFE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rgbClr val="FEFEFE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●"/>
              <a:defRPr b="0" i="0" sz="1600" u="none" cap="none" strike="noStrike">
                <a:solidFill>
                  <a:srgbClr val="FEFEFE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FEFEFE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FEFEFE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FEFEFE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FEFEFE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FEFEFE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FEFEFE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89" name="Google Shape;89;p13"/>
          <p:cNvSpPr txBox="1"/>
          <p:nvPr>
            <p:ph idx="10" type="dt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rgbClr val="FEFEFE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90" name="Google Shape;90;p13"/>
          <p:cNvSpPr txBox="1"/>
          <p:nvPr>
            <p:ph idx="11" type="ftr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rgbClr val="FEFEFE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91" name="Google Shape;91;p13"/>
          <p:cNvSpPr txBox="1"/>
          <p:nvPr>
            <p:ph idx="12" type="sldNum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Relationship Id="rId4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colab.research.google.com/drive/1Ru4fPSUzQ5Acdyj6tDmnQIxCEQ5mnY9_?authuser=1" TargetMode="External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"/>
          <p:cNvSpPr txBox="1"/>
          <p:nvPr>
            <p:ph type="ctrTitle"/>
          </p:nvPr>
        </p:nvSpPr>
        <p:spPr>
          <a:xfrm>
            <a:off x="1100023" y="1232773"/>
            <a:ext cx="7315200" cy="325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900"/>
              <a:buFont typeface="Corbel"/>
              <a:buNone/>
            </a:pPr>
            <a:r>
              <a:rPr lang="es-MX"/>
              <a:t>Proyecto Final Robótica Insdutrial</a:t>
            </a:r>
            <a:endParaRPr/>
          </a:p>
        </p:txBody>
      </p:sp>
      <p:sp>
        <p:nvSpPr>
          <p:cNvPr id="103" name="Google Shape;103;p1"/>
          <p:cNvSpPr txBox="1"/>
          <p:nvPr>
            <p:ph idx="1" type="subTitle"/>
          </p:nvPr>
        </p:nvSpPr>
        <p:spPr>
          <a:xfrm>
            <a:off x="1100015" y="4670246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s-MX"/>
              <a:t>Detección de deterioro en frutas y/o verduras</a:t>
            </a:r>
            <a:endParaRPr/>
          </a:p>
        </p:txBody>
      </p:sp>
      <p:pic>
        <p:nvPicPr>
          <p:cNvPr descr="About - Leon Palafox" id="104" name="Google Shape;10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06204" y="1502229"/>
            <a:ext cx="2985796" cy="29857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110" name="Google Shape;110;p2"/>
          <p:cNvPicPr preferRelativeResize="0"/>
          <p:nvPr/>
        </p:nvPicPr>
        <p:blipFill rotWithShape="1">
          <a:blip r:embed="rId3">
            <a:alphaModFix/>
          </a:blip>
          <a:srcRect b="1" l="9077" r="7388" t="0"/>
          <a:stretch/>
        </p:blipFill>
        <p:spPr>
          <a:xfrm>
            <a:off x="20" y="1"/>
            <a:ext cx="12188932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"/>
          <p:cNvSpPr txBox="1"/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orbel"/>
              <a:buNone/>
            </a:pPr>
            <a:r>
              <a:rPr lang="es-MX"/>
              <a:t>Objetivo</a:t>
            </a:r>
            <a:endParaRPr/>
          </a:p>
        </p:txBody>
      </p:sp>
      <p:sp>
        <p:nvSpPr>
          <p:cNvPr id="113" name="Google Shape;113;p2"/>
          <p:cNvSpPr/>
          <p:nvPr/>
        </p:nvSpPr>
        <p:spPr>
          <a:xfrm>
            <a:off x="3697130" y="754144"/>
            <a:ext cx="7865196" cy="5335760"/>
          </a:xfrm>
          <a:prstGeom prst="rect">
            <a:avLst/>
          </a:prstGeom>
          <a:solidFill>
            <a:schemeClr val="lt1">
              <a:alpha val="87843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"/>
          <p:cNvSpPr txBox="1"/>
          <p:nvPr>
            <p:ph idx="1" type="body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182880" lvl="0" marL="1828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-MX"/>
              <a:t>Desarrollar un código capaz de identificar si una verdura y/o fruta se encuentra en buen estado o no.</a:t>
            </a:r>
            <a:endParaRPr/>
          </a:p>
        </p:txBody>
      </p:sp>
      <p:sp>
        <p:nvSpPr>
          <p:cNvPr id="115" name="Google Shape;115;p2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"/>
          <p:cNvSpPr txBox="1"/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orbel"/>
              <a:buNone/>
            </a:pPr>
            <a:r>
              <a:rPr lang="es-MX"/>
              <a:t>¿Porqué?</a:t>
            </a:r>
            <a:endParaRPr/>
          </a:p>
        </p:txBody>
      </p:sp>
      <p:sp>
        <p:nvSpPr>
          <p:cNvPr id="121" name="Google Shape;121;p3"/>
          <p:cNvSpPr txBox="1"/>
          <p:nvPr>
            <p:ph idx="1" type="body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182880" lvl="0" marL="1828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-MX"/>
              <a:t>Para poder resolver problemas de aquellas personas con poco conocimiento en este tema, personas con visión afectada y tiendas que compran en grandes cantidades.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"/>
          <p:cNvSpPr txBox="1"/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orbel"/>
              <a:buNone/>
            </a:pPr>
            <a:r>
              <a:rPr lang="es-MX"/>
              <a:t>¿Cómo ?</a:t>
            </a:r>
            <a:endParaRPr/>
          </a:p>
        </p:txBody>
      </p:sp>
      <p:sp>
        <p:nvSpPr>
          <p:cNvPr id="127" name="Google Shape;127;p4"/>
          <p:cNvSpPr txBox="1"/>
          <p:nvPr>
            <p:ph idx="1" type="body"/>
          </p:nvPr>
        </p:nvSpPr>
        <p:spPr>
          <a:xfrm>
            <a:off x="3869267" y="864108"/>
            <a:ext cx="3585891" cy="5120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182880" lvl="0" marL="1828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-MX"/>
              <a:t>Mediante la herramienta de Google Colab que nos permitirá programar y poner las librerías necesarias, y ayuda de un código base buscado en internet.</a:t>
            </a:r>
            <a:endParaRPr/>
          </a:p>
        </p:txBody>
      </p:sp>
      <p:pic>
        <p:nvPicPr>
          <p:cNvPr descr="Integrating Google Colaboratory into Your Machine Learning ..." id="128" name="Google Shape;128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18120" y="2503856"/>
            <a:ext cx="3474720" cy="18502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"/>
          <p:cNvSpPr txBox="1"/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orbel"/>
              <a:buNone/>
            </a:pPr>
            <a:r>
              <a:rPr lang="es-MX"/>
              <a:t>¿Cómo funciona?</a:t>
            </a:r>
            <a:endParaRPr/>
          </a:p>
        </p:txBody>
      </p:sp>
      <p:sp>
        <p:nvSpPr>
          <p:cNvPr id="134" name="Google Shape;134;p6"/>
          <p:cNvSpPr txBox="1"/>
          <p:nvPr>
            <p:ph idx="1" type="body"/>
          </p:nvPr>
        </p:nvSpPr>
        <p:spPr>
          <a:xfrm>
            <a:off x="3869268" y="864108"/>
            <a:ext cx="7315200" cy="51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55879" lvl="0" marL="1828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55879" lvl="0" marL="1828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55879" lvl="0" marL="1828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55879" lvl="0" marL="1828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55879" lvl="0" marL="18288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s-MX"/>
              <a:t>El programa que implementamos trata acerca de una red neuronal creada por una gran cantidad de </a:t>
            </a:r>
            <a:r>
              <a:rPr lang="es-MX"/>
              <a:t>imágenes</a:t>
            </a:r>
            <a:r>
              <a:rPr lang="es-MX"/>
              <a:t> de frutas o verduras en este caso, plátano, el </a:t>
            </a:r>
            <a:r>
              <a:rPr lang="es-MX"/>
              <a:t>cual</a:t>
            </a:r>
            <a:r>
              <a:rPr lang="es-MX"/>
              <a:t> compara cada una de estas con la original que puede ser en </a:t>
            </a:r>
            <a:r>
              <a:rPr lang="es-MX"/>
              <a:t>cámara</a:t>
            </a:r>
            <a:r>
              <a:rPr lang="es-MX"/>
              <a:t> o en una foto digital, dando como resultado si esta en buen estado o no, esto de acuerdo a la similitud de las </a:t>
            </a:r>
            <a:r>
              <a:rPr lang="es-MX"/>
              <a:t>imágenes</a:t>
            </a:r>
            <a:r>
              <a:rPr lang="es-MX"/>
              <a:t> que encuentre.</a:t>
            </a:r>
            <a:endParaRPr/>
          </a:p>
        </p:txBody>
      </p:sp>
      <p:pic>
        <p:nvPicPr>
          <p:cNvPr id="135" name="Google Shape;135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9279" y="864100"/>
            <a:ext cx="3490100" cy="174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59375" y="864100"/>
            <a:ext cx="3825100" cy="165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5"/>
          <p:cNvSpPr txBox="1"/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orbel"/>
              <a:buNone/>
            </a:pPr>
            <a:r>
              <a:rPr lang="es-MX"/>
              <a:t>Código</a:t>
            </a:r>
            <a:r>
              <a:rPr lang="es-MX"/>
              <a:t> Ejemplo</a:t>
            </a:r>
            <a:endParaRPr/>
          </a:p>
        </p:txBody>
      </p:sp>
      <p:sp>
        <p:nvSpPr>
          <p:cNvPr id="142" name="Google Shape;142;p5"/>
          <p:cNvSpPr txBox="1"/>
          <p:nvPr>
            <p:ph idx="1" type="body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55879" lvl="0" marL="1828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pic>
        <p:nvPicPr>
          <p:cNvPr id="143" name="Google Shape;143;p5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32925" y="825075"/>
            <a:ext cx="7798050" cy="519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14141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9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9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51" name="Google Shape;151;p9"/>
          <p:cNvSpPr/>
          <p:nvPr/>
        </p:nvSpPr>
        <p:spPr>
          <a:xfrm>
            <a:off x="-3582" y="752748"/>
            <a:ext cx="1001483" cy="4744251"/>
          </a:xfrm>
          <a:custGeom>
            <a:rect b="b" l="l" r="r" t="t"/>
            <a:pathLst>
              <a:path extrusionOk="0" h="4744251" w="1001483">
                <a:moveTo>
                  <a:pt x="0" y="0"/>
                </a:moveTo>
                <a:lnTo>
                  <a:pt x="1001483" y="0"/>
                </a:lnTo>
                <a:lnTo>
                  <a:pt x="0" y="474425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152" name="Google Shape;152;p9"/>
          <p:cNvSpPr/>
          <p:nvPr/>
        </p:nvSpPr>
        <p:spPr>
          <a:xfrm>
            <a:off x="7987094" y="761999"/>
            <a:ext cx="4208489" cy="5334001"/>
          </a:xfrm>
          <a:custGeom>
            <a:rect b="b" l="l" r="r" t="t"/>
            <a:pathLst>
              <a:path extrusionOk="0" h="5334001" w="4208489">
                <a:moveTo>
                  <a:pt x="1015642" y="0"/>
                </a:moveTo>
                <a:lnTo>
                  <a:pt x="4208489" y="0"/>
                </a:lnTo>
                <a:lnTo>
                  <a:pt x="4208489" y="5334001"/>
                </a:lnTo>
                <a:lnTo>
                  <a:pt x="0" y="533400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153" name="Google Shape;153;p9"/>
          <p:cNvSpPr txBox="1"/>
          <p:nvPr>
            <p:ph type="title"/>
          </p:nvPr>
        </p:nvSpPr>
        <p:spPr>
          <a:xfrm>
            <a:off x="1069849" y="1298448"/>
            <a:ext cx="6917245" cy="32552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Corbel"/>
              <a:buNone/>
            </a:pPr>
            <a:r>
              <a:rPr lang="es-MX" sz="6000"/>
              <a:t>¡Gracias!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co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Marco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2020-05-25T01:11:12Z</dcterms:created>
  <dc:creator>miguel soto</dc:creator>
</cp:coreProperties>
</file>