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080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800" b="1" dirty="0"/>
              <a:t>Monalco Mining is one of the world’s largest iron ore mining companies in the world which has seen  the price of iron ore decrease from $110/ Ton to $55/ton. The manager is concerned with the recent prices hovering around $55/ton, and the operating break-even hovering around $50/ton. The company spent in 2018 $30M on ore crusher maintenance with this forecast to rise to $45M for 2019. Maintenance logs are indicating ‘excess wear’ is responsible for at least 80% of our work request.</a:t>
            </a:r>
            <a:endParaRPr sz="1070" b="1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800" b="1"/>
              <a:t>Find </a:t>
            </a:r>
            <a:r>
              <a:rPr lang="en-US" sz="800" b="1" dirty="0"/>
              <a:t>by how much the maintenance cost will decrease if we maintain the ore crushers once every 3 years. </a:t>
            </a:r>
            <a:endParaRPr sz="800" b="1" dirty="0"/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98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hangingPunct="0"/>
            <a:r>
              <a:rPr lang="en-US" sz="800" b="1" dirty="0"/>
              <a:t>We will collect data from 2017 to 2019 from AWS-S3 Database and Sap Maintenance Database to do our analysis. 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20"/>
            <a:ext cx="4324418" cy="81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b="1" dirty="0"/>
              <a:t>Resistance from the reliability engineering team.</a:t>
            </a:r>
          </a:p>
          <a:p>
            <a:pPr lvl="0"/>
            <a:endParaRPr lang="en-US" sz="800" b="1" dirty="0"/>
          </a:p>
          <a:p>
            <a:r>
              <a:rPr lang="en-US" sz="800" b="1" dirty="0"/>
              <a:t>We can’t cut more than the recommended OEM limit of one</a:t>
            </a:r>
          </a:p>
          <a:p>
            <a:r>
              <a:rPr lang="en-US" sz="800" b="1" dirty="0"/>
              <a:t>maintenance event at every 50,000 tons of iron ore processed.</a:t>
            </a:r>
            <a:endParaRPr sz="800" b="1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800" b="1" dirty="0"/>
              <a:t>AWS-S3 objects Database</a:t>
            </a:r>
          </a:p>
          <a:p>
            <a:pPr lvl="0"/>
            <a:endParaRPr lang="en-US" sz="800" b="1" dirty="0"/>
          </a:p>
          <a:p>
            <a:pPr lvl="0"/>
            <a:r>
              <a:rPr lang="en-US" sz="800" b="1" dirty="0"/>
              <a:t>Sap Maintenance Database</a:t>
            </a:r>
            <a:endParaRPr sz="800" b="1" dirty="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0615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 err="1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Monalco</a:t>
            </a: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Problem Statement—Lucien Meteumba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800" b="1" dirty="0" err="1"/>
              <a:t>ChanelAdams</a:t>
            </a:r>
            <a:r>
              <a:rPr lang="en-US" sz="800" b="1" dirty="0"/>
              <a:t> – Reliability Engineer</a:t>
            </a:r>
          </a:p>
          <a:p>
            <a:r>
              <a:rPr lang="en-US" sz="800" b="1" dirty="0"/>
              <a:t>Jonas Richards – Asset Integrity Manager</a:t>
            </a:r>
          </a:p>
          <a:p>
            <a:r>
              <a:rPr lang="en-US" sz="800" b="1" dirty="0"/>
              <a:t>Bruce Banner – Maintenance SME</a:t>
            </a:r>
          </a:p>
          <a:p>
            <a:r>
              <a:rPr lang="en-US" sz="800" b="1" dirty="0"/>
              <a:t>Jane </a:t>
            </a:r>
            <a:r>
              <a:rPr lang="en-US" sz="800" b="1" dirty="0" err="1"/>
              <a:t>Steere</a:t>
            </a:r>
            <a:r>
              <a:rPr lang="en-US" sz="800" b="1" dirty="0"/>
              <a:t> - Principal Maintenance,</a:t>
            </a:r>
          </a:p>
          <a:p>
            <a:r>
              <a:rPr lang="en-US" sz="800" b="1" dirty="0"/>
              <a:t>Fargo Williams</a:t>
            </a:r>
            <a:r>
              <a:rPr lang="fr-FR" sz="800" b="1" dirty="0"/>
              <a:t>–Change Manager</a:t>
            </a:r>
          </a:p>
          <a:p>
            <a:r>
              <a:rPr lang="fr-FR" sz="800" b="1" dirty="0"/>
              <a:t>Tara Starr - Maintenance SME</a:t>
            </a:r>
            <a:endParaRPr sz="800" b="1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2522" cy="71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 err="1"/>
              <a:t>Monalco</a:t>
            </a:r>
            <a:r>
              <a:rPr lang="en-AU" b="1" dirty="0"/>
              <a:t> goal is how to decrease the maintenance cost expenditure to less than $24M/</a:t>
            </a:r>
            <a:r>
              <a:rPr lang="en-AU" b="1" dirty="0" err="1"/>
              <a:t>yr</a:t>
            </a:r>
            <a:r>
              <a:rPr lang="en-AU" b="1" dirty="0"/>
              <a:t> and reduce the frequency at which ore crushers are maintained once every 3 years before the end of 2020.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579</Words>
  <Application>Microsoft Office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Monalco Problem Statement—Lucien Meteumba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Lucien Meteumba</cp:lastModifiedBy>
  <cp:revision>28</cp:revision>
  <dcterms:modified xsi:type="dcterms:W3CDTF">2020-05-11T11:14:35Z</dcterms:modified>
</cp:coreProperties>
</file>