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dirty="0"/>
              <a:t>Nordic Sensor Company (NSC), a top-five player in the IoT sensor space</a:t>
            </a:r>
          </a:p>
          <a:p>
            <a:r>
              <a:rPr lang="en-US" sz="1000" dirty="0"/>
              <a:t>focusing on energy consumption and production  has recently seen the sensor failure rate been increased from 1-2% to 15%. The cause of increased failures could be due to a combination of faulty parts and poor manufacturing, or it could be specific to one factory.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dirty="0"/>
              <a:t> Build a model that will be able to predict if a part is  faulty or not.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1" dirty="0"/>
              <a:t>Analyse the 20k rows Singapore data excel spreadsheet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We are on the hook for massive orders from each of our three accounts.</a:t>
            </a:r>
            <a:endParaRPr sz="100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The data from Singapore</a:t>
            </a:r>
            <a:endParaRPr sz="1000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664148" y="218963"/>
            <a:ext cx="80753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sym typeface="Quattrocento Sans"/>
              </a:rPr>
              <a:t>Nordic Sensing Problem Statement—Lucien Meteumba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19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James </a:t>
            </a:r>
            <a:r>
              <a:rPr lang="en-AU" sz="1071" dirty="0" err="1"/>
              <a:t>Hansk</a:t>
            </a:r>
            <a:r>
              <a:rPr lang="en-AU" sz="1071" dirty="0"/>
              <a:t>—CEO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Otto Evans—</a:t>
            </a:r>
            <a:r>
              <a:rPr lang="en-US" sz="1071" dirty="0" err="1"/>
              <a:t>InSense</a:t>
            </a:r>
            <a:r>
              <a:rPr lang="en-US" sz="1071" dirty="0"/>
              <a:t>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Tony Abraham—</a:t>
            </a:r>
            <a:r>
              <a:rPr lang="en-US" sz="1071" dirty="0" err="1"/>
              <a:t>InSense</a:t>
            </a:r>
            <a:r>
              <a:rPr lang="en-US" sz="1071" dirty="0"/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Bernard Ong—CTO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Vince </a:t>
            </a:r>
            <a:r>
              <a:rPr lang="en-US" sz="1071" dirty="0" err="1"/>
              <a:t>Maccano</a:t>
            </a:r>
            <a:r>
              <a:rPr lang="en-US" sz="1071" dirty="0"/>
              <a:t>—Head of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Karen Chu—</a:t>
            </a:r>
            <a:r>
              <a:rPr lang="en-US" sz="1071" dirty="0" err="1"/>
              <a:t>LtihBat</a:t>
            </a:r>
            <a:r>
              <a:rPr lang="en-US" sz="1071" dirty="0"/>
              <a:t> –President</a:t>
            </a:r>
          </a:p>
          <a:p>
            <a:pPr lvl="0"/>
            <a:r>
              <a:rPr lang="en-AU" sz="1071" dirty="0"/>
              <a:t>Shane Buchholz—Head Engineer</a:t>
            </a:r>
            <a:endParaRPr sz="107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Identify which manufacturer or parts supplier causing 15% of sensor failure rate before tomorrow morning.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494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Nordic Sensing Problem Statement—Lucien Meteumba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Lucien Meteumba</cp:lastModifiedBy>
  <cp:revision>12</cp:revision>
  <dcterms:modified xsi:type="dcterms:W3CDTF">2020-05-11T11:15:03Z</dcterms:modified>
</cp:coreProperties>
</file>