
<file path=[Content_Types].xml><?xml version="1.0" encoding="utf-8"?>
<Types xmlns="http://schemas.openxmlformats.org/package/2006/content-types">
  <Default Extension="jpeg" ContentType="image/jpeg"/>
  <Default Extension="m4a" ContentType="audio/mp4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D9560-D530-4DC3-A7D2-2CAF8CA0D6F6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3B988-D189-4B74-8074-50B6DC83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57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9584E-D95A-4D1A-9C8B-F6A6D8CF3C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355C-1B54-5E21-A227-56047D84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390F8-B277-E746-FCAE-C8D8ADED9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6A5A7-FB17-0BED-795A-E10D31A7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8658-D263-40A6-A683-AB9A1D0B1DEC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734B2-3040-2CF4-4479-2A2A72F6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C354F-163A-78FF-1123-A462498B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2618-97A0-42F9-A81B-B0B3900C8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9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512B-D03D-7B50-46E6-606B4A62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7CF35-1270-ACE7-0341-5F14D930C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9DA66-462E-28CC-AF0C-5904F1A4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8658-D263-40A6-A683-AB9A1D0B1DEC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31BF8-A712-FCD3-E0A1-B95F4FA5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5DE70-88D9-913F-4884-9BB44CAD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2618-97A0-42F9-A81B-B0B3900C8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6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ADB38-B208-75A2-3CDA-81AD04C3B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0805F-FEAD-B30B-3C98-4800C35E0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87DF-4463-F055-B89E-18B92AD8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8658-D263-40A6-A683-AB9A1D0B1DEC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4C4BB-52FA-0F62-896D-053F3C06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D20EA-61B4-7148-E743-0DCA53C9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2618-97A0-42F9-A81B-B0B3900C8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D2E0-1956-469E-BC86-DF195AB9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2A0B-A767-7513-C0CC-B265C99BD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701CF-7FAF-B94F-2562-9C26D847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8658-D263-40A6-A683-AB9A1D0B1DEC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5D259-521C-CF2F-A944-54AB3C9A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FFF3B-B68E-D3C9-5A5F-F6DBCEC5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2618-97A0-42F9-A81B-B0B3900C8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0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507D-ED4D-7DE6-8A5E-958CE257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BBF57-C0E0-3F0B-18E6-DE40CD2F8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A1797-B845-610B-BC1A-315E450C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8658-D263-40A6-A683-AB9A1D0B1DEC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BEC4C-CA5B-7AC2-B8F6-6CC8BB0B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8D4D5-EDEC-6845-66FB-B036D1E0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2618-97A0-42F9-A81B-B0B3900C8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64A1-5AB1-ED07-CF8A-DF19D314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DB309-8BC4-5771-B690-43A9990F9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B11F2-E72B-AA9C-3139-E3336C267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92033-0295-3BC0-C024-DDE02624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8658-D263-40A6-A683-AB9A1D0B1DEC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F1FFE-CCDD-5476-B3DB-52D1A8AD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923ED-0676-2530-0330-F0920D8F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2618-97A0-42F9-A81B-B0B3900C8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36BA-F56E-1094-DD27-823A1098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64417-528B-EAFB-85A6-F6D03CACA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68C81-3576-D73D-01E3-FADA5A8CA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D1088-CC87-830C-016B-358B441FD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F5806-171E-5585-3978-3B86C73AA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5E159-829D-DCCC-F85A-C6A86EE8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8658-D263-40A6-A683-AB9A1D0B1DEC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B3EA0-A4F5-86FD-B41E-DE077AAA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39843-58BB-9B4F-DB6E-F6392DD1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2618-97A0-42F9-A81B-B0B3900C8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9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D3FC-FD19-0296-542C-9E0AA633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AEDEA-8385-10D5-5866-D03D35DA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8658-D263-40A6-A683-AB9A1D0B1DEC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0E28-8E8C-EB87-0A9F-0869AF55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6E0DC-35C6-C1CB-A771-5B809EA6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2618-97A0-42F9-A81B-B0B3900C8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3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8E675-D2A4-763B-D5B4-9D18169D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8658-D263-40A6-A683-AB9A1D0B1DEC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E80BB-172C-5CEC-E86D-006351A0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A2373-1971-2596-CB91-8E4B46CC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2618-97A0-42F9-A81B-B0B3900C8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4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CAAF-518E-13BC-2643-A07535C5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179B1-D6AE-BBCB-FAE5-104FDAA20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534B5-DABF-B359-CCB7-79541683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E7AB3-2A82-B842-5234-68585F8B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8658-D263-40A6-A683-AB9A1D0B1DEC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0F50F-B7C6-6CE1-EFA0-74CD3278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923CD-8C4F-381E-6593-745BEE1C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2618-97A0-42F9-A81B-B0B3900C8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1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11E4-DAB1-125B-AC29-BA68D5F8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D0482-BD16-4637-1DE5-3ED1D72C7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A0C99-D7AE-1E3C-BA80-57475BB5D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A6289-C8E6-C7B8-6AC2-F0983663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8658-D263-40A6-A683-AB9A1D0B1DEC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07ED4-F94A-896B-3C53-7A1FBA74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945E3-8A4C-4726-62A2-C020FAED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2618-97A0-42F9-A81B-B0B3900C8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3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3ED43-59D6-372B-B39F-C6C89588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4B2CC-20EE-532B-D50F-712E534B0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11251-B0F5-3C45-234D-7A0BCD39F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68658-D263-40A6-A683-AB9A1D0B1DEC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C5368-B406-0E55-C2BB-841768E52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2DF6-A94F-A537-72CF-621385417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E2618-97A0-42F9-A81B-B0B3900C8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1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13" Type="http://schemas.openxmlformats.org/officeDocument/2006/relationships/image" Target="../media/image4.png"/><Relationship Id="rId3" Type="http://schemas.microsoft.com/office/2007/relationships/media" Target="../media/media2.mp3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audio" Target="../media/media3.m4a"/><Relationship Id="rId11" Type="http://schemas.microsoft.com/office/2007/relationships/hdphoto" Target="../media/hdphoto1.wdp"/><Relationship Id="rId5" Type="http://schemas.microsoft.com/office/2007/relationships/media" Target="../media/media3.m4a"/><Relationship Id="rId10" Type="http://schemas.openxmlformats.org/officeDocument/2006/relationships/image" Target="../media/image2.png"/><Relationship Id="rId4" Type="http://schemas.openxmlformats.org/officeDocument/2006/relationships/audio" Target="../media/media2.mp3"/><Relationship Id="rId9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85C2F-C0B8-700E-13B5-BDB43F3E5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A613149-015B-FAA4-9338-5A0F52EA9F4D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t="12527" r="8559" b="10806"/>
          <a:stretch>
            <a:fillRect/>
          </a:stretch>
        </p:blipFill>
        <p:spPr>
          <a:xfrm>
            <a:off x="1281682" y="294968"/>
            <a:ext cx="9628632" cy="6254496"/>
          </a:xfrm>
          <a:custGeom>
            <a:avLst/>
            <a:gdLst>
              <a:gd name="connsiteX0" fmla="*/ 0 w 9674942"/>
              <a:gd name="connsiteY0" fmla="*/ 0 h 5257800"/>
              <a:gd name="connsiteX1" fmla="*/ 9674942 w 9674942"/>
              <a:gd name="connsiteY1" fmla="*/ 0 h 5257800"/>
              <a:gd name="connsiteX2" fmla="*/ 9674942 w 9674942"/>
              <a:gd name="connsiteY2" fmla="*/ 5257800 h 5257800"/>
              <a:gd name="connsiteX3" fmla="*/ 0 w 9674942"/>
              <a:gd name="connsiteY3" fmla="*/ 5257800 h 5257800"/>
              <a:gd name="connsiteX4" fmla="*/ 0 w 9674942"/>
              <a:gd name="connsiteY4" fmla="*/ 0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4942" h="5257800">
                <a:moveTo>
                  <a:pt x="0" y="0"/>
                </a:moveTo>
                <a:lnTo>
                  <a:pt x="9674942" y="0"/>
                </a:lnTo>
                <a:lnTo>
                  <a:pt x="9674942" y="5257800"/>
                </a:lnTo>
                <a:lnTo>
                  <a:pt x="0" y="52578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BE9A67-B748-CFA3-E6FF-90868A9B42FC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35" t="4032" r="5135" b="4032"/>
          <a:stretch>
            <a:fillRect/>
          </a:stretch>
        </p:blipFill>
        <p:spPr>
          <a:xfrm>
            <a:off x="-8893282" y="294968"/>
            <a:ext cx="9674942" cy="6254496"/>
          </a:xfrm>
          <a:custGeom>
            <a:avLst/>
            <a:gdLst>
              <a:gd name="connsiteX0" fmla="*/ 0 w 9674942"/>
              <a:gd name="connsiteY0" fmla="*/ 0 h 5254114"/>
              <a:gd name="connsiteX1" fmla="*/ 9674942 w 9674942"/>
              <a:gd name="connsiteY1" fmla="*/ 0 h 5254114"/>
              <a:gd name="connsiteX2" fmla="*/ 9674942 w 9674942"/>
              <a:gd name="connsiteY2" fmla="*/ 5254114 h 5254114"/>
              <a:gd name="connsiteX3" fmla="*/ 0 w 9674942"/>
              <a:gd name="connsiteY3" fmla="*/ 5254114 h 5254114"/>
              <a:gd name="connsiteX4" fmla="*/ 0 w 9674942"/>
              <a:gd name="connsiteY4" fmla="*/ 0 h 525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4942" h="5254114">
                <a:moveTo>
                  <a:pt x="0" y="0"/>
                </a:moveTo>
                <a:lnTo>
                  <a:pt x="9674942" y="0"/>
                </a:lnTo>
                <a:lnTo>
                  <a:pt x="9674942" y="5254114"/>
                </a:lnTo>
                <a:lnTo>
                  <a:pt x="0" y="525411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665E95-9C16-48CF-AF49-DC226A8F85CE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971" y="182732"/>
            <a:ext cx="9628632" cy="6254496"/>
          </a:xfrm>
          <a:prstGeom prst="rect">
            <a:avLst/>
          </a:prstGeom>
        </p:spPr>
      </p:pic>
      <p:pic>
        <p:nvPicPr>
          <p:cNvPr id="4" name="ui-mouse-click-366460">
            <a:hlinkClick r:id="" action="ppaction://media"/>
            <a:extLst>
              <a:ext uri="{FF2B5EF4-FFF2-40B4-BE49-F238E27FC236}">
                <a16:creationId xmlns:a16="http://schemas.microsoft.com/office/drawing/2014/main" id="{F3923D67-243A-9172-5E5B-7B823BD1C44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5828707" y="6858000"/>
            <a:ext cx="609600" cy="609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F63FF0-C16B-B252-882C-F8C7CB125D5D}"/>
              </a:ext>
            </a:extLst>
          </p:cNvPr>
          <p:cNvSpPr/>
          <p:nvPr/>
        </p:nvSpPr>
        <p:spPr>
          <a:xfrm>
            <a:off x="5663381" y="261610"/>
            <a:ext cx="5246933" cy="6254496"/>
          </a:xfrm>
          <a:prstGeom prst="rect">
            <a:avLst/>
          </a:prstGeom>
          <a:gradFill flip="none" rotWithShape="0">
            <a:gsLst>
              <a:gs pos="31000">
                <a:srgbClr val="424242"/>
              </a:gs>
              <a:gs pos="60000">
                <a:srgbClr val="424242">
                  <a:alpha val="80000"/>
                </a:srgbClr>
              </a:gs>
              <a:gs pos="84000">
                <a:srgbClr val="424242">
                  <a:alpha val="60000"/>
                </a:srgbClr>
              </a:gs>
              <a:gs pos="100000">
                <a:srgbClr val="424242">
                  <a:alpha val="20000"/>
                </a:srgb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786D03-6D62-5E6D-D747-613DF4D144BC}"/>
              </a:ext>
            </a:extLst>
          </p:cNvPr>
          <p:cNvSpPr/>
          <p:nvPr/>
        </p:nvSpPr>
        <p:spPr>
          <a:xfrm>
            <a:off x="5828707" y="6324992"/>
            <a:ext cx="5081607" cy="29381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ui-mouse-click-366460">
            <a:hlinkClick r:id="" action="ppaction://media"/>
            <a:extLst>
              <a:ext uri="{FF2B5EF4-FFF2-40B4-BE49-F238E27FC236}">
                <a16:creationId xmlns:a16="http://schemas.microsoft.com/office/drawing/2014/main" id="{73833532-9FAA-9D59-8BCF-1CFFCB97AC1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5464913" y="7363668"/>
            <a:ext cx="609600" cy="6096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1F10F14-4FA4-DF50-0556-8B7BDC3A5C2F}"/>
              </a:ext>
            </a:extLst>
          </p:cNvPr>
          <p:cNvSpPr/>
          <p:nvPr/>
        </p:nvSpPr>
        <p:spPr>
          <a:xfrm>
            <a:off x="5828707" y="6324991"/>
            <a:ext cx="5081607" cy="293816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B43AF2-A724-11B5-EB88-534C8DEAE047}"/>
              </a:ext>
            </a:extLst>
          </p:cNvPr>
          <p:cNvSpPr/>
          <p:nvPr/>
        </p:nvSpPr>
        <p:spPr>
          <a:xfrm>
            <a:off x="5828707" y="6324991"/>
            <a:ext cx="5081607" cy="29381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74408F-79F9-8DCC-1DA7-A32079465133}"/>
              </a:ext>
            </a:extLst>
          </p:cNvPr>
          <p:cNvSpPr/>
          <p:nvPr/>
        </p:nvSpPr>
        <p:spPr>
          <a:xfrm>
            <a:off x="5828707" y="6324991"/>
            <a:ext cx="5081607" cy="29381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58F322-B725-42B3-0CA4-0CBF2CEE5E3C}"/>
              </a:ext>
            </a:extLst>
          </p:cNvPr>
          <p:cNvSpPr/>
          <p:nvPr/>
        </p:nvSpPr>
        <p:spPr>
          <a:xfrm>
            <a:off x="5828707" y="6324991"/>
            <a:ext cx="5081607" cy="29381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53723F-E9FD-58FF-0C1E-FE14B1A8037E}"/>
              </a:ext>
            </a:extLst>
          </p:cNvPr>
          <p:cNvSpPr/>
          <p:nvPr/>
        </p:nvSpPr>
        <p:spPr>
          <a:xfrm>
            <a:off x="5828707" y="6324991"/>
            <a:ext cx="5081607" cy="293816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B6C701-E621-1798-D892-F206A532D1B2}"/>
              </a:ext>
            </a:extLst>
          </p:cNvPr>
          <p:cNvSpPr/>
          <p:nvPr/>
        </p:nvSpPr>
        <p:spPr>
          <a:xfrm>
            <a:off x="5828707" y="6324991"/>
            <a:ext cx="5081607" cy="29381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B2926A-075A-A100-0A86-9036EC100BE8}"/>
              </a:ext>
            </a:extLst>
          </p:cNvPr>
          <p:cNvSpPr/>
          <p:nvPr/>
        </p:nvSpPr>
        <p:spPr>
          <a:xfrm>
            <a:off x="5828706" y="6324990"/>
            <a:ext cx="5081607" cy="29381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thap-tu-do-take-3-cut">
            <a:hlinkClick r:id="" action="ppaction://media"/>
            <a:extLst>
              <a:ext uri="{FF2B5EF4-FFF2-40B4-BE49-F238E27FC236}">
                <a16:creationId xmlns:a16="http://schemas.microsoft.com/office/drawing/2014/main" id="{27D27C26-96C3-46B4-C61D-625CFC204C7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>
                  <p14:bmkLst>
                    <p14:bmk name="Bookmark 1" time="0"/>
                  </p14:bmkLst>
                </p14:media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5828707" y="-813427"/>
            <a:ext cx="609600" cy="609600"/>
          </a:xfrm>
          <a:prstGeom prst="rect">
            <a:avLst/>
          </a:prstGeom>
        </p:spPr>
      </p:pic>
      <p:pic>
        <p:nvPicPr>
          <p:cNvPr id="2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EA8583C7-2B5D-2C5C-3334-FE4B7EBE6544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>
                  <p14:bmkLst>
                    <p14:bmk name="Bookmark 1" time="0"/>
                  </p14:bmkLst>
                </p14:media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2871498" y="6798660"/>
            <a:ext cx="609600" cy="6096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BA44CC3-77BC-0430-2669-2F5C9CC3E070}"/>
              </a:ext>
            </a:extLst>
          </p:cNvPr>
          <p:cNvSpPr txBox="1"/>
          <p:nvPr/>
        </p:nvSpPr>
        <p:spPr>
          <a:xfrm>
            <a:off x="6114039" y="1251863"/>
            <a:ext cx="4510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“</a:t>
            </a:r>
            <a:r>
              <a:rPr lang="en-US" sz="2400" b="1" i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Thay </a:t>
            </a:r>
            <a:r>
              <a:rPr lang="en-US" sz="2400" b="1" i="1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đổi</a:t>
            </a:r>
            <a:r>
              <a:rPr lang="en-US" sz="2400" b="1" i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câu</a:t>
            </a:r>
            <a:r>
              <a:rPr lang="en-US" sz="2400" b="1" i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chuyện</a:t>
            </a:r>
            <a:r>
              <a:rPr lang="en-US" sz="2400" b="1" i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về</a:t>
            </a:r>
            <a:r>
              <a:rPr lang="en-US" sz="2400" b="1" i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tự</a:t>
            </a:r>
            <a:r>
              <a:rPr lang="en-US" sz="2400" b="1" i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tử</a:t>
            </a:r>
            <a:r>
              <a:rPr lang="vi-VN" sz="2400" b="1" i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”  </a:t>
            </a:r>
            <a:r>
              <a:rPr lang="en-US" sz="2400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 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(</a:t>
            </a:r>
            <a:r>
              <a:rPr lang="en-US" sz="2400" b="1" i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Changing the Narrative on Suicide</a:t>
            </a:r>
            <a:r>
              <a:rPr lang="vi-VN" sz="2400" b="1" i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)</a:t>
            </a:r>
            <a:endParaRPr lang="en-US" sz="24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296191-15BA-97D2-5270-3BE962C814DC}"/>
              </a:ext>
            </a:extLst>
          </p:cNvPr>
          <p:cNvSpPr txBox="1"/>
          <p:nvPr/>
        </p:nvSpPr>
        <p:spPr>
          <a:xfrm>
            <a:off x="10910313" y="1251863"/>
            <a:ext cx="2902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Hướng dẫn về cách nhận biết, phòng chống tự tự</a:t>
            </a:r>
            <a:endParaRPr lang="en-US" sz="2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400EDE-3E53-6C33-C9F4-433BF1DE84FB}"/>
              </a:ext>
            </a:extLst>
          </p:cNvPr>
          <p:cNvGrpSpPr/>
          <p:nvPr/>
        </p:nvGrpSpPr>
        <p:grpSpPr>
          <a:xfrm>
            <a:off x="-488518" y="-1612872"/>
            <a:ext cx="13244051" cy="2315497"/>
            <a:chOff x="-488518" y="-1612872"/>
            <a:chExt cx="13244051" cy="231549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A404893-D7DB-451C-A559-29C8DDC542C4}"/>
                </a:ext>
              </a:extLst>
            </p:cNvPr>
            <p:cNvSpPr/>
            <p:nvPr/>
          </p:nvSpPr>
          <p:spPr>
            <a:xfrm>
              <a:off x="-488518" y="-1612872"/>
              <a:ext cx="13244051" cy="23154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C83549-C571-89A6-C02E-F0EA33D3013A}"/>
                </a:ext>
              </a:extLst>
            </p:cNvPr>
            <p:cNvSpPr txBox="1"/>
            <p:nvPr/>
          </p:nvSpPr>
          <p:spPr>
            <a:xfrm>
              <a:off x="3481098" y="0"/>
              <a:ext cx="59144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800" dirty="0">
                  <a:solidFill>
                    <a:srgbClr val="212121"/>
                  </a:solidFill>
                  <a:latin typeface="Bahnschrift SemiBold" panose="020B0502040204020203" pitchFamily="34" charset="0"/>
                </a:rPr>
                <a:t>Quốc tế phòng chống tự tử</a:t>
              </a:r>
              <a:endParaRPr lang="en-US" sz="2800" dirty="0">
                <a:solidFill>
                  <a:srgbClr val="212121"/>
                </a:solidFill>
                <a:latin typeface="Bauhaus 93" panose="04030905020B02020C02" pitchFamily="82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FBB4CAF-2E0B-A594-94C3-3E731CCA8E86}"/>
              </a:ext>
            </a:extLst>
          </p:cNvPr>
          <p:cNvSpPr txBox="1"/>
          <p:nvPr/>
        </p:nvSpPr>
        <p:spPr>
          <a:xfrm>
            <a:off x="10910312" y="1439876"/>
            <a:ext cx="290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Q&amp;A </a:t>
            </a:r>
            <a:endParaRPr lang="en-US" sz="2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0491E3-583E-4C7A-EE8A-26BA87AC52CA}"/>
              </a:ext>
            </a:extLst>
          </p:cNvPr>
          <p:cNvSpPr/>
          <p:nvPr/>
        </p:nvSpPr>
        <p:spPr>
          <a:xfrm>
            <a:off x="-547512" y="5917335"/>
            <a:ext cx="13244051" cy="25616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38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41168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935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41168"/>
                                </p:stCondLst>
                                <p:childTnLst>
                                  <p:par>
                                    <p:cTn id="10" presetID="1" presetClass="mediacall" presetSubtype="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11" dur="608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20000" showWhenStopped="0">
                    <p:cTn id="12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4"/>
                    </p:tgtEl>
                  </p:cMediaNode>
                </p:audio>
                <p:audio>
                  <p:cMediaNode showWhenStopped="0">
                    <p:cTn id="13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6"/>
                    </p:tgtEl>
                  </p:cMediaNode>
                </p:audio>
                <p:audio>
                  <p:cMediaNode vol="80000" showWhenStopped="0">
                    <p:cTn id="1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5"/>
                    </p:tgtEl>
                  </p:cMediaNode>
                </p:audio>
                <p:seq concurrent="1" nextAc="seek">
                  <p:cTn id="15" restart="whenNotActive" fill="hold" evtFilter="cancelBubble" nodeType="interactiveSeq">
                    <p:stCondLst>
                      <p:cond evt="onMediaBookmark" delay="0">
                        <p:tgtEl>
                          <p14:bmkTgt spid="25" bmkName="Bookmark 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6" fill="hold">
                          <p:stCondLst>
                            <p:cond delay="0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3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22" presetID="42" presetClass="path" presetSubtype="0" accel="50000" decel="50000" fill="hold" grpId="0" nodeType="afterEffect">
                                      <p:stCondLst>
                                        <p:cond delay="4000"/>
                                      </p:stCondLst>
                                      <p:childTnLst>
                                        <p:animMotion origin="layout" path="M 1.66667E-6 -2.59259E-6 L -0.00417 -0.49768 " pathEditMode="relative" rAng="0" ptsTypes="AA">
                                          <p:cBhvr>
                                            <p:cTn id="23" dur="3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08" y="-2488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3000"/>
                                </p:stCondLst>
                                <p:childTnLst>
                                  <p:par>
                                    <p:cTn id="25" presetID="47" presetClass="exit" presetSubtype="0" fill="hold" grpId="1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" dur="7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75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75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42" presetClass="path" presetSubtype="0" accel="50000" de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1.66667E-6 -2.59259E-6 L -0.00417 -0.49768 " pathEditMode="relative" rAng="0" ptsTypes="AA">
                                          <p:cBhvr>
                                            <p:cTn id="31" dur="3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08" y="-2488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7000"/>
                                </p:stCondLst>
                                <p:childTnLst>
                                  <p:par>
                                    <p:cTn id="33" presetID="47" presetClass="exit" presetSubtype="0" fill="hold" grpId="1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75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75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42" presetClass="path" presetSubtype="0" accel="50000" de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1.66667E-6 -2.59259E-6 L -0.00417 -0.49768 " pathEditMode="relative" rAng="0" ptsTypes="AA">
                                          <p:cBhvr>
                                            <p:cTn id="39" dur="3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08" y="-2488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1000"/>
                                </p:stCondLst>
                                <p:childTnLst>
                                  <p:par>
                                    <p:cTn id="41" presetID="47" presetClass="exit" presetSubtype="0" fill="hold" grpId="1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75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75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" presetID="42" presetClass="path" presetSubtype="0" accel="50000" de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1.66667E-6 -2.59259E-6 L -0.00417 -0.49768 " pathEditMode="relative" rAng="0" ptsTypes="AA">
                                          <p:cBhvr>
                                            <p:cTn id="47" dur="3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08" y="-2488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5000"/>
                                </p:stCondLst>
                                <p:childTnLst>
                                  <p:par>
                                    <p:cTn id="49" presetID="47" presetClass="exit" presetSubtype="0" fill="hold" grpId="1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0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75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75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" presetID="42" presetClass="path" presetSubtype="0" accel="50000" de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1.66667E-6 -2.59259E-6 L -0.00417 -0.49768 " pathEditMode="relative" rAng="0" ptsTypes="AA">
                                          <p:cBhvr>
                                            <p:cTn id="55" dur="3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08" y="-2488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29000"/>
                                </p:stCondLst>
                                <p:childTnLst>
                                  <p:par>
                                    <p:cTn id="57" presetID="47" presetClass="exit" presetSubtype="0" fill="hold" grpId="1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75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75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" presetID="42" presetClass="path" presetSubtype="0" accel="50000" de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1.66667E-6 -2.59259E-6 L -0.00417 -0.49768 " pathEditMode="relative" rAng="0" ptsTypes="AA">
                                          <p:cBhvr>
                                            <p:cTn id="63" dur="3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08" y="-2488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33000"/>
                                </p:stCondLst>
                                <p:childTnLst>
                                  <p:par>
                                    <p:cTn id="65" presetID="47" presetClass="exit" presetSubtype="0" fill="hold" grpId="1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6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75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75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42" presetClass="path" presetSubtype="0" accel="50000" de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1.66667E-6 -2.59259E-6 L -0.00417 -0.49768 " pathEditMode="relative" rAng="0" ptsTypes="AA">
                                          <p:cBhvr>
                                            <p:cTn id="71" dur="3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08" y="-2488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37000"/>
                                </p:stCondLst>
                                <p:childTnLst>
                                  <p:par>
                                    <p:cTn id="73" presetID="47" presetClass="exit" presetSubtype="0" fill="hold" grpId="1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7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7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" presetID="42" presetClass="path" presetSubtype="0" accel="50000" de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1.66667E-6 -2.59259E-6 L -0.00417 -0.49768 " pathEditMode="relative" rAng="0" ptsTypes="AA">
                                          <p:cBhvr>
                                            <p:cTn id="79" dur="3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08" y="-2488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41000"/>
                                </p:stCondLst>
                                <p:childTnLst>
                                  <p:par>
                                    <p:cTn id="81" presetID="47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2" dur="7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75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75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25" bmkName="Bookmark 1"/>
                      </p:tgtEl>
                    </p:cond>
                  </p:nextCondLst>
                </p:seq>
                <p:audio>
                  <p:cMediaNode vol="80000" mute="1" showWhenStopped="0">
                    <p:cTn id="86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7"/>
                    </p:tgtEl>
                  </p:cMediaNode>
                </p:audio>
                <p:seq concurrent="1" nextAc="seek">
                  <p:cTn id="87" restart="whenNotActive" fill="hold" evtFilter="cancelBubble" nodeType="interactiveSeq">
                    <p:stCondLst>
                      <p:cond evt="onMediaBookmark" delay="0">
                        <p:tgtEl>
                          <p14:bmkTgt spid="27" bmkName="Bookmark 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88" fill="hold">
                          <p:stCondLst>
                            <p:cond delay="0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10" presetClass="entr" presetSubtype="0" fill="hold" grpId="0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300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0" presetClass="entr" presetSubtype="0" fill="hold" grpId="0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3000"/>
                                            <p:tgtEl>
                                              <p:spTgt spid="2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97" presetID="10" presetClass="exit" presetSubtype="0" fill="hold" grpId="1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8" dur="100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0" presetID="10" presetClass="exit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1" dur="1000"/>
                                            <p:tgtEl>
                                              <p:spTgt spid="2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0250"/>
                                </p:stCondLst>
                                <p:childTnLst>
                                  <p:par>
                                    <p:cTn id="104" presetID="10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1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13 0.01782 L -0.27526 0.01527 " pathEditMode="relative" rAng="0" ptsTypes="AA">
                                          <p:cBhvr>
                                            <p:cTn id="108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776" y="-13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9" fill="hold">
                                <p:stCondLst>
                                  <p:cond delay="12250"/>
                                </p:stCondLst>
                                <p:childTnLst>
                                  <p:par>
                                    <p:cTn id="110" presetID="10" presetClass="exit" presetSubtype="0" fill="hold" grpId="2" nodeType="afterEffect">
                                      <p:stCondLst>
                                        <p:cond delay="12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1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" fill="hold">
                                <p:stCondLst>
                                  <p:cond delay="26000"/>
                                </p:stCondLst>
                                <p:childTnLst>
                                  <p:par>
                                    <p:cTn id="114" presetID="10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12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2.59259E-6 L -0.27539 -0.00254 " pathEditMode="relative" rAng="0" ptsTypes="AA">
                                          <p:cBhvr>
                                            <p:cTn id="118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776" y="-13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9" fill="hold">
                                <p:stCondLst>
                                  <p:cond delay="28000"/>
                                </p:stCondLst>
                                <p:childTnLst>
                                  <p:par>
                                    <p:cTn id="120" presetID="10" presetClass="exit" presetSubtype="0" fill="hold" grpId="2" nodeType="afterEffect">
                                      <p:stCondLst>
                                        <p:cond delay="13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1" dur="7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27" bmkName="Bookmark 1"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2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4" grpId="0" animBg="1"/>
          <p:bldP spid="24" grpId="1" animBg="1"/>
          <p:bldP spid="28" grpId="0" build="p"/>
          <p:bldP spid="28" grpId="1" build="allAtOnce"/>
          <p:bldP spid="29" grpId="0"/>
          <p:bldP spid="29" grpId="1"/>
          <p:bldP spid="29" grpId="2"/>
          <p:bldP spid="30" grpId="0"/>
          <p:bldP spid="30" grpId="1"/>
          <p:bldP spid="30" grpId="2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41168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935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41168"/>
                                </p:stCondLst>
                                <p:childTnLst>
                                  <p:par>
                                    <p:cTn id="10" presetID="1" presetClass="mediacall" presetSubtype="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11" dur="608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20000" showWhenStopped="0">
                    <p:cTn id="12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4"/>
                    </p:tgtEl>
                  </p:cMediaNode>
                </p:audio>
                <p:audio>
                  <p:cMediaNode showWhenStopped="0">
                    <p:cTn id="13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6"/>
                    </p:tgtEl>
                  </p:cMediaNode>
                </p:audio>
                <p:audio>
                  <p:cMediaNode vol="80000" showWhenStopped="0">
                    <p:cTn id="1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5"/>
                    </p:tgtEl>
                  </p:cMediaNode>
                </p:audio>
                <p:audio>
                  <p:cMediaNode vol="80000" mute="1" showWhenStopped="0">
                    <p:cTn id="86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7"/>
                    </p:tgtEl>
                  </p:cMediaNode>
                </p:audio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</Words>
  <Application>Microsoft Office PowerPoint</Application>
  <PresentationFormat>Widescreen</PresentationFormat>
  <Paragraphs>6</Paragraphs>
  <Slides>1</Slides>
  <Notes>1</Notes>
  <HiddenSlides>0</HiddenSlides>
  <MMClips>4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Bahnschrift SemiBold</vt:lpstr>
      <vt:lpstr>Bahnschrift SemiBold Condensed</vt:lpstr>
      <vt:lpstr>Bahnschrift SemiCondensed</vt:lpstr>
      <vt:lpstr>Bauhaus 93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hai nguyen</dc:creator>
  <cp:lastModifiedBy>hai nguyen</cp:lastModifiedBy>
  <cp:revision>2</cp:revision>
  <dcterms:created xsi:type="dcterms:W3CDTF">2025-10-12T17:38:17Z</dcterms:created>
  <dcterms:modified xsi:type="dcterms:W3CDTF">2025-10-12T17:42:14Z</dcterms:modified>
</cp:coreProperties>
</file>