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90" r:id="rId1"/>
  </p:sldMasterIdLst>
  <p:notesMasterIdLst>
    <p:notesMasterId r:id="rId35"/>
  </p:notesMasterIdLst>
  <p:sldIdLst>
    <p:sldId id="256" r:id="rId2"/>
    <p:sldId id="284" r:id="rId3"/>
    <p:sldId id="285" r:id="rId4"/>
    <p:sldId id="258" r:id="rId5"/>
    <p:sldId id="300" r:id="rId6"/>
    <p:sldId id="289" r:id="rId7"/>
    <p:sldId id="259" r:id="rId8"/>
    <p:sldId id="266" r:id="rId9"/>
    <p:sldId id="273" r:id="rId10"/>
    <p:sldId id="267" r:id="rId11"/>
    <p:sldId id="268" r:id="rId12"/>
    <p:sldId id="290" r:id="rId13"/>
    <p:sldId id="279" r:id="rId14"/>
    <p:sldId id="293" r:id="rId15"/>
    <p:sldId id="296" r:id="rId16"/>
    <p:sldId id="292" r:id="rId17"/>
    <p:sldId id="274" r:id="rId18"/>
    <p:sldId id="280" r:id="rId19"/>
    <p:sldId id="281" r:id="rId20"/>
    <p:sldId id="282" r:id="rId21"/>
    <p:sldId id="283" r:id="rId22"/>
    <p:sldId id="275" r:id="rId23"/>
    <p:sldId id="276" r:id="rId24"/>
    <p:sldId id="277" r:id="rId25"/>
    <p:sldId id="278" r:id="rId26"/>
    <p:sldId id="263" r:id="rId27"/>
    <p:sldId id="272" r:id="rId28"/>
    <p:sldId id="264" r:id="rId29"/>
    <p:sldId id="297" r:id="rId30"/>
    <p:sldId id="298" r:id="rId31"/>
    <p:sldId id="299" r:id="rId32"/>
    <p:sldId id="294" r:id="rId33"/>
    <p:sldId id="29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5313"/>
  </p:normalViewPr>
  <p:slideViewPr>
    <p:cSldViewPr snapToGrid="0" snapToObjects="1">
      <p:cViewPr>
        <p:scale>
          <a:sx n="89" d="100"/>
          <a:sy n="89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AFC91-E9FE-A345-B504-1A40FED163B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E5B631C8-1B0B-B942-AC4E-1DB21215DA8D}">
      <dgm:prSet phldrT="[文本]"/>
      <dgm:spPr/>
      <dgm:t>
        <a:bodyPr/>
        <a:lstStyle/>
        <a:p>
          <a:r>
            <a:rPr lang="en-US" altLang="zh-CN" dirty="0" smtClean="0"/>
            <a:t>Agent</a:t>
          </a:r>
          <a:endParaRPr lang="zh-CN" altLang="en-US" dirty="0" smtClean="0"/>
        </a:p>
        <a:p>
          <a:r>
            <a:rPr lang="en-US" altLang="zh-CN" dirty="0" smtClean="0"/>
            <a:t>(</a:t>
          </a:r>
          <a:r>
            <a:rPr lang="en-US" altLang="zh-CN" dirty="0" err="1" smtClean="0"/>
            <a:t>rsyslog</a:t>
          </a:r>
          <a:endParaRPr lang="zh-CN" altLang="en-US" dirty="0" smtClean="0"/>
        </a:p>
        <a:p>
          <a:r>
            <a:rPr lang="en-US" altLang="zh-CN" dirty="0" err="1" smtClean="0"/>
            <a:t>Logstash</a:t>
          </a:r>
          <a:r>
            <a:rPr lang="en-US" altLang="zh-CN" dirty="0" smtClean="0"/>
            <a:t>..)</a:t>
          </a:r>
          <a:endParaRPr lang="zh-CN" altLang="en-US" dirty="0"/>
        </a:p>
      </dgm:t>
    </dgm:pt>
    <dgm:pt modelId="{2541F4DB-623C-AD4F-B9C8-8B8EBCDD2AD2}" type="parTrans" cxnId="{D7B27953-14AA-D645-A889-87C19EBBFDD6}">
      <dgm:prSet/>
      <dgm:spPr/>
      <dgm:t>
        <a:bodyPr/>
        <a:lstStyle/>
        <a:p>
          <a:endParaRPr lang="zh-CN" altLang="en-US"/>
        </a:p>
      </dgm:t>
    </dgm:pt>
    <dgm:pt modelId="{1088017A-12C8-924F-92C3-F239C0408560}" type="sibTrans" cxnId="{D7B27953-14AA-D645-A889-87C19EBBFDD6}">
      <dgm:prSet/>
      <dgm:spPr/>
      <dgm:t>
        <a:bodyPr/>
        <a:lstStyle/>
        <a:p>
          <a:endParaRPr lang="zh-CN" altLang="en-US"/>
        </a:p>
      </dgm:t>
    </dgm:pt>
    <dgm:pt modelId="{C20DE52B-01F0-4342-8524-5984A2A48C6A}">
      <dgm:prSet phldrT="[文本]"/>
      <dgm:spPr/>
      <dgm:t>
        <a:bodyPr/>
        <a:lstStyle/>
        <a:p>
          <a:r>
            <a:rPr lang="en-US" altLang="zh-CN" dirty="0" err="1" smtClean="0"/>
            <a:t>kafka</a:t>
          </a:r>
          <a:endParaRPr lang="zh-CN" altLang="en-US" dirty="0"/>
        </a:p>
      </dgm:t>
    </dgm:pt>
    <dgm:pt modelId="{FFC8C3E8-087E-0C4C-819F-E1371AA6F176}" type="parTrans" cxnId="{E51AFEE5-8A7E-FC49-8DEF-8C300A8FA9DA}">
      <dgm:prSet/>
      <dgm:spPr/>
      <dgm:t>
        <a:bodyPr/>
        <a:lstStyle/>
        <a:p>
          <a:endParaRPr lang="zh-CN" altLang="en-US"/>
        </a:p>
      </dgm:t>
    </dgm:pt>
    <dgm:pt modelId="{A045DFA9-EA4A-9947-8B4A-E617D27C861C}" type="sibTrans" cxnId="{E51AFEE5-8A7E-FC49-8DEF-8C300A8FA9DA}">
      <dgm:prSet/>
      <dgm:spPr/>
      <dgm:t>
        <a:bodyPr/>
        <a:lstStyle/>
        <a:p>
          <a:endParaRPr lang="zh-CN" altLang="en-US"/>
        </a:p>
      </dgm:t>
    </dgm:pt>
    <dgm:pt modelId="{B5DF9B89-900D-0D4B-98F1-EACD398D48EB}">
      <dgm:prSet phldrT="[文本]"/>
      <dgm:spPr/>
      <dgm:t>
        <a:bodyPr/>
        <a:lstStyle/>
        <a:p>
          <a:r>
            <a:rPr lang="en-US" altLang="zh-CN" b="1" i="1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Logstash</a:t>
          </a:r>
          <a:endParaRPr lang="zh-CN" altLang="en-US" b="1" i="1" dirty="0" smtClean="0">
            <a:solidFill>
              <a:schemeClr val="accent2">
                <a:lumMod val="60000"/>
                <a:lumOff val="40000"/>
              </a:schemeClr>
            </a:solidFill>
          </a:endParaRPr>
        </a:p>
        <a:p>
          <a:r>
            <a:rPr lang="en-US" altLang="zh-CN" b="1" i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(filters)</a:t>
          </a:r>
          <a:endParaRPr lang="zh-CN" altLang="en-US" b="1" i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20AA38DF-5599-6B42-ACDD-A6E8A94AD4F7}" type="parTrans" cxnId="{3062363B-912F-7B4B-B7A3-032103F6BF48}">
      <dgm:prSet/>
      <dgm:spPr/>
      <dgm:t>
        <a:bodyPr/>
        <a:lstStyle/>
        <a:p>
          <a:endParaRPr lang="zh-CN" altLang="en-US"/>
        </a:p>
      </dgm:t>
    </dgm:pt>
    <dgm:pt modelId="{9FA58A3C-488D-EF4F-8769-FF8A13F100C1}" type="sibTrans" cxnId="{3062363B-912F-7B4B-B7A3-032103F6BF48}">
      <dgm:prSet/>
      <dgm:spPr/>
      <dgm:t>
        <a:bodyPr/>
        <a:lstStyle/>
        <a:p>
          <a:endParaRPr lang="zh-CN" altLang="en-US"/>
        </a:p>
      </dgm:t>
    </dgm:pt>
    <dgm:pt modelId="{F2CC0A70-30C3-8C47-86D7-F16150004E50}">
      <dgm:prSet/>
      <dgm:spPr/>
      <dgm:t>
        <a:bodyPr/>
        <a:lstStyle/>
        <a:p>
          <a:r>
            <a:rPr lang="en-US" altLang="zh-CN" dirty="0" smtClean="0"/>
            <a:t>ES</a:t>
          </a:r>
          <a:endParaRPr lang="zh-CN" altLang="en-US" dirty="0"/>
        </a:p>
      </dgm:t>
    </dgm:pt>
    <dgm:pt modelId="{8953A99B-409E-DF47-9F42-26A56948ABC6}" type="parTrans" cxnId="{8912DE78-E961-824A-91F1-6EF8A76B2CFF}">
      <dgm:prSet/>
      <dgm:spPr/>
      <dgm:t>
        <a:bodyPr/>
        <a:lstStyle/>
        <a:p>
          <a:endParaRPr lang="zh-CN" altLang="en-US"/>
        </a:p>
      </dgm:t>
    </dgm:pt>
    <dgm:pt modelId="{F33C3EC5-6BB9-8A41-A493-624918E6279C}" type="sibTrans" cxnId="{8912DE78-E961-824A-91F1-6EF8A76B2CFF}">
      <dgm:prSet/>
      <dgm:spPr/>
      <dgm:t>
        <a:bodyPr/>
        <a:lstStyle/>
        <a:p>
          <a:endParaRPr lang="zh-CN" altLang="en-US"/>
        </a:p>
      </dgm:t>
    </dgm:pt>
    <dgm:pt modelId="{24934E90-8175-5A4D-BC03-A0FCA5768415}" type="pres">
      <dgm:prSet presAssocID="{486AFC91-E9FE-A345-B504-1A40FED163B9}" presName="CompostProcess" presStyleCnt="0">
        <dgm:presLayoutVars>
          <dgm:dir/>
          <dgm:resizeHandles val="exact"/>
        </dgm:presLayoutVars>
      </dgm:prSet>
      <dgm:spPr/>
    </dgm:pt>
    <dgm:pt modelId="{D4FB3F0A-D0E0-5340-BC26-48BCBE18667B}" type="pres">
      <dgm:prSet presAssocID="{486AFC91-E9FE-A345-B504-1A40FED163B9}" presName="arrow" presStyleLbl="bgShp" presStyleIdx="0" presStyleCnt="1"/>
      <dgm:spPr/>
    </dgm:pt>
    <dgm:pt modelId="{098F3785-5BAB-284F-BC42-B21D56F9327A}" type="pres">
      <dgm:prSet presAssocID="{486AFC91-E9FE-A345-B504-1A40FED163B9}" presName="linearProcess" presStyleCnt="0"/>
      <dgm:spPr/>
    </dgm:pt>
    <dgm:pt modelId="{7BAAC690-5E40-844B-B9D6-DF1B889B173B}" type="pres">
      <dgm:prSet presAssocID="{E5B631C8-1B0B-B942-AC4E-1DB21215DA8D}" presName="textNode" presStyleLbl="node1" presStyleIdx="0" presStyleCnt="4">
        <dgm:presLayoutVars>
          <dgm:bulletEnabled val="1"/>
        </dgm:presLayoutVars>
      </dgm:prSet>
      <dgm:spPr/>
    </dgm:pt>
    <dgm:pt modelId="{364575D8-C6E5-4E4D-AC27-1E3A60B56929}" type="pres">
      <dgm:prSet presAssocID="{1088017A-12C8-924F-92C3-F239C0408560}" presName="sibTrans" presStyleCnt="0"/>
      <dgm:spPr/>
    </dgm:pt>
    <dgm:pt modelId="{BBD8608B-E54A-A349-96D9-0005B9948C8E}" type="pres">
      <dgm:prSet presAssocID="{C20DE52B-01F0-4342-8524-5984A2A48C6A}" presName="textNode" presStyleLbl="node1" presStyleIdx="1" presStyleCnt="4">
        <dgm:presLayoutVars>
          <dgm:bulletEnabled val="1"/>
        </dgm:presLayoutVars>
      </dgm:prSet>
      <dgm:spPr/>
    </dgm:pt>
    <dgm:pt modelId="{40546306-FC0E-F145-B978-3F3A808F306D}" type="pres">
      <dgm:prSet presAssocID="{A045DFA9-EA4A-9947-8B4A-E617D27C861C}" presName="sibTrans" presStyleCnt="0"/>
      <dgm:spPr/>
    </dgm:pt>
    <dgm:pt modelId="{CE44A06D-2DBB-0848-BB7A-D3CBF691E210}" type="pres">
      <dgm:prSet presAssocID="{B5DF9B89-900D-0D4B-98F1-EACD398D48EB}" presName="textNode" presStyleLbl="node1" presStyleIdx="2" presStyleCnt="4">
        <dgm:presLayoutVars>
          <dgm:bulletEnabled val="1"/>
        </dgm:presLayoutVars>
      </dgm:prSet>
      <dgm:spPr/>
    </dgm:pt>
    <dgm:pt modelId="{516D2B06-3CCD-BB4A-A61F-F650F26645CD}" type="pres">
      <dgm:prSet presAssocID="{9FA58A3C-488D-EF4F-8769-FF8A13F100C1}" presName="sibTrans" presStyleCnt="0"/>
      <dgm:spPr/>
    </dgm:pt>
    <dgm:pt modelId="{FDA1BD17-34C6-7345-9E66-3F5C67E9B937}" type="pres">
      <dgm:prSet presAssocID="{F2CC0A70-30C3-8C47-86D7-F16150004E5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62363B-912F-7B4B-B7A3-032103F6BF48}" srcId="{486AFC91-E9FE-A345-B504-1A40FED163B9}" destId="{B5DF9B89-900D-0D4B-98F1-EACD398D48EB}" srcOrd="2" destOrd="0" parTransId="{20AA38DF-5599-6B42-ACDD-A6E8A94AD4F7}" sibTransId="{9FA58A3C-488D-EF4F-8769-FF8A13F100C1}"/>
    <dgm:cxn modelId="{58F9978F-2DF4-E948-B38E-F992051576BE}" type="presOf" srcId="{F2CC0A70-30C3-8C47-86D7-F16150004E50}" destId="{FDA1BD17-34C6-7345-9E66-3F5C67E9B937}" srcOrd="0" destOrd="0" presId="urn:microsoft.com/office/officeart/2005/8/layout/hProcess9"/>
    <dgm:cxn modelId="{DC05317C-F431-974B-AD79-EE6E0B051C80}" type="presOf" srcId="{486AFC91-E9FE-A345-B504-1A40FED163B9}" destId="{24934E90-8175-5A4D-BC03-A0FCA5768415}" srcOrd="0" destOrd="0" presId="urn:microsoft.com/office/officeart/2005/8/layout/hProcess9"/>
    <dgm:cxn modelId="{5F723FDE-C961-F745-AFAF-E70D681673B9}" type="presOf" srcId="{E5B631C8-1B0B-B942-AC4E-1DB21215DA8D}" destId="{7BAAC690-5E40-844B-B9D6-DF1B889B173B}" srcOrd="0" destOrd="0" presId="urn:microsoft.com/office/officeart/2005/8/layout/hProcess9"/>
    <dgm:cxn modelId="{E51AFEE5-8A7E-FC49-8DEF-8C300A8FA9DA}" srcId="{486AFC91-E9FE-A345-B504-1A40FED163B9}" destId="{C20DE52B-01F0-4342-8524-5984A2A48C6A}" srcOrd="1" destOrd="0" parTransId="{FFC8C3E8-087E-0C4C-819F-E1371AA6F176}" sibTransId="{A045DFA9-EA4A-9947-8B4A-E617D27C861C}"/>
    <dgm:cxn modelId="{0ED2E85E-AA5F-A54C-8E6E-7EBB54AA0106}" type="presOf" srcId="{B5DF9B89-900D-0D4B-98F1-EACD398D48EB}" destId="{CE44A06D-2DBB-0848-BB7A-D3CBF691E210}" srcOrd="0" destOrd="0" presId="urn:microsoft.com/office/officeart/2005/8/layout/hProcess9"/>
    <dgm:cxn modelId="{E5416E8E-BD41-7F4B-B4E4-89F743D9D455}" type="presOf" srcId="{C20DE52B-01F0-4342-8524-5984A2A48C6A}" destId="{BBD8608B-E54A-A349-96D9-0005B9948C8E}" srcOrd="0" destOrd="0" presId="urn:microsoft.com/office/officeart/2005/8/layout/hProcess9"/>
    <dgm:cxn modelId="{8912DE78-E961-824A-91F1-6EF8A76B2CFF}" srcId="{486AFC91-E9FE-A345-B504-1A40FED163B9}" destId="{F2CC0A70-30C3-8C47-86D7-F16150004E50}" srcOrd="3" destOrd="0" parTransId="{8953A99B-409E-DF47-9F42-26A56948ABC6}" sibTransId="{F33C3EC5-6BB9-8A41-A493-624918E6279C}"/>
    <dgm:cxn modelId="{D7B27953-14AA-D645-A889-87C19EBBFDD6}" srcId="{486AFC91-E9FE-A345-B504-1A40FED163B9}" destId="{E5B631C8-1B0B-B942-AC4E-1DB21215DA8D}" srcOrd="0" destOrd="0" parTransId="{2541F4DB-623C-AD4F-B9C8-8B8EBCDD2AD2}" sibTransId="{1088017A-12C8-924F-92C3-F239C0408560}"/>
    <dgm:cxn modelId="{1FB9FDF7-A26B-0644-9590-26CAE0CFC807}" type="presParOf" srcId="{24934E90-8175-5A4D-BC03-A0FCA5768415}" destId="{D4FB3F0A-D0E0-5340-BC26-48BCBE18667B}" srcOrd="0" destOrd="0" presId="urn:microsoft.com/office/officeart/2005/8/layout/hProcess9"/>
    <dgm:cxn modelId="{A9249164-EBD2-E249-B39B-F4ED954D1593}" type="presParOf" srcId="{24934E90-8175-5A4D-BC03-A0FCA5768415}" destId="{098F3785-5BAB-284F-BC42-B21D56F9327A}" srcOrd="1" destOrd="0" presId="urn:microsoft.com/office/officeart/2005/8/layout/hProcess9"/>
    <dgm:cxn modelId="{1C5B3906-3A3C-7949-8917-5095040AF01D}" type="presParOf" srcId="{098F3785-5BAB-284F-BC42-B21D56F9327A}" destId="{7BAAC690-5E40-844B-B9D6-DF1B889B173B}" srcOrd="0" destOrd="0" presId="urn:microsoft.com/office/officeart/2005/8/layout/hProcess9"/>
    <dgm:cxn modelId="{1E5FBAE8-13C7-ED40-B926-13EBFAA7AFFC}" type="presParOf" srcId="{098F3785-5BAB-284F-BC42-B21D56F9327A}" destId="{364575D8-C6E5-4E4D-AC27-1E3A60B56929}" srcOrd="1" destOrd="0" presId="urn:microsoft.com/office/officeart/2005/8/layout/hProcess9"/>
    <dgm:cxn modelId="{CA4DA77E-2353-B94F-BA2D-7A69F4AC435A}" type="presParOf" srcId="{098F3785-5BAB-284F-BC42-B21D56F9327A}" destId="{BBD8608B-E54A-A349-96D9-0005B9948C8E}" srcOrd="2" destOrd="0" presId="urn:microsoft.com/office/officeart/2005/8/layout/hProcess9"/>
    <dgm:cxn modelId="{89F505B5-F18C-3348-A315-E7C6B883659D}" type="presParOf" srcId="{098F3785-5BAB-284F-BC42-B21D56F9327A}" destId="{40546306-FC0E-F145-B978-3F3A808F306D}" srcOrd="3" destOrd="0" presId="urn:microsoft.com/office/officeart/2005/8/layout/hProcess9"/>
    <dgm:cxn modelId="{ED034C34-522C-A543-82D8-B64474A72B2C}" type="presParOf" srcId="{098F3785-5BAB-284F-BC42-B21D56F9327A}" destId="{CE44A06D-2DBB-0848-BB7A-D3CBF691E210}" srcOrd="4" destOrd="0" presId="urn:microsoft.com/office/officeart/2005/8/layout/hProcess9"/>
    <dgm:cxn modelId="{75A4C335-749E-6F44-99FD-941A1600D10B}" type="presParOf" srcId="{098F3785-5BAB-284F-BC42-B21D56F9327A}" destId="{516D2B06-3CCD-BB4A-A61F-F650F26645CD}" srcOrd="5" destOrd="0" presId="urn:microsoft.com/office/officeart/2005/8/layout/hProcess9"/>
    <dgm:cxn modelId="{67EF332F-A441-384E-837F-648CF8790F87}" type="presParOf" srcId="{098F3785-5BAB-284F-BC42-B21D56F9327A}" destId="{FDA1BD17-34C6-7345-9E66-3F5C67E9B93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B45EB-562D-7F49-B850-2EF758DA45F9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75B886-7628-6042-89CD-EAE28FBBA09F}">
      <dgm:prSet/>
      <dgm:spPr/>
      <dgm:t>
        <a:bodyPr/>
        <a:lstStyle/>
        <a:p>
          <a:pPr rtl="0"/>
          <a:r>
            <a:rPr kumimoji="1" lang="en-US" b="0" i="0" dirty="0" smtClean="0"/>
            <a:t>Kafka</a:t>
          </a:r>
          <a:endParaRPr lang="en-US" dirty="0"/>
        </a:p>
      </dgm:t>
    </dgm:pt>
    <dgm:pt modelId="{9449E260-2C3A-F84F-AF6D-64A9F8CD4BAC}" type="parTrans" cxnId="{DB7D9D4D-6238-8F46-9367-EA37FE22AB9A}">
      <dgm:prSet/>
      <dgm:spPr/>
      <dgm:t>
        <a:bodyPr/>
        <a:lstStyle/>
        <a:p>
          <a:endParaRPr lang="zh-CN" altLang="en-US"/>
        </a:p>
      </dgm:t>
    </dgm:pt>
    <dgm:pt modelId="{45C6827E-A21E-C843-B374-C34A9CA2217A}" type="sibTrans" cxnId="{DB7D9D4D-6238-8F46-9367-EA37FE22AB9A}">
      <dgm:prSet/>
      <dgm:spPr/>
      <dgm:t>
        <a:bodyPr/>
        <a:lstStyle/>
        <a:p>
          <a:endParaRPr lang="zh-CN" altLang="en-US"/>
        </a:p>
      </dgm:t>
    </dgm:pt>
    <dgm:pt modelId="{B438CCC7-70E9-964A-9429-C31E4B695A92}">
      <dgm:prSet/>
      <dgm:spPr/>
      <dgm:t>
        <a:bodyPr/>
        <a:lstStyle/>
        <a:p>
          <a:pPr rtl="0"/>
          <a:r>
            <a:rPr kumimoji="1" lang="en-US" b="0" i="0" smtClean="0"/>
            <a:t>Grok</a:t>
          </a:r>
          <a:endParaRPr lang="en-US"/>
        </a:p>
      </dgm:t>
    </dgm:pt>
    <dgm:pt modelId="{1B2DFEDB-9C06-4D40-8BBC-C1546F2B9936}" type="parTrans" cxnId="{2C27476D-00E5-B143-928D-27F4325608C0}">
      <dgm:prSet/>
      <dgm:spPr/>
      <dgm:t>
        <a:bodyPr/>
        <a:lstStyle/>
        <a:p>
          <a:endParaRPr lang="zh-CN" altLang="en-US"/>
        </a:p>
      </dgm:t>
    </dgm:pt>
    <dgm:pt modelId="{AEBD2AE1-AAA0-D34F-BC1A-C8AB916781E2}" type="sibTrans" cxnId="{2C27476D-00E5-B143-928D-27F4325608C0}">
      <dgm:prSet/>
      <dgm:spPr/>
      <dgm:t>
        <a:bodyPr/>
        <a:lstStyle/>
        <a:p>
          <a:endParaRPr lang="zh-CN" altLang="en-US"/>
        </a:p>
      </dgm:t>
    </dgm:pt>
    <dgm:pt modelId="{AEF372EA-617C-1D43-88BE-C9763A974C37}">
      <dgm:prSet/>
      <dgm:spPr/>
      <dgm:t>
        <a:bodyPr/>
        <a:lstStyle/>
        <a:p>
          <a:pPr rtl="0"/>
          <a:r>
            <a:rPr kumimoji="1" lang="en-US" b="0" i="0" smtClean="0"/>
            <a:t>Date</a:t>
          </a:r>
          <a:endParaRPr lang="en-US"/>
        </a:p>
      </dgm:t>
    </dgm:pt>
    <dgm:pt modelId="{5034CA8A-488E-A545-A7D9-54CBCFC0104D}" type="parTrans" cxnId="{F02E5FF9-5B56-274E-8D45-1AC875DE58FA}">
      <dgm:prSet/>
      <dgm:spPr/>
      <dgm:t>
        <a:bodyPr/>
        <a:lstStyle/>
        <a:p>
          <a:endParaRPr lang="zh-CN" altLang="en-US"/>
        </a:p>
      </dgm:t>
    </dgm:pt>
    <dgm:pt modelId="{1CC3E2E0-5DEB-3F4E-92C8-B39683A8131F}" type="sibTrans" cxnId="{F02E5FF9-5B56-274E-8D45-1AC875DE58FA}">
      <dgm:prSet/>
      <dgm:spPr/>
      <dgm:t>
        <a:bodyPr/>
        <a:lstStyle/>
        <a:p>
          <a:endParaRPr lang="zh-CN" altLang="en-US"/>
        </a:p>
      </dgm:t>
    </dgm:pt>
    <dgm:pt modelId="{AE6F30A8-195D-B74E-BB27-F45B5A76D605}">
      <dgm:prSet/>
      <dgm:spPr/>
      <dgm:t>
        <a:bodyPr/>
        <a:lstStyle/>
        <a:p>
          <a:pPr rtl="0"/>
          <a:r>
            <a:rPr kumimoji="1" lang="en-US" b="0" i="0" smtClean="0"/>
            <a:t>ES</a:t>
          </a:r>
          <a:endParaRPr lang="en-US"/>
        </a:p>
      </dgm:t>
    </dgm:pt>
    <dgm:pt modelId="{E9B09222-A817-4248-BF17-A00FF9E5AC74}" type="parTrans" cxnId="{B385C6B5-1E93-6A48-B061-B74EB4026EC5}">
      <dgm:prSet/>
      <dgm:spPr/>
      <dgm:t>
        <a:bodyPr/>
        <a:lstStyle/>
        <a:p>
          <a:endParaRPr lang="zh-CN" altLang="en-US"/>
        </a:p>
      </dgm:t>
    </dgm:pt>
    <dgm:pt modelId="{05B53227-696C-5C40-A319-AC8D56846E6D}" type="sibTrans" cxnId="{B385C6B5-1E93-6A48-B061-B74EB4026EC5}">
      <dgm:prSet/>
      <dgm:spPr/>
      <dgm:t>
        <a:bodyPr/>
        <a:lstStyle/>
        <a:p>
          <a:endParaRPr lang="zh-CN" altLang="en-US"/>
        </a:p>
      </dgm:t>
    </dgm:pt>
    <dgm:pt modelId="{70ED51E0-8085-6C47-9BB0-340E34275466}" type="pres">
      <dgm:prSet presAssocID="{257B45EB-562D-7F49-B850-2EF758DA45F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DE0420-F93B-C34F-9DA7-77F467848732}" type="pres">
      <dgm:prSet presAssocID="{9E75B886-7628-6042-89CD-EAE28FBBA0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7AEFB0-7373-4643-BB82-B70A3A705B27}" type="pres">
      <dgm:prSet presAssocID="{45C6827E-A21E-C843-B374-C34A9CA2217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3626CBE-A8F6-1B47-9444-1859C959804E}" type="pres">
      <dgm:prSet presAssocID="{45C6827E-A21E-C843-B374-C34A9CA2217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C775407-5680-9C42-A1E8-B2B59D69E1A9}" type="pres">
      <dgm:prSet presAssocID="{B438CCC7-70E9-964A-9429-C31E4B695A9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98CB26-84D0-6E49-A3E4-32249F5BE682}" type="pres">
      <dgm:prSet presAssocID="{AEBD2AE1-AAA0-D34F-BC1A-C8AB916781E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8544550-5408-224B-BEBD-4995AB1E8CCB}" type="pres">
      <dgm:prSet presAssocID="{AEBD2AE1-AAA0-D34F-BC1A-C8AB916781E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40A413-4DA2-4745-9AEE-305191943715}" type="pres">
      <dgm:prSet presAssocID="{AEF372EA-617C-1D43-88BE-C9763A974C3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D587D5-7BC2-434B-9A92-BDAC28DA276D}" type="pres">
      <dgm:prSet presAssocID="{1CC3E2E0-5DEB-3F4E-92C8-B39683A8131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F781D33F-CA2B-E048-AE2F-499033CF16AC}" type="pres">
      <dgm:prSet presAssocID="{1CC3E2E0-5DEB-3F4E-92C8-B39683A8131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7D503BD5-DC1E-2847-A4C8-95A51F2373D4}" type="pres">
      <dgm:prSet presAssocID="{AE6F30A8-195D-B74E-BB27-F45B5A76D60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B28EE1-0DE7-B548-8ACC-F42125B030E2}" type="presOf" srcId="{257B45EB-562D-7F49-B850-2EF758DA45F9}" destId="{70ED51E0-8085-6C47-9BB0-340E34275466}" srcOrd="0" destOrd="0" presId="urn:microsoft.com/office/officeart/2005/8/layout/process1"/>
    <dgm:cxn modelId="{79052434-C55D-464C-BBB1-43AEF5FD4A42}" type="presOf" srcId="{AEBD2AE1-AAA0-D34F-BC1A-C8AB916781E2}" destId="{DF98CB26-84D0-6E49-A3E4-32249F5BE682}" srcOrd="0" destOrd="0" presId="urn:microsoft.com/office/officeart/2005/8/layout/process1"/>
    <dgm:cxn modelId="{C8AB5CF2-6A20-504A-96EE-6DC6CBA9E2F7}" type="presOf" srcId="{AEBD2AE1-AAA0-D34F-BC1A-C8AB916781E2}" destId="{28544550-5408-224B-BEBD-4995AB1E8CCB}" srcOrd="1" destOrd="0" presId="urn:microsoft.com/office/officeart/2005/8/layout/process1"/>
    <dgm:cxn modelId="{1C13F7B6-0103-8947-88EC-AB693834F9CB}" type="presOf" srcId="{45C6827E-A21E-C843-B374-C34A9CA2217A}" destId="{707AEFB0-7373-4643-BB82-B70A3A705B27}" srcOrd="0" destOrd="0" presId="urn:microsoft.com/office/officeart/2005/8/layout/process1"/>
    <dgm:cxn modelId="{2C27476D-00E5-B143-928D-27F4325608C0}" srcId="{257B45EB-562D-7F49-B850-2EF758DA45F9}" destId="{B438CCC7-70E9-964A-9429-C31E4B695A92}" srcOrd="1" destOrd="0" parTransId="{1B2DFEDB-9C06-4D40-8BBC-C1546F2B9936}" sibTransId="{AEBD2AE1-AAA0-D34F-BC1A-C8AB916781E2}"/>
    <dgm:cxn modelId="{9F991CEB-E07D-AA4F-812F-8E06C94C830A}" type="presOf" srcId="{9E75B886-7628-6042-89CD-EAE28FBBA09F}" destId="{64DE0420-F93B-C34F-9DA7-77F467848732}" srcOrd="0" destOrd="0" presId="urn:microsoft.com/office/officeart/2005/8/layout/process1"/>
    <dgm:cxn modelId="{E1A8740F-6D2D-CF4A-B3F0-09A706F50C43}" type="presOf" srcId="{1CC3E2E0-5DEB-3F4E-92C8-B39683A8131F}" destId="{96D587D5-7BC2-434B-9A92-BDAC28DA276D}" srcOrd="0" destOrd="0" presId="urn:microsoft.com/office/officeart/2005/8/layout/process1"/>
    <dgm:cxn modelId="{DB7D9D4D-6238-8F46-9367-EA37FE22AB9A}" srcId="{257B45EB-562D-7F49-B850-2EF758DA45F9}" destId="{9E75B886-7628-6042-89CD-EAE28FBBA09F}" srcOrd="0" destOrd="0" parTransId="{9449E260-2C3A-F84F-AF6D-64A9F8CD4BAC}" sibTransId="{45C6827E-A21E-C843-B374-C34A9CA2217A}"/>
    <dgm:cxn modelId="{2EC21087-17D4-664C-8FD7-9CEE1CE898CF}" type="presOf" srcId="{1CC3E2E0-5DEB-3F4E-92C8-B39683A8131F}" destId="{F781D33F-CA2B-E048-AE2F-499033CF16AC}" srcOrd="1" destOrd="0" presId="urn:microsoft.com/office/officeart/2005/8/layout/process1"/>
    <dgm:cxn modelId="{A8825CE7-7234-C244-902D-980346E5795F}" type="presOf" srcId="{B438CCC7-70E9-964A-9429-C31E4B695A92}" destId="{5C775407-5680-9C42-A1E8-B2B59D69E1A9}" srcOrd="0" destOrd="0" presId="urn:microsoft.com/office/officeart/2005/8/layout/process1"/>
    <dgm:cxn modelId="{10F98B94-E113-2D4B-B065-7EFB7ED803E3}" type="presOf" srcId="{AEF372EA-617C-1D43-88BE-C9763A974C37}" destId="{EC40A413-4DA2-4745-9AEE-305191943715}" srcOrd="0" destOrd="0" presId="urn:microsoft.com/office/officeart/2005/8/layout/process1"/>
    <dgm:cxn modelId="{F02E5FF9-5B56-274E-8D45-1AC875DE58FA}" srcId="{257B45EB-562D-7F49-B850-2EF758DA45F9}" destId="{AEF372EA-617C-1D43-88BE-C9763A974C37}" srcOrd="2" destOrd="0" parTransId="{5034CA8A-488E-A545-A7D9-54CBCFC0104D}" sibTransId="{1CC3E2E0-5DEB-3F4E-92C8-B39683A8131F}"/>
    <dgm:cxn modelId="{546102AD-362D-554C-BE91-B18CEACA108C}" type="presOf" srcId="{AE6F30A8-195D-B74E-BB27-F45B5A76D605}" destId="{7D503BD5-DC1E-2847-A4C8-95A51F2373D4}" srcOrd="0" destOrd="0" presId="urn:microsoft.com/office/officeart/2005/8/layout/process1"/>
    <dgm:cxn modelId="{B385C6B5-1E93-6A48-B061-B74EB4026EC5}" srcId="{257B45EB-562D-7F49-B850-2EF758DA45F9}" destId="{AE6F30A8-195D-B74E-BB27-F45B5A76D605}" srcOrd="3" destOrd="0" parTransId="{E9B09222-A817-4248-BF17-A00FF9E5AC74}" sibTransId="{05B53227-696C-5C40-A319-AC8D56846E6D}"/>
    <dgm:cxn modelId="{73DCFC7B-6596-DF4C-A0B0-5442FC365BE9}" type="presOf" srcId="{45C6827E-A21E-C843-B374-C34A9CA2217A}" destId="{D3626CBE-A8F6-1B47-9444-1859C959804E}" srcOrd="1" destOrd="0" presId="urn:microsoft.com/office/officeart/2005/8/layout/process1"/>
    <dgm:cxn modelId="{0E1C526B-612F-0744-A7F6-31FD7EAD5E49}" type="presParOf" srcId="{70ED51E0-8085-6C47-9BB0-340E34275466}" destId="{64DE0420-F93B-C34F-9DA7-77F467848732}" srcOrd="0" destOrd="0" presId="urn:microsoft.com/office/officeart/2005/8/layout/process1"/>
    <dgm:cxn modelId="{7395419F-5CA0-2146-90E8-686ABA8F695F}" type="presParOf" srcId="{70ED51E0-8085-6C47-9BB0-340E34275466}" destId="{707AEFB0-7373-4643-BB82-B70A3A705B27}" srcOrd="1" destOrd="0" presId="urn:microsoft.com/office/officeart/2005/8/layout/process1"/>
    <dgm:cxn modelId="{333E9B5A-2319-934E-B597-F0744C9EAD60}" type="presParOf" srcId="{707AEFB0-7373-4643-BB82-B70A3A705B27}" destId="{D3626CBE-A8F6-1B47-9444-1859C959804E}" srcOrd="0" destOrd="0" presId="urn:microsoft.com/office/officeart/2005/8/layout/process1"/>
    <dgm:cxn modelId="{B173CFAD-3D34-CA4D-8EEC-FFA97CF94C4E}" type="presParOf" srcId="{70ED51E0-8085-6C47-9BB0-340E34275466}" destId="{5C775407-5680-9C42-A1E8-B2B59D69E1A9}" srcOrd="2" destOrd="0" presId="urn:microsoft.com/office/officeart/2005/8/layout/process1"/>
    <dgm:cxn modelId="{3161A2DA-74A5-2C48-B507-F14BD0B02902}" type="presParOf" srcId="{70ED51E0-8085-6C47-9BB0-340E34275466}" destId="{DF98CB26-84D0-6E49-A3E4-32249F5BE682}" srcOrd="3" destOrd="0" presId="urn:microsoft.com/office/officeart/2005/8/layout/process1"/>
    <dgm:cxn modelId="{D507178D-D1D3-8545-ABAC-BE2BDFBA9A2C}" type="presParOf" srcId="{DF98CB26-84D0-6E49-A3E4-32249F5BE682}" destId="{28544550-5408-224B-BEBD-4995AB1E8CCB}" srcOrd="0" destOrd="0" presId="urn:microsoft.com/office/officeart/2005/8/layout/process1"/>
    <dgm:cxn modelId="{CA607916-345C-3542-9925-B499982C75AE}" type="presParOf" srcId="{70ED51E0-8085-6C47-9BB0-340E34275466}" destId="{EC40A413-4DA2-4745-9AEE-305191943715}" srcOrd="4" destOrd="0" presId="urn:microsoft.com/office/officeart/2005/8/layout/process1"/>
    <dgm:cxn modelId="{D9FCA2EC-0184-5847-BA90-AF7F1829E26F}" type="presParOf" srcId="{70ED51E0-8085-6C47-9BB0-340E34275466}" destId="{96D587D5-7BC2-434B-9A92-BDAC28DA276D}" srcOrd="5" destOrd="0" presId="urn:microsoft.com/office/officeart/2005/8/layout/process1"/>
    <dgm:cxn modelId="{A05A7095-1D17-F440-81B4-62580C4EF2D2}" type="presParOf" srcId="{96D587D5-7BC2-434B-9A92-BDAC28DA276D}" destId="{F781D33F-CA2B-E048-AE2F-499033CF16AC}" srcOrd="0" destOrd="0" presId="urn:microsoft.com/office/officeart/2005/8/layout/process1"/>
    <dgm:cxn modelId="{3417B991-87D7-1448-A335-C0F561862DE2}" type="presParOf" srcId="{70ED51E0-8085-6C47-9BB0-340E34275466}" destId="{7D503BD5-DC1E-2847-A4C8-95A51F2373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FE2F6F-902B-5D48-B366-09D70BDFF338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188B35-F7D2-4D40-96E7-4B3A45174A81}">
      <dgm:prSet phldrT="[文本]"/>
      <dgm:spPr/>
      <dgm:t>
        <a:bodyPr/>
        <a:lstStyle/>
        <a:p>
          <a:r>
            <a:rPr lang="en-US" altLang="zh-CN" dirty="0" smtClean="0"/>
            <a:t>Kafka</a:t>
          </a:r>
          <a:endParaRPr lang="zh-CN" altLang="en-US" dirty="0"/>
        </a:p>
      </dgm:t>
    </dgm:pt>
    <dgm:pt modelId="{F5C38937-186F-3048-82D0-1CBD2029DF6C}" type="parTrans" cxnId="{C47290B7-803F-4548-B2E9-16DA27BEB49A}">
      <dgm:prSet/>
      <dgm:spPr/>
      <dgm:t>
        <a:bodyPr/>
        <a:lstStyle/>
        <a:p>
          <a:endParaRPr lang="zh-CN" altLang="en-US"/>
        </a:p>
      </dgm:t>
    </dgm:pt>
    <dgm:pt modelId="{D44EC742-4D54-1F41-BD55-1686687E366B}" type="sibTrans" cxnId="{C47290B7-803F-4548-B2E9-16DA27BEB49A}">
      <dgm:prSet/>
      <dgm:spPr/>
      <dgm:t>
        <a:bodyPr/>
        <a:lstStyle/>
        <a:p>
          <a:endParaRPr lang="zh-CN" altLang="en-US"/>
        </a:p>
      </dgm:t>
    </dgm:pt>
    <dgm:pt modelId="{893A7C6E-E096-8642-AD56-AD485777CB4A}">
      <dgm:prSet phldrT="[文本]"/>
      <dgm:spPr/>
      <dgm:t>
        <a:bodyPr/>
        <a:lstStyle/>
        <a:p>
          <a:r>
            <a:rPr lang="en-US" altLang="zh-CN" dirty="0" smtClean="0"/>
            <a:t>partition1</a:t>
          </a:r>
          <a:endParaRPr lang="zh-CN" altLang="en-US" dirty="0"/>
        </a:p>
      </dgm:t>
    </dgm:pt>
    <dgm:pt modelId="{381A7FB7-2077-BE49-9A76-0348BA07E833}" type="parTrans" cxnId="{3427AE38-0569-514B-872D-F95F3C7A3ABA}">
      <dgm:prSet/>
      <dgm:spPr/>
      <dgm:t>
        <a:bodyPr/>
        <a:lstStyle/>
        <a:p>
          <a:endParaRPr lang="zh-CN" altLang="en-US"/>
        </a:p>
      </dgm:t>
    </dgm:pt>
    <dgm:pt modelId="{672AC861-2A9E-1542-B3C4-59C560FD1B7C}" type="sibTrans" cxnId="{3427AE38-0569-514B-872D-F95F3C7A3ABA}">
      <dgm:prSet/>
      <dgm:spPr/>
      <dgm:t>
        <a:bodyPr/>
        <a:lstStyle/>
        <a:p>
          <a:endParaRPr lang="zh-CN" altLang="en-US"/>
        </a:p>
      </dgm:t>
    </dgm:pt>
    <dgm:pt modelId="{EDC8E379-7516-184E-A882-74DFD5B31440}">
      <dgm:prSet phldrT="[文本]"/>
      <dgm:spPr/>
      <dgm:t>
        <a:bodyPr/>
        <a:lstStyle/>
        <a:p>
          <a:r>
            <a:rPr lang="en-US" altLang="zh-CN" dirty="0" smtClean="0"/>
            <a:t>partition2</a:t>
          </a:r>
          <a:endParaRPr lang="zh-CN" altLang="en-US" dirty="0"/>
        </a:p>
      </dgm:t>
    </dgm:pt>
    <dgm:pt modelId="{017ECED5-FAC1-D241-A1D7-430BD014C82B}" type="parTrans" cxnId="{8EA29555-9225-4745-8BE7-34445939D879}">
      <dgm:prSet/>
      <dgm:spPr/>
      <dgm:t>
        <a:bodyPr/>
        <a:lstStyle/>
        <a:p>
          <a:endParaRPr lang="zh-CN" altLang="en-US"/>
        </a:p>
      </dgm:t>
    </dgm:pt>
    <dgm:pt modelId="{59AE9D7A-1ECF-D64D-8BAD-F9CCDC5E0DC1}" type="sibTrans" cxnId="{8EA29555-9225-4745-8BE7-34445939D879}">
      <dgm:prSet/>
      <dgm:spPr/>
      <dgm:t>
        <a:bodyPr/>
        <a:lstStyle/>
        <a:p>
          <a:endParaRPr lang="zh-CN" altLang="en-US"/>
        </a:p>
      </dgm:t>
    </dgm:pt>
    <dgm:pt modelId="{2EBF45EC-138F-1149-BC9A-ADFF21751795}">
      <dgm:prSet phldrT="[文本]"/>
      <dgm:spPr/>
      <dgm:t>
        <a:bodyPr/>
        <a:lstStyle/>
        <a:p>
          <a:r>
            <a:rPr lang="en-US" altLang="zh-CN" dirty="0" err="1" smtClean="0"/>
            <a:t>Kafaf</a:t>
          </a:r>
          <a:r>
            <a:rPr lang="en-US" altLang="zh-CN" dirty="0" smtClean="0"/>
            <a:t> Input</a:t>
          </a:r>
          <a:endParaRPr lang="zh-CN" altLang="en-US" dirty="0"/>
        </a:p>
      </dgm:t>
    </dgm:pt>
    <dgm:pt modelId="{1CA4A2CB-33C0-7A4A-B824-69D8E94177CE}" type="parTrans" cxnId="{5F273B29-25D2-D94C-BC7D-8316177FEC88}">
      <dgm:prSet/>
      <dgm:spPr/>
      <dgm:t>
        <a:bodyPr/>
        <a:lstStyle/>
        <a:p>
          <a:endParaRPr lang="zh-CN" altLang="en-US"/>
        </a:p>
      </dgm:t>
    </dgm:pt>
    <dgm:pt modelId="{6C1E3F3D-59EB-D04B-BEF1-BA3253EA123D}" type="sibTrans" cxnId="{5F273B29-25D2-D94C-BC7D-8316177FEC88}">
      <dgm:prSet/>
      <dgm:spPr/>
      <dgm:t>
        <a:bodyPr/>
        <a:lstStyle/>
        <a:p>
          <a:endParaRPr lang="zh-CN" altLang="en-US"/>
        </a:p>
      </dgm:t>
    </dgm:pt>
    <dgm:pt modelId="{7386BCC7-FD35-BC45-B281-5B978F786995}">
      <dgm:prSet phldrT="[文本]"/>
      <dgm:spPr/>
      <dgm:t>
        <a:bodyPr/>
        <a:lstStyle/>
        <a:p>
          <a:r>
            <a:rPr lang="en-US" altLang="zh-CN" dirty="0" smtClean="0"/>
            <a:t>consumer1</a:t>
          </a:r>
          <a:endParaRPr lang="zh-CN" altLang="en-US" dirty="0"/>
        </a:p>
      </dgm:t>
    </dgm:pt>
    <dgm:pt modelId="{9124288E-DCC4-F649-941C-1E174648645B}" type="parTrans" cxnId="{D66F4068-4D20-764D-892D-12FA1F780CC1}">
      <dgm:prSet/>
      <dgm:spPr/>
      <dgm:t>
        <a:bodyPr/>
        <a:lstStyle/>
        <a:p>
          <a:endParaRPr lang="zh-CN" altLang="en-US"/>
        </a:p>
      </dgm:t>
    </dgm:pt>
    <dgm:pt modelId="{03C2C326-4B65-364C-BDEF-1B95297F2C62}" type="sibTrans" cxnId="{D66F4068-4D20-764D-892D-12FA1F780CC1}">
      <dgm:prSet/>
      <dgm:spPr/>
      <dgm:t>
        <a:bodyPr/>
        <a:lstStyle/>
        <a:p>
          <a:endParaRPr lang="zh-CN" altLang="en-US"/>
        </a:p>
      </dgm:t>
    </dgm:pt>
    <dgm:pt modelId="{E6BD3CE1-5FCD-F140-904D-86600717C110}">
      <dgm:prSet phldrT="[文本]"/>
      <dgm:spPr/>
      <dgm:t>
        <a:bodyPr/>
        <a:lstStyle/>
        <a:p>
          <a:r>
            <a:rPr lang="en-US" altLang="zh-CN" dirty="0" smtClean="0"/>
            <a:t>consumer2</a:t>
          </a:r>
          <a:endParaRPr lang="zh-CN" altLang="en-US" dirty="0"/>
        </a:p>
      </dgm:t>
    </dgm:pt>
    <dgm:pt modelId="{D747A67D-6879-B446-A45F-D9BEF71E9E07}" type="parTrans" cxnId="{D7B842FC-6AC9-DB43-A1F9-43E722BD0EED}">
      <dgm:prSet/>
      <dgm:spPr/>
      <dgm:t>
        <a:bodyPr/>
        <a:lstStyle/>
        <a:p>
          <a:endParaRPr lang="zh-CN" altLang="en-US"/>
        </a:p>
      </dgm:t>
    </dgm:pt>
    <dgm:pt modelId="{DC9F10A8-FFA6-EE49-920E-E21F1D5AAEE3}" type="sibTrans" cxnId="{D7B842FC-6AC9-DB43-A1F9-43E722BD0EED}">
      <dgm:prSet/>
      <dgm:spPr/>
      <dgm:t>
        <a:bodyPr/>
        <a:lstStyle/>
        <a:p>
          <a:endParaRPr lang="zh-CN" altLang="en-US"/>
        </a:p>
      </dgm:t>
    </dgm:pt>
    <dgm:pt modelId="{0D0AA8E3-606B-BE4F-A8EE-D80977361EB2}">
      <dgm:prSet phldrT="[文本]"/>
      <dgm:spPr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Message</a:t>
          </a:r>
          <a:r>
            <a:rPr lang="zh-CN" altLang="en-US" dirty="0" smtClean="0"/>
            <a:t> </a:t>
          </a:r>
          <a:r>
            <a:rPr lang="en-US" altLang="zh-CN" dirty="0" smtClean="0"/>
            <a:t>Q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A3C7F0A1-DCA9-BB48-BD50-1D94B5219BE7}" type="parTrans" cxnId="{A81C9D15-8F3B-014C-841F-6725B56C5A41}">
      <dgm:prSet/>
      <dgm:spPr/>
      <dgm:t>
        <a:bodyPr/>
        <a:lstStyle/>
        <a:p>
          <a:endParaRPr lang="zh-CN" altLang="en-US"/>
        </a:p>
      </dgm:t>
    </dgm:pt>
    <dgm:pt modelId="{80A0B4A2-0362-1B42-9053-A7B2474C199B}" type="sibTrans" cxnId="{A81C9D15-8F3B-014C-841F-6725B56C5A41}">
      <dgm:prSet/>
      <dgm:spPr/>
      <dgm:t>
        <a:bodyPr/>
        <a:lstStyle/>
        <a:p>
          <a:endParaRPr lang="zh-CN" altLang="en-US"/>
        </a:p>
      </dgm:t>
    </dgm:pt>
    <dgm:pt modelId="{0636351E-3DB7-2C41-B2EC-1404C0EDA12F}">
      <dgm:prSet/>
      <dgm:spPr/>
      <dgm:t>
        <a:bodyPr/>
        <a:lstStyle/>
        <a:p>
          <a:r>
            <a:rPr lang="en-US" altLang="zh-CN" dirty="0" smtClean="0"/>
            <a:t>partition3</a:t>
          </a:r>
          <a:endParaRPr lang="zh-CN" altLang="en-US" dirty="0"/>
        </a:p>
      </dgm:t>
    </dgm:pt>
    <dgm:pt modelId="{DBDCBDBD-AB6B-ED41-B235-CF3BDD51FE94}" type="parTrans" cxnId="{940B20D9-D330-C843-8DC6-311726375FFC}">
      <dgm:prSet/>
      <dgm:spPr/>
      <dgm:t>
        <a:bodyPr/>
        <a:lstStyle/>
        <a:p>
          <a:endParaRPr lang="zh-CN" altLang="en-US"/>
        </a:p>
      </dgm:t>
    </dgm:pt>
    <dgm:pt modelId="{C9095E7D-D7B2-5641-B983-E8292AD61003}" type="sibTrans" cxnId="{940B20D9-D330-C843-8DC6-311726375FFC}">
      <dgm:prSet/>
      <dgm:spPr/>
      <dgm:t>
        <a:bodyPr/>
        <a:lstStyle/>
        <a:p>
          <a:endParaRPr lang="zh-CN" altLang="en-US"/>
        </a:p>
      </dgm:t>
    </dgm:pt>
    <dgm:pt modelId="{9464A771-4495-D640-B2E8-310433ED9CD6}">
      <dgm:prSet/>
      <dgm:spPr/>
      <dgm:t>
        <a:bodyPr/>
        <a:lstStyle/>
        <a:p>
          <a:r>
            <a:rPr lang="en-US" altLang="zh-CN" dirty="0" smtClean="0"/>
            <a:t>partition4</a:t>
          </a:r>
          <a:endParaRPr lang="zh-CN" altLang="en-US" dirty="0"/>
        </a:p>
      </dgm:t>
    </dgm:pt>
    <dgm:pt modelId="{42E1957A-B739-7E48-AE52-01FA6EA21733}" type="parTrans" cxnId="{9287B3E4-B905-A841-B54A-4E2DD39C6B79}">
      <dgm:prSet/>
      <dgm:spPr/>
      <dgm:t>
        <a:bodyPr/>
        <a:lstStyle/>
        <a:p>
          <a:endParaRPr lang="zh-CN" altLang="en-US"/>
        </a:p>
      </dgm:t>
    </dgm:pt>
    <dgm:pt modelId="{D8A8DCC5-E3B3-7640-86B7-13E428CF6E3F}" type="sibTrans" cxnId="{9287B3E4-B905-A841-B54A-4E2DD39C6B79}">
      <dgm:prSet/>
      <dgm:spPr/>
      <dgm:t>
        <a:bodyPr/>
        <a:lstStyle/>
        <a:p>
          <a:endParaRPr lang="zh-CN" altLang="en-US"/>
        </a:p>
      </dgm:t>
    </dgm:pt>
    <dgm:pt modelId="{FA396FF5-904F-4A46-A8A7-7BCCDC6EBB62}">
      <dgm:prSet/>
      <dgm:spPr/>
      <dgm:t>
        <a:bodyPr/>
        <a:lstStyle/>
        <a:p>
          <a:r>
            <a:rPr lang="en-US" altLang="zh-CN" dirty="0" err="1" smtClean="0"/>
            <a:t>Grok</a:t>
          </a:r>
          <a:r>
            <a:rPr lang="zh-CN" altLang="en-US" dirty="0" smtClean="0"/>
            <a:t> </a:t>
          </a:r>
          <a:r>
            <a:rPr lang="en-US" altLang="zh-CN" dirty="0" smtClean="0"/>
            <a:t>Filters</a:t>
          </a:r>
          <a:endParaRPr lang="zh-CN" altLang="en-US" dirty="0"/>
        </a:p>
      </dgm:t>
    </dgm:pt>
    <dgm:pt modelId="{DE55B766-E877-734B-8E4D-5CE8D38F0611}" type="parTrans" cxnId="{EA725A8A-1D8E-7F49-86D3-8995A4437EA6}">
      <dgm:prSet/>
      <dgm:spPr/>
      <dgm:t>
        <a:bodyPr/>
        <a:lstStyle/>
        <a:p>
          <a:endParaRPr lang="zh-CN" altLang="en-US"/>
        </a:p>
      </dgm:t>
    </dgm:pt>
    <dgm:pt modelId="{97B58929-B082-5A45-8C7F-7ACA62A8814B}" type="sibTrans" cxnId="{EA725A8A-1D8E-7F49-86D3-8995A4437EA6}">
      <dgm:prSet/>
      <dgm:spPr/>
      <dgm:t>
        <a:bodyPr/>
        <a:lstStyle/>
        <a:p>
          <a:endParaRPr lang="zh-CN" altLang="en-US"/>
        </a:p>
      </dgm:t>
    </dgm:pt>
    <dgm:pt modelId="{81D0C645-32AE-9A45-9BDD-D48209658B30}">
      <dgm:prSet/>
      <dgm:spPr/>
      <dgm:t>
        <a:bodyPr/>
        <a:lstStyle/>
        <a:p>
          <a:r>
            <a:rPr lang="en-US" altLang="zh-CN" dirty="0" smtClean="0"/>
            <a:t>thread1</a:t>
          </a:r>
          <a:endParaRPr lang="zh-CN" altLang="en-US" dirty="0"/>
        </a:p>
      </dgm:t>
    </dgm:pt>
    <dgm:pt modelId="{0449664A-F904-8B42-B3BB-2B3797515370}" type="parTrans" cxnId="{8A33D0FB-CDE7-1A48-A436-CCB7343F841D}">
      <dgm:prSet/>
      <dgm:spPr/>
      <dgm:t>
        <a:bodyPr/>
        <a:lstStyle/>
        <a:p>
          <a:endParaRPr lang="zh-CN" altLang="en-US"/>
        </a:p>
      </dgm:t>
    </dgm:pt>
    <dgm:pt modelId="{5B51B432-0F6F-A84A-BAA6-AB562624A452}" type="sibTrans" cxnId="{8A33D0FB-CDE7-1A48-A436-CCB7343F841D}">
      <dgm:prSet/>
      <dgm:spPr/>
      <dgm:t>
        <a:bodyPr/>
        <a:lstStyle/>
        <a:p>
          <a:endParaRPr lang="zh-CN" altLang="en-US"/>
        </a:p>
      </dgm:t>
    </dgm:pt>
    <dgm:pt modelId="{1259FDBE-6B59-6645-A24F-4940459C552D}">
      <dgm:prSet/>
      <dgm:spPr/>
      <dgm:t>
        <a:bodyPr/>
        <a:lstStyle/>
        <a:p>
          <a:r>
            <a:rPr lang="en-US" altLang="zh-CN" dirty="0" smtClean="0"/>
            <a:t>thread2</a:t>
          </a:r>
          <a:endParaRPr lang="zh-CN" altLang="en-US" dirty="0"/>
        </a:p>
      </dgm:t>
    </dgm:pt>
    <dgm:pt modelId="{597776F5-E157-9847-9D9A-25827216DD50}" type="parTrans" cxnId="{F54E3A11-A2FA-B14E-8E98-0275DD799078}">
      <dgm:prSet/>
      <dgm:spPr/>
      <dgm:t>
        <a:bodyPr/>
        <a:lstStyle/>
        <a:p>
          <a:endParaRPr lang="zh-CN" altLang="en-US"/>
        </a:p>
      </dgm:t>
    </dgm:pt>
    <dgm:pt modelId="{52C1A61A-E6C0-F240-8514-0E6ADC8027E6}" type="sibTrans" cxnId="{F54E3A11-A2FA-B14E-8E98-0275DD799078}">
      <dgm:prSet/>
      <dgm:spPr/>
      <dgm:t>
        <a:bodyPr/>
        <a:lstStyle/>
        <a:p>
          <a:endParaRPr lang="zh-CN" altLang="en-US"/>
        </a:p>
      </dgm:t>
    </dgm:pt>
    <dgm:pt modelId="{4AB9BBA0-EB6A-BD47-9F6D-9D8B60915F6F}">
      <dgm:prSet/>
      <dgm:spPr/>
      <dgm:t>
        <a:bodyPr/>
        <a:lstStyle/>
        <a:p>
          <a:r>
            <a:rPr lang="en-US" altLang="zh-CN" dirty="0" smtClean="0"/>
            <a:t>thread3</a:t>
          </a:r>
          <a:endParaRPr lang="zh-CN" altLang="en-US" dirty="0"/>
        </a:p>
      </dgm:t>
    </dgm:pt>
    <dgm:pt modelId="{8C1D9E5F-AF8D-5A46-B68B-F17D6C11CB65}" type="parTrans" cxnId="{1B9BC1A1-5777-E740-9AF7-163E6905EFB6}">
      <dgm:prSet/>
      <dgm:spPr/>
      <dgm:t>
        <a:bodyPr/>
        <a:lstStyle/>
        <a:p>
          <a:endParaRPr lang="zh-CN" altLang="en-US"/>
        </a:p>
      </dgm:t>
    </dgm:pt>
    <dgm:pt modelId="{BE69EDED-27DE-C74F-BF20-23A06FA6B7B1}" type="sibTrans" cxnId="{1B9BC1A1-5777-E740-9AF7-163E6905EFB6}">
      <dgm:prSet/>
      <dgm:spPr/>
      <dgm:t>
        <a:bodyPr/>
        <a:lstStyle/>
        <a:p>
          <a:endParaRPr lang="zh-CN" altLang="en-US"/>
        </a:p>
      </dgm:t>
    </dgm:pt>
    <dgm:pt modelId="{EBE5CDF6-A89A-CB4F-B136-F32B58EC15CB}">
      <dgm:prSet/>
      <dgm:spPr/>
      <dgm:t>
        <a:bodyPr/>
        <a:lstStyle/>
        <a:p>
          <a:r>
            <a:rPr lang="en-US" altLang="zh-CN" dirty="0" smtClean="0"/>
            <a:t>thread4</a:t>
          </a:r>
          <a:endParaRPr lang="zh-CN" altLang="en-US" dirty="0"/>
        </a:p>
      </dgm:t>
    </dgm:pt>
    <dgm:pt modelId="{C65ED65F-A2E0-384F-8F91-47C74E11F853}" type="parTrans" cxnId="{A652A559-8DD5-534F-93A1-7FD898BE83A3}">
      <dgm:prSet/>
      <dgm:spPr/>
      <dgm:t>
        <a:bodyPr/>
        <a:lstStyle/>
        <a:p>
          <a:endParaRPr lang="zh-CN" altLang="en-US"/>
        </a:p>
      </dgm:t>
    </dgm:pt>
    <dgm:pt modelId="{AD9F3EF9-742D-9E42-BE30-9B1FAD898B62}" type="sibTrans" cxnId="{A652A559-8DD5-534F-93A1-7FD898BE83A3}">
      <dgm:prSet/>
      <dgm:spPr/>
      <dgm:t>
        <a:bodyPr/>
        <a:lstStyle/>
        <a:p>
          <a:endParaRPr lang="zh-CN" altLang="en-US"/>
        </a:p>
      </dgm:t>
    </dgm:pt>
    <dgm:pt modelId="{D55A7AF6-761D-7C4E-A2E8-970DC13F001F}">
      <dgm:prSet/>
      <dgm:spPr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Message</a:t>
          </a:r>
          <a:r>
            <a:rPr lang="zh-CN" altLang="en-US" dirty="0" smtClean="0"/>
            <a:t> </a:t>
          </a:r>
          <a:r>
            <a:rPr lang="en-US" altLang="zh-CN" dirty="0" smtClean="0"/>
            <a:t>Q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CAFF3E87-20F3-864D-9ED7-19B9C40AFF23}" type="parTrans" cxnId="{0FE6AE7F-1B47-9A43-8D78-E5A507C18404}">
      <dgm:prSet/>
      <dgm:spPr/>
      <dgm:t>
        <a:bodyPr/>
        <a:lstStyle/>
        <a:p>
          <a:endParaRPr lang="zh-CN" altLang="en-US"/>
        </a:p>
      </dgm:t>
    </dgm:pt>
    <dgm:pt modelId="{C710E74F-7339-0142-8569-75C37359AA96}" type="sibTrans" cxnId="{0FE6AE7F-1B47-9A43-8D78-E5A507C18404}">
      <dgm:prSet/>
      <dgm:spPr/>
      <dgm:t>
        <a:bodyPr/>
        <a:lstStyle/>
        <a:p>
          <a:endParaRPr lang="zh-CN" altLang="en-US"/>
        </a:p>
      </dgm:t>
    </dgm:pt>
    <dgm:pt modelId="{6301B54B-3DB7-7D47-844B-00F5210BFCFF}" type="pres">
      <dgm:prSet presAssocID="{1DFE2F6F-902B-5D48-B366-09D70BDFF3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2A1447-5910-6D4C-ADAE-3D01D68D83D3}" type="pres">
      <dgm:prSet presAssocID="{D55A7AF6-761D-7C4E-A2E8-970DC13F001F}" presName="boxAndChildren" presStyleCnt="0"/>
      <dgm:spPr/>
    </dgm:pt>
    <dgm:pt modelId="{C9A5C1AE-D122-B24C-BB2D-EA153B9408E0}" type="pres">
      <dgm:prSet presAssocID="{D55A7AF6-761D-7C4E-A2E8-970DC13F001F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BA7154EF-E93A-6744-85E2-254DCC1B39D9}" type="pres">
      <dgm:prSet presAssocID="{97B58929-B082-5A45-8C7F-7ACA62A8814B}" presName="sp" presStyleCnt="0"/>
      <dgm:spPr/>
    </dgm:pt>
    <dgm:pt modelId="{3BBC89B9-7B6A-C846-87A3-ADE72464B417}" type="pres">
      <dgm:prSet presAssocID="{FA396FF5-904F-4A46-A8A7-7BCCDC6EBB62}" presName="arrowAndChildren" presStyleCnt="0"/>
      <dgm:spPr/>
    </dgm:pt>
    <dgm:pt modelId="{325EEEB9-A045-9645-BCAC-C187E1E643E6}" type="pres">
      <dgm:prSet presAssocID="{FA396FF5-904F-4A46-A8A7-7BCCDC6EBB62}" presName="parentTextArrow" presStyleLbl="node1" presStyleIdx="0" presStyleCnt="5"/>
      <dgm:spPr/>
      <dgm:t>
        <a:bodyPr/>
        <a:lstStyle/>
        <a:p>
          <a:endParaRPr lang="zh-CN" altLang="en-US"/>
        </a:p>
      </dgm:t>
    </dgm:pt>
    <dgm:pt modelId="{79E1A5E5-67C1-7A43-B3BC-214210B179B8}" type="pres">
      <dgm:prSet presAssocID="{FA396FF5-904F-4A46-A8A7-7BCCDC6EBB62}" presName="arrow" presStyleLbl="node1" presStyleIdx="1" presStyleCnt="5"/>
      <dgm:spPr/>
      <dgm:t>
        <a:bodyPr/>
        <a:lstStyle/>
        <a:p>
          <a:endParaRPr lang="zh-CN" altLang="en-US"/>
        </a:p>
      </dgm:t>
    </dgm:pt>
    <dgm:pt modelId="{DBC82FB1-2F49-7B4B-95F8-66D125D8DACC}" type="pres">
      <dgm:prSet presAssocID="{FA396FF5-904F-4A46-A8A7-7BCCDC6EBB62}" presName="descendantArrow" presStyleCnt="0"/>
      <dgm:spPr/>
    </dgm:pt>
    <dgm:pt modelId="{B9DBBB96-14C3-614F-BE98-A471AD8741A1}" type="pres">
      <dgm:prSet presAssocID="{81D0C645-32AE-9A45-9BDD-D48209658B30}" presName="childTextArrow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7CBC5C-9B2D-074A-A657-9ED4DB19BEDB}" type="pres">
      <dgm:prSet presAssocID="{1259FDBE-6B59-6645-A24F-4940459C552D}" presName="childTextArrow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B7B99-4E6E-024C-A5B2-CED9520672D8}" type="pres">
      <dgm:prSet presAssocID="{4AB9BBA0-EB6A-BD47-9F6D-9D8B60915F6F}" presName="childTextArrow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95E52-23C0-2748-BCB7-FAB7BBA1B5CA}" type="pres">
      <dgm:prSet presAssocID="{EBE5CDF6-A89A-CB4F-B136-F32B58EC15CB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E723FD-172B-224A-94D2-97EC7DDA8364}" type="pres">
      <dgm:prSet presAssocID="{80A0B4A2-0362-1B42-9053-A7B2474C199B}" presName="sp" presStyleCnt="0"/>
      <dgm:spPr/>
    </dgm:pt>
    <dgm:pt modelId="{80D594D9-F684-A144-B6BE-8682CE43BC74}" type="pres">
      <dgm:prSet presAssocID="{0D0AA8E3-606B-BE4F-A8EE-D80977361EB2}" presName="arrowAndChildren" presStyleCnt="0"/>
      <dgm:spPr/>
    </dgm:pt>
    <dgm:pt modelId="{031972A9-5E61-8A4F-A667-479B435776FD}" type="pres">
      <dgm:prSet presAssocID="{0D0AA8E3-606B-BE4F-A8EE-D80977361EB2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444C0146-AE39-914D-BD95-463B9877425B}" type="pres">
      <dgm:prSet presAssocID="{6C1E3F3D-59EB-D04B-BEF1-BA3253EA123D}" presName="sp" presStyleCnt="0"/>
      <dgm:spPr/>
    </dgm:pt>
    <dgm:pt modelId="{13EA5BD0-50F1-484B-B7B5-852F0CB46211}" type="pres">
      <dgm:prSet presAssocID="{2EBF45EC-138F-1149-BC9A-ADFF21751795}" presName="arrowAndChildren" presStyleCnt="0"/>
      <dgm:spPr/>
    </dgm:pt>
    <dgm:pt modelId="{C9322425-3830-5B4C-9D20-76F7EE228FDF}" type="pres">
      <dgm:prSet presAssocID="{2EBF45EC-138F-1149-BC9A-ADFF21751795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C47E4D34-F240-9D47-AB30-ABF0CFB62778}" type="pres">
      <dgm:prSet presAssocID="{2EBF45EC-138F-1149-BC9A-ADFF21751795}" presName="arrow" presStyleLbl="node1" presStyleIdx="3" presStyleCnt="5"/>
      <dgm:spPr/>
      <dgm:t>
        <a:bodyPr/>
        <a:lstStyle/>
        <a:p>
          <a:endParaRPr lang="zh-CN" altLang="en-US"/>
        </a:p>
      </dgm:t>
    </dgm:pt>
    <dgm:pt modelId="{6B0971E1-0B55-AE4F-80F6-C16B2140D5A6}" type="pres">
      <dgm:prSet presAssocID="{2EBF45EC-138F-1149-BC9A-ADFF21751795}" presName="descendantArrow" presStyleCnt="0"/>
      <dgm:spPr/>
    </dgm:pt>
    <dgm:pt modelId="{82AC4E30-35F6-4C48-9B25-A4BE9838387D}" type="pres">
      <dgm:prSet presAssocID="{7386BCC7-FD35-BC45-B281-5B978F786995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3B60E-8959-C042-8DEF-81481C2E6BEE}" type="pres">
      <dgm:prSet presAssocID="{E6BD3CE1-5FCD-F140-904D-86600717C110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7495AD-7A26-BF45-8189-D53BE8320060}" type="pres">
      <dgm:prSet presAssocID="{D44EC742-4D54-1F41-BD55-1686687E366B}" presName="sp" presStyleCnt="0"/>
      <dgm:spPr/>
    </dgm:pt>
    <dgm:pt modelId="{603B2674-CBE9-FE4B-ABE1-004690897A97}" type="pres">
      <dgm:prSet presAssocID="{B0188B35-F7D2-4D40-96E7-4B3A45174A81}" presName="arrowAndChildren" presStyleCnt="0"/>
      <dgm:spPr/>
    </dgm:pt>
    <dgm:pt modelId="{EEE50923-5AC6-E24A-92B2-812CF6E728E3}" type="pres">
      <dgm:prSet presAssocID="{B0188B35-F7D2-4D40-96E7-4B3A45174A81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0A7FB87F-0E18-2A46-BE54-7DC13935F803}" type="pres">
      <dgm:prSet presAssocID="{B0188B35-F7D2-4D40-96E7-4B3A45174A81}" presName="arrow" presStyleLbl="node1" presStyleIdx="4" presStyleCnt="5"/>
      <dgm:spPr/>
      <dgm:t>
        <a:bodyPr/>
        <a:lstStyle/>
        <a:p>
          <a:endParaRPr lang="zh-CN" altLang="en-US"/>
        </a:p>
      </dgm:t>
    </dgm:pt>
    <dgm:pt modelId="{CF641C8C-111D-B440-8EC6-48C098DEFA76}" type="pres">
      <dgm:prSet presAssocID="{B0188B35-F7D2-4D40-96E7-4B3A45174A81}" presName="descendantArrow" presStyleCnt="0"/>
      <dgm:spPr/>
    </dgm:pt>
    <dgm:pt modelId="{F38D9CCD-BFD9-AF4C-A0CD-066DDB68075E}" type="pres">
      <dgm:prSet presAssocID="{893A7C6E-E096-8642-AD56-AD485777CB4A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72B6A5-0847-B74C-840C-AA44294E1A2A}" type="pres">
      <dgm:prSet presAssocID="{EDC8E379-7516-184E-A882-74DFD5B31440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7D21D-52F0-E241-8BCB-1759A5397194}" type="pres">
      <dgm:prSet presAssocID="{0636351E-3DB7-2C41-B2EC-1404C0EDA12F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28441D-EE59-BD40-B793-25CAD82F86BD}" type="pres">
      <dgm:prSet presAssocID="{9464A771-4495-D640-B2E8-310433ED9CD6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5E2426-426B-294A-953F-426984057C52}" type="presOf" srcId="{893A7C6E-E096-8642-AD56-AD485777CB4A}" destId="{F38D9CCD-BFD9-AF4C-A0CD-066DDB68075E}" srcOrd="0" destOrd="0" presId="urn:microsoft.com/office/officeart/2005/8/layout/process4"/>
    <dgm:cxn modelId="{4781E5D0-7C0A-AB46-BBA1-7A556794CEC3}" type="presOf" srcId="{2EBF45EC-138F-1149-BC9A-ADFF21751795}" destId="{C47E4D34-F240-9D47-AB30-ABF0CFB62778}" srcOrd="1" destOrd="0" presId="urn:microsoft.com/office/officeart/2005/8/layout/process4"/>
    <dgm:cxn modelId="{6FE2B3AE-5D53-E348-99AC-C38BF1447296}" type="presOf" srcId="{1DFE2F6F-902B-5D48-B366-09D70BDFF338}" destId="{6301B54B-3DB7-7D47-844B-00F5210BFCFF}" srcOrd="0" destOrd="0" presId="urn:microsoft.com/office/officeart/2005/8/layout/process4"/>
    <dgm:cxn modelId="{7DA9072B-ABFA-1540-BFDA-CC3DF08CD4EE}" type="presOf" srcId="{7386BCC7-FD35-BC45-B281-5B978F786995}" destId="{82AC4E30-35F6-4C48-9B25-A4BE9838387D}" srcOrd="0" destOrd="0" presId="urn:microsoft.com/office/officeart/2005/8/layout/process4"/>
    <dgm:cxn modelId="{0FE6AE7F-1B47-9A43-8D78-E5A507C18404}" srcId="{1DFE2F6F-902B-5D48-B366-09D70BDFF338}" destId="{D55A7AF6-761D-7C4E-A2E8-970DC13F001F}" srcOrd="4" destOrd="0" parTransId="{CAFF3E87-20F3-864D-9ED7-19B9C40AFF23}" sibTransId="{C710E74F-7339-0142-8569-75C37359AA96}"/>
    <dgm:cxn modelId="{31F8337C-AA6B-EF4B-B56E-6CB5E0FE614A}" type="presOf" srcId="{9464A771-4495-D640-B2E8-310433ED9CD6}" destId="{7528441D-EE59-BD40-B793-25CAD82F86BD}" srcOrd="0" destOrd="0" presId="urn:microsoft.com/office/officeart/2005/8/layout/process4"/>
    <dgm:cxn modelId="{126DC570-7BC1-0445-AC4E-21E18A0A5533}" type="presOf" srcId="{EDC8E379-7516-184E-A882-74DFD5B31440}" destId="{8572B6A5-0847-B74C-840C-AA44294E1A2A}" srcOrd="0" destOrd="0" presId="urn:microsoft.com/office/officeart/2005/8/layout/process4"/>
    <dgm:cxn modelId="{0261F66A-DBFA-CD42-BA59-65C4F43753E4}" type="presOf" srcId="{FA396FF5-904F-4A46-A8A7-7BCCDC6EBB62}" destId="{325EEEB9-A045-9645-BCAC-C187E1E643E6}" srcOrd="0" destOrd="0" presId="urn:microsoft.com/office/officeart/2005/8/layout/process4"/>
    <dgm:cxn modelId="{A652A559-8DD5-534F-93A1-7FD898BE83A3}" srcId="{FA396FF5-904F-4A46-A8A7-7BCCDC6EBB62}" destId="{EBE5CDF6-A89A-CB4F-B136-F32B58EC15CB}" srcOrd="3" destOrd="0" parTransId="{C65ED65F-A2E0-384F-8F91-47C74E11F853}" sibTransId="{AD9F3EF9-742D-9E42-BE30-9B1FAD898B62}"/>
    <dgm:cxn modelId="{8EA29555-9225-4745-8BE7-34445939D879}" srcId="{B0188B35-F7D2-4D40-96E7-4B3A45174A81}" destId="{EDC8E379-7516-184E-A882-74DFD5B31440}" srcOrd="1" destOrd="0" parTransId="{017ECED5-FAC1-D241-A1D7-430BD014C82B}" sibTransId="{59AE9D7A-1ECF-D64D-8BAD-F9CCDC5E0DC1}"/>
    <dgm:cxn modelId="{3427AE38-0569-514B-872D-F95F3C7A3ABA}" srcId="{B0188B35-F7D2-4D40-96E7-4B3A45174A81}" destId="{893A7C6E-E096-8642-AD56-AD485777CB4A}" srcOrd="0" destOrd="0" parTransId="{381A7FB7-2077-BE49-9A76-0348BA07E833}" sibTransId="{672AC861-2A9E-1542-B3C4-59C560FD1B7C}"/>
    <dgm:cxn modelId="{8A33D0FB-CDE7-1A48-A436-CCB7343F841D}" srcId="{FA396FF5-904F-4A46-A8A7-7BCCDC6EBB62}" destId="{81D0C645-32AE-9A45-9BDD-D48209658B30}" srcOrd="0" destOrd="0" parTransId="{0449664A-F904-8B42-B3BB-2B3797515370}" sibTransId="{5B51B432-0F6F-A84A-BAA6-AB562624A452}"/>
    <dgm:cxn modelId="{EA725A8A-1D8E-7F49-86D3-8995A4437EA6}" srcId="{1DFE2F6F-902B-5D48-B366-09D70BDFF338}" destId="{FA396FF5-904F-4A46-A8A7-7BCCDC6EBB62}" srcOrd="3" destOrd="0" parTransId="{DE55B766-E877-734B-8E4D-5CE8D38F0611}" sibTransId="{97B58929-B082-5A45-8C7F-7ACA62A8814B}"/>
    <dgm:cxn modelId="{2AA52A35-DAEC-BE4A-88F1-9BF8D338B169}" type="presOf" srcId="{E6BD3CE1-5FCD-F140-904D-86600717C110}" destId="{F103B60E-8959-C042-8DEF-81481C2E6BEE}" srcOrd="0" destOrd="0" presId="urn:microsoft.com/office/officeart/2005/8/layout/process4"/>
    <dgm:cxn modelId="{45128114-D801-9146-B4D6-5306CFD2FB36}" type="presOf" srcId="{B0188B35-F7D2-4D40-96E7-4B3A45174A81}" destId="{EEE50923-5AC6-E24A-92B2-812CF6E728E3}" srcOrd="0" destOrd="0" presId="urn:microsoft.com/office/officeart/2005/8/layout/process4"/>
    <dgm:cxn modelId="{5F273B29-25D2-D94C-BC7D-8316177FEC88}" srcId="{1DFE2F6F-902B-5D48-B366-09D70BDFF338}" destId="{2EBF45EC-138F-1149-BC9A-ADFF21751795}" srcOrd="1" destOrd="0" parTransId="{1CA4A2CB-33C0-7A4A-B824-69D8E94177CE}" sibTransId="{6C1E3F3D-59EB-D04B-BEF1-BA3253EA123D}"/>
    <dgm:cxn modelId="{87FE2437-43CF-D043-98E3-A3C0FB75B12A}" type="presOf" srcId="{D55A7AF6-761D-7C4E-A2E8-970DC13F001F}" destId="{C9A5C1AE-D122-B24C-BB2D-EA153B9408E0}" srcOrd="0" destOrd="0" presId="urn:microsoft.com/office/officeart/2005/8/layout/process4"/>
    <dgm:cxn modelId="{9DC7178E-B32E-AC41-B9D4-F1AC1987F38D}" type="presOf" srcId="{2EBF45EC-138F-1149-BC9A-ADFF21751795}" destId="{C9322425-3830-5B4C-9D20-76F7EE228FDF}" srcOrd="0" destOrd="0" presId="urn:microsoft.com/office/officeart/2005/8/layout/process4"/>
    <dgm:cxn modelId="{9287B3E4-B905-A841-B54A-4E2DD39C6B79}" srcId="{B0188B35-F7D2-4D40-96E7-4B3A45174A81}" destId="{9464A771-4495-D640-B2E8-310433ED9CD6}" srcOrd="3" destOrd="0" parTransId="{42E1957A-B739-7E48-AE52-01FA6EA21733}" sibTransId="{D8A8DCC5-E3B3-7640-86B7-13E428CF6E3F}"/>
    <dgm:cxn modelId="{C3C70A44-6195-724B-A20F-733CBB98EA15}" type="presOf" srcId="{4AB9BBA0-EB6A-BD47-9F6D-9D8B60915F6F}" destId="{A12B7B99-4E6E-024C-A5B2-CED9520672D8}" srcOrd="0" destOrd="0" presId="urn:microsoft.com/office/officeart/2005/8/layout/process4"/>
    <dgm:cxn modelId="{C47290B7-803F-4548-B2E9-16DA27BEB49A}" srcId="{1DFE2F6F-902B-5D48-B366-09D70BDFF338}" destId="{B0188B35-F7D2-4D40-96E7-4B3A45174A81}" srcOrd="0" destOrd="0" parTransId="{F5C38937-186F-3048-82D0-1CBD2029DF6C}" sibTransId="{D44EC742-4D54-1F41-BD55-1686687E366B}"/>
    <dgm:cxn modelId="{CB4CDCF5-F117-A248-A0FF-16E3979AAF24}" type="presOf" srcId="{81D0C645-32AE-9A45-9BDD-D48209658B30}" destId="{B9DBBB96-14C3-614F-BE98-A471AD8741A1}" srcOrd="0" destOrd="0" presId="urn:microsoft.com/office/officeart/2005/8/layout/process4"/>
    <dgm:cxn modelId="{D66F4068-4D20-764D-892D-12FA1F780CC1}" srcId="{2EBF45EC-138F-1149-BC9A-ADFF21751795}" destId="{7386BCC7-FD35-BC45-B281-5B978F786995}" srcOrd="0" destOrd="0" parTransId="{9124288E-DCC4-F649-941C-1E174648645B}" sibTransId="{03C2C326-4B65-364C-BDEF-1B95297F2C62}"/>
    <dgm:cxn modelId="{1B9BC1A1-5777-E740-9AF7-163E6905EFB6}" srcId="{FA396FF5-904F-4A46-A8A7-7BCCDC6EBB62}" destId="{4AB9BBA0-EB6A-BD47-9F6D-9D8B60915F6F}" srcOrd="2" destOrd="0" parTransId="{8C1D9E5F-AF8D-5A46-B68B-F17D6C11CB65}" sibTransId="{BE69EDED-27DE-C74F-BF20-23A06FA6B7B1}"/>
    <dgm:cxn modelId="{ACB253F6-0D5C-2A41-B244-E00EA4F9AA90}" type="presOf" srcId="{FA396FF5-904F-4A46-A8A7-7BCCDC6EBB62}" destId="{79E1A5E5-67C1-7A43-B3BC-214210B179B8}" srcOrd="1" destOrd="0" presId="urn:microsoft.com/office/officeart/2005/8/layout/process4"/>
    <dgm:cxn modelId="{940B20D9-D330-C843-8DC6-311726375FFC}" srcId="{B0188B35-F7D2-4D40-96E7-4B3A45174A81}" destId="{0636351E-3DB7-2C41-B2EC-1404C0EDA12F}" srcOrd="2" destOrd="0" parTransId="{DBDCBDBD-AB6B-ED41-B235-CF3BDD51FE94}" sibTransId="{C9095E7D-D7B2-5641-B983-E8292AD61003}"/>
    <dgm:cxn modelId="{A81C9D15-8F3B-014C-841F-6725B56C5A41}" srcId="{1DFE2F6F-902B-5D48-B366-09D70BDFF338}" destId="{0D0AA8E3-606B-BE4F-A8EE-D80977361EB2}" srcOrd="2" destOrd="0" parTransId="{A3C7F0A1-DCA9-BB48-BD50-1D94B5219BE7}" sibTransId="{80A0B4A2-0362-1B42-9053-A7B2474C199B}"/>
    <dgm:cxn modelId="{F54E3A11-A2FA-B14E-8E98-0275DD799078}" srcId="{FA396FF5-904F-4A46-A8A7-7BCCDC6EBB62}" destId="{1259FDBE-6B59-6645-A24F-4940459C552D}" srcOrd="1" destOrd="0" parTransId="{597776F5-E157-9847-9D9A-25827216DD50}" sibTransId="{52C1A61A-E6C0-F240-8514-0E6ADC8027E6}"/>
    <dgm:cxn modelId="{D0C211AB-2D20-C94B-AB9A-1944E3F56504}" type="presOf" srcId="{0D0AA8E3-606B-BE4F-A8EE-D80977361EB2}" destId="{031972A9-5E61-8A4F-A667-479B435776FD}" srcOrd="0" destOrd="0" presId="urn:microsoft.com/office/officeart/2005/8/layout/process4"/>
    <dgm:cxn modelId="{8D19DDC5-276A-D448-8366-63BC7E52C482}" type="presOf" srcId="{B0188B35-F7D2-4D40-96E7-4B3A45174A81}" destId="{0A7FB87F-0E18-2A46-BE54-7DC13935F803}" srcOrd="1" destOrd="0" presId="urn:microsoft.com/office/officeart/2005/8/layout/process4"/>
    <dgm:cxn modelId="{BE3F7DA3-00D5-DB44-85EE-B364C0E55357}" type="presOf" srcId="{0636351E-3DB7-2C41-B2EC-1404C0EDA12F}" destId="{4817D21D-52F0-E241-8BCB-1759A5397194}" srcOrd="0" destOrd="0" presId="urn:microsoft.com/office/officeart/2005/8/layout/process4"/>
    <dgm:cxn modelId="{DFCD5CEC-47ED-6648-A0F8-70ADECC65A87}" type="presOf" srcId="{EBE5CDF6-A89A-CB4F-B136-F32B58EC15CB}" destId="{4C495E52-23C0-2748-BCB7-FAB7BBA1B5CA}" srcOrd="0" destOrd="0" presId="urn:microsoft.com/office/officeart/2005/8/layout/process4"/>
    <dgm:cxn modelId="{2DE805EB-9A08-1C41-BAD9-95E051963730}" type="presOf" srcId="{1259FDBE-6B59-6645-A24F-4940459C552D}" destId="{0F7CBC5C-9B2D-074A-A657-9ED4DB19BEDB}" srcOrd="0" destOrd="0" presId="urn:microsoft.com/office/officeart/2005/8/layout/process4"/>
    <dgm:cxn modelId="{D7B842FC-6AC9-DB43-A1F9-43E722BD0EED}" srcId="{2EBF45EC-138F-1149-BC9A-ADFF21751795}" destId="{E6BD3CE1-5FCD-F140-904D-86600717C110}" srcOrd="1" destOrd="0" parTransId="{D747A67D-6879-B446-A45F-D9BEF71E9E07}" sibTransId="{DC9F10A8-FFA6-EE49-920E-E21F1D5AAEE3}"/>
    <dgm:cxn modelId="{8E6889FB-7025-914A-8987-9CAFC9F92765}" type="presParOf" srcId="{6301B54B-3DB7-7D47-844B-00F5210BFCFF}" destId="{8A2A1447-5910-6D4C-ADAE-3D01D68D83D3}" srcOrd="0" destOrd="0" presId="urn:microsoft.com/office/officeart/2005/8/layout/process4"/>
    <dgm:cxn modelId="{C5131F7D-05D8-9C4D-8427-47A49E9FD17E}" type="presParOf" srcId="{8A2A1447-5910-6D4C-ADAE-3D01D68D83D3}" destId="{C9A5C1AE-D122-B24C-BB2D-EA153B9408E0}" srcOrd="0" destOrd="0" presId="urn:microsoft.com/office/officeart/2005/8/layout/process4"/>
    <dgm:cxn modelId="{B23AD239-AD80-C84B-829D-EACE7A38A0F6}" type="presParOf" srcId="{6301B54B-3DB7-7D47-844B-00F5210BFCFF}" destId="{BA7154EF-E93A-6744-85E2-254DCC1B39D9}" srcOrd="1" destOrd="0" presId="urn:microsoft.com/office/officeart/2005/8/layout/process4"/>
    <dgm:cxn modelId="{0EC1E471-A3E0-6945-90B7-327B02EC4F94}" type="presParOf" srcId="{6301B54B-3DB7-7D47-844B-00F5210BFCFF}" destId="{3BBC89B9-7B6A-C846-87A3-ADE72464B417}" srcOrd="2" destOrd="0" presId="urn:microsoft.com/office/officeart/2005/8/layout/process4"/>
    <dgm:cxn modelId="{572D2138-0D2B-9749-A9FF-940B0C01E910}" type="presParOf" srcId="{3BBC89B9-7B6A-C846-87A3-ADE72464B417}" destId="{325EEEB9-A045-9645-BCAC-C187E1E643E6}" srcOrd="0" destOrd="0" presId="urn:microsoft.com/office/officeart/2005/8/layout/process4"/>
    <dgm:cxn modelId="{CE50072C-9008-4C48-8505-B46EDC830770}" type="presParOf" srcId="{3BBC89B9-7B6A-C846-87A3-ADE72464B417}" destId="{79E1A5E5-67C1-7A43-B3BC-214210B179B8}" srcOrd="1" destOrd="0" presId="urn:microsoft.com/office/officeart/2005/8/layout/process4"/>
    <dgm:cxn modelId="{821FC128-557E-784A-86B0-E9E71DB5814C}" type="presParOf" srcId="{3BBC89B9-7B6A-C846-87A3-ADE72464B417}" destId="{DBC82FB1-2F49-7B4B-95F8-66D125D8DACC}" srcOrd="2" destOrd="0" presId="urn:microsoft.com/office/officeart/2005/8/layout/process4"/>
    <dgm:cxn modelId="{42D04686-232D-2441-B298-9C7ADCBC4290}" type="presParOf" srcId="{DBC82FB1-2F49-7B4B-95F8-66D125D8DACC}" destId="{B9DBBB96-14C3-614F-BE98-A471AD8741A1}" srcOrd="0" destOrd="0" presId="urn:microsoft.com/office/officeart/2005/8/layout/process4"/>
    <dgm:cxn modelId="{6C4DBC46-960E-7D4C-8752-7E4B0C6062AD}" type="presParOf" srcId="{DBC82FB1-2F49-7B4B-95F8-66D125D8DACC}" destId="{0F7CBC5C-9B2D-074A-A657-9ED4DB19BEDB}" srcOrd="1" destOrd="0" presId="urn:microsoft.com/office/officeart/2005/8/layout/process4"/>
    <dgm:cxn modelId="{CA2F6DB6-E00B-6B48-B05E-D9C347AAEFFD}" type="presParOf" srcId="{DBC82FB1-2F49-7B4B-95F8-66D125D8DACC}" destId="{A12B7B99-4E6E-024C-A5B2-CED9520672D8}" srcOrd="2" destOrd="0" presId="urn:microsoft.com/office/officeart/2005/8/layout/process4"/>
    <dgm:cxn modelId="{F96D5DD9-9845-A74B-8C69-EF238C425D9E}" type="presParOf" srcId="{DBC82FB1-2F49-7B4B-95F8-66D125D8DACC}" destId="{4C495E52-23C0-2748-BCB7-FAB7BBA1B5CA}" srcOrd="3" destOrd="0" presId="urn:microsoft.com/office/officeart/2005/8/layout/process4"/>
    <dgm:cxn modelId="{FB03AE27-F3BF-3B48-B741-D11588D5C64C}" type="presParOf" srcId="{6301B54B-3DB7-7D47-844B-00F5210BFCFF}" destId="{6FE723FD-172B-224A-94D2-97EC7DDA8364}" srcOrd="3" destOrd="0" presId="urn:microsoft.com/office/officeart/2005/8/layout/process4"/>
    <dgm:cxn modelId="{EAF5C614-A942-B34B-9660-3CECF46811D2}" type="presParOf" srcId="{6301B54B-3DB7-7D47-844B-00F5210BFCFF}" destId="{80D594D9-F684-A144-B6BE-8682CE43BC74}" srcOrd="4" destOrd="0" presId="urn:microsoft.com/office/officeart/2005/8/layout/process4"/>
    <dgm:cxn modelId="{2789B121-73FB-C94E-88E5-B373901FE625}" type="presParOf" srcId="{80D594D9-F684-A144-B6BE-8682CE43BC74}" destId="{031972A9-5E61-8A4F-A667-479B435776FD}" srcOrd="0" destOrd="0" presId="urn:microsoft.com/office/officeart/2005/8/layout/process4"/>
    <dgm:cxn modelId="{21A8B66E-0927-5F4E-9FFB-089A10A95198}" type="presParOf" srcId="{6301B54B-3DB7-7D47-844B-00F5210BFCFF}" destId="{444C0146-AE39-914D-BD95-463B9877425B}" srcOrd="5" destOrd="0" presId="urn:microsoft.com/office/officeart/2005/8/layout/process4"/>
    <dgm:cxn modelId="{51272074-A1AE-614D-8D22-C9032D57F3D2}" type="presParOf" srcId="{6301B54B-3DB7-7D47-844B-00F5210BFCFF}" destId="{13EA5BD0-50F1-484B-B7B5-852F0CB46211}" srcOrd="6" destOrd="0" presId="urn:microsoft.com/office/officeart/2005/8/layout/process4"/>
    <dgm:cxn modelId="{E2277453-8A62-5A46-BC3D-56BC2EFE3341}" type="presParOf" srcId="{13EA5BD0-50F1-484B-B7B5-852F0CB46211}" destId="{C9322425-3830-5B4C-9D20-76F7EE228FDF}" srcOrd="0" destOrd="0" presId="urn:microsoft.com/office/officeart/2005/8/layout/process4"/>
    <dgm:cxn modelId="{B46B3A23-3889-D640-A9D2-28F48C19B172}" type="presParOf" srcId="{13EA5BD0-50F1-484B-B7B5-852F0CB46211}" destId="{C47E4D34-F240-9D47-AB30-ABF0CFB62778}" srcOrd="1" destOrd="0" presId="urn:microsoft.com/office/officeart/2005/8/layout/process4"/>
    <dgm:cxn modelId="{F5055151-4F74-734D-9FC1-24187E83FA47}" type="presParOf" srcId="{13EA5BD0-50F1-484B-B7B5-852F0CB46211}" destId="{6B0971E1-0B55-AE4F-80F6-C16B2140D5A6}" srcOrd="2" destOrd="0" presId="urn:microsoft.com/office/officeart/2005/8/layout/process4"/>
    <dgm:cxn modelId="{542A15C4-5EFE-0347-8417-C8D73BC7C002}" type="presParOf" srcId="{6B0971E1-0B55-AE4F-80F6-C16B2140D5A6}" destId="{82AC4E30-35F6-4C48-9B25-A4BE9838387D}" srcOrd="0" destOrd="0" presId="urn:microsoft.com/office/officeart/2005/8/layout/process4"/>
    <dgm:cxn modelId="{2A284EEE-A694-1341-997F-9D25254B4088}" type="presParOf" srcId="{6B0971E1-0B55-AE4F-80F6-C16B2140D5A6}" destId="{F103B60E-8959-C042-8DEF-81481C2E6BEE}" srcOrd="1" destOrd="0" presId="urn:microsoft.com/office/officeart/2005/8/layout/process4"/>
    <dgm:cxn modelId="{3E4C3CC8-6BF9-7A4D-AF10-145EE496BABA}" type="presParOf" srcId="{6301B54B-3DB7-7D47-844B-00F5210BFCFF}" destId="{B47495AD-7A26-BF45-8189-D53BE8320060}" srcOrd="7" destOrd="0" presId="urn:microsoft.com/office/officeart/2005/8/layout/process4"/>
    <dgm:cxn modelId="{22589B73-6C03-6D4F-9730-8B55F66EA802}" type="presParOf" srcId="{6301B54B-3DB7-7D47-844B-00F5210BFCFF}" destId="{603B2674-CBE9-FE4B-ABE1-004690897A97}" srcOrd="8" destOrd="0" presId="urn:microsoft.com/office/officeart/2005/8/layout/process4"/>
    <dgm:cxn modelId="{9F73D1D0-AB00-234F-AFE0-1B488059F0C8}" type="presParOf" srcId="{603B2674-CBE9-FE4B-ABE1-004690897A97}" destId="{EEE50923-5AC6-E24A-92B2-812CF6E728E3}" srcOrd="0" destOrd="0" presId="urn:microsoft.com/office/officeart/2005/8/layout/process4"/>
    <dgm:cxn modelId="{F9DCBCB1-2C44-8943-BA4C-5E1DE000B759}" type="presParOf" srcId="{603B2674-CBE9-FE4B-ABE1-004690897A97}" destId="{0A7FB87F-0E18-2A46-BE54-7DC13935F803}" srcOrd="1" destOrd="0" presId="urn:microsoft.com/office/officeart/2005/8/layout/process4"/>
    <dgm:cxn modelId="{07E75A3D-8432-A943-BFD1-C5914EA2FC8B}" type="presParOf" srcId="{603B2674-CBE9-FE4B-ABE1-004690897A97}" destId="{CF641C8C-111D-B440-8EC6-48C098DEFA76}" srcOrd="2" destOrd="0" presId="urn:microsoft.com/office/officeart/2005/8/layout/process4"/>
    <dgm:cxn modelId="{52D1DFB7-3D4B-834E-8716-5886F9ABA916}" type="presParOf" srcId="{CF641C8C-111D-B440-8EC6-48C098DEFA76}" destId="{F38D9CCD-BFD9-AF4C-A0CD-066DDB68075E}" srcOrd="0" destOrd="0" presId="urn:microsoft.com/office/officeart/2005/8/layout/process4"/>
    <dgm:cxn modelId="{E1B204CA-A2E5-CC4B-857C-177D7C324302}" type="presParOf" srcId="{CF641C8C-111D-B440-8EC6-48C098DEFA76}" destId="{8572B6A5-0847-B74C-840C-AA44294E1A2A}" srcOrd="1" destOrd="0" presId="urn:microsoft.com/office/officeart/2005/8/layout/process4"/>
    <dgm:cxn modelId="{5117A420-A61A-F14B-B3B5-F8BB6EBED0DD}" type="presParOf" srcId="{CF641C8C-111D-B440-8EC6-48C098DEFA76}" destId="{4817D21D-52F0-E241-8BCB-1759A5397194}" srcOrd="2" destOrd="0" presId="urn:microsoft.com/office/officeart/2005/8/layout/process4"/>
    <dgm:cxn modelId="{AD316914-0171-B04C-9505-DFFB660C5C39}" type="presParOf" srcId="{CF641C8C-111D-B440-8EC6-48C098DEFA76}" destId="{7528441D-EE59-BD40-B793-25CAD82F86B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E2F6F-902B-5D48-B366-09D70BDFF338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188B35-F7D2-4D40-96E7-4B3A45174A81}">
      <dgm:prSet phldrT="[文本]"/>
      <dgm:spPr/>
      <dgm:t>
        <a:bodyPr/>
        <a:lstStyle/>
        <a:p>
          <a:r>
            <a:rPr lang="en-US" altLang="zh-CN" dirty="0" smtClean="0"/>
            <a:t>Date</a:t>
          </a:r>
          <a:r>
            <a:rPr lang="zh-CN" altLang="en-US" dirty="0" smtClean="0"/>
            <a:t> </a:t>
          </a:r>
          <a:r>
            <a:rPr lang="en-US" altLang="zh-CN" dirty="0" smtClean="0"/>
            <a:t>Filters</a:t>
          </a:r>
          <a:endParaRPr lang="zh-CN" altLang="en-US" dirty="0"/>
        </a:p>
      </dgm:t>
    </dgm:pt>
    <dgm:pt modelId="{F5C38937-186F-3048-82D0-1CBD2029DF6C}" type="parTrans" cxnId="{C47290B7-803F-4548-B2E9-16DA27BEB49A}">
      <dgm:prSet/>
      <dgm:spPr/>
      <dgm:t>
        <a:bodyPr/>
        <a:lstStyle/>
        <a:p>
          <a:endParaRPr lang="zh-CN" altLang="en-US"/>
        </a:p>
      </dgm:t>
    </dgm:pt>
    <dgm:pt modelId="{D44EC742-4D54-1F41-BD55-1686687E366B}" type="sibTrans" cxnId="{C47290B7-803F-4548-B2E9-16DA27BEB49A}">
      <dgm:prSet/>
      <dgm:spPr/>
      <dgm:t>
        <a:bodyPr/>
        <a:lstStyle/>
        <a:p>
          <a:endParaRPr lang="zh-CN" altLang="en-US"/>
        </a:p>
      </dgm:t>
    </dgm:pt>
    <dgm:pt modelId="{EDC8E379-7516-184E-A882-74DFD5B31440}">
      <dgm:prSet phldrT="[文本]"/>
      <dgm:spPr/>
      <dgm:t>
        <a:bodyPr/>
        <a:lstStyle/>
        <a:p>
          <a:r>
            <a:rPr lang="en-US" altLang="zh-CN" dirty="0" smtClean="0"/>
            <a:t>thread1</a:t>
          </a:r>
          <a:endParaRPr lang="zh-CN" altLang="en-US" dirty="0"/>
        </a:p>
      </dgm:t>
    </dgm:pt>
    <dgm:pt modelId="{017ECED5-FAC1-D241-A1D7-430BD014C82B}" type="parTrans" cxnId="{8EA29555-9225-4745-8BE7-34445939D879}">
      <dgm:prSet/>
      <dgm:spPr/>
      <dgm:t>
        <a:bodyPr/>
        <a:lstStyle/>
        <a:p>
          <a:endParaRPr lang="zh-CN" altLang="en-US"/>
        </a:p>
      </dgm:t>
    </dgm:pt>
    <dgm:pt modelId="{59AE9D7A-1ECF-D64D-8BAD-F9CCDC5E0DC1}" type="sibTrans" cxnId="{8EA29555-9225-4745-8BE7-34445939D879}">
      <dgm:prSet/>
      <dgm:spPr/>
      <dgm:t>
        <a:bodyPr/>
        <a:lstStyle/>
        <a:p>
          <a:endParaRPr lang="zh-CN" altLang="en-US"/>
        </a:p>
      </dgm:t>
    </dgm:pt>
    <dgm:pt modelId="{2EBF45EC-138F-1149-BC9A-ADFF21751795}">
      <dgm:prSet phldrT="[文本]"/>
      <dgm:spPr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Message</a:t>
          </a:r>
          <a:r>
            <a:rPr lang="zh-CN" altLang="en-US" dirty="0" smtClean="0"/>
            <a:t> </a:t>
          </a:r>
          <a:r>
            <a:rPr lang="en-US" altLang="zh-CN" dirty="0" smtClean="0"/>
            <a:t>Q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1CA4A2CB-33C0-7A4A-B824-69D8E94177CE}" type="parTrans" cxnId="{5F273B29-25D2-D94C-BC7D-8316177FEC88}">
      <dgm:prSet/>
      <dgm:spPr/>
      <dgm:t>
        <a:bodyPr/>
        <a:lstStyle/>
        <a:p>
          <a:endParaRPr lang="zh-CN" altLang="en-US"/>
        </a:p>
      </dgm:t>
    </dgm:pt>
    <dgm:pt modelId="{6C1E3F3D-59EB-D04B-BEF1-BA3253EA123D}" type="sibTrans" cxnId="{5F273B29-25D2-D94C-BC7D-8316177FEC88}">
      <dgm:prSet/>
      <dgm:spPr/>
      <dgm:t>
        <a:bodyPr/>
        <a:lstStyle/>
        <a:p>
          <a:endParaRPr lang="zh-CN" altLang="en-US"/>
        </a:p>
      </dgm:t>
    </dgm:pt>
    <dgm:pt modelId="{FA396FF5-904F-4A46-A8A7-7BCCDC6EBB62}">
      <dgm:prSet/>
      <dgm:spPr/>
      <dgm:t>
        <a:bodyPr/>
        <a:lstStyle/>
        <a:p>
          <a:r>
            <a:rPr lang="en-US" altLang="zh-CN" dirty="0" smtClean="0"/>
            <a:t>......</a:t>
          </a:r>
          <a:endParaRPr lang="zh-CN" altLang="en-US" dirty="0"/>
        </a:p>
      </dgm:t>
    </dgm:pt>
    <dgm:pt modelId="{DE55B766-E877-734B-8E4D-5CE8D38F0611}" type="parTrans" cxnId="{EA725A8A-1D8E-7F49-86D3-8995A4437EA6}">
      <dgm:prSet/>
      <dgm:spPr/>
      <dgm:t>
        <a:bodyPr/>
        <a:lstStyle/>
        <a:p>
          <a:endParaRPr lang="zh-CN" altLang="en-US"/>
        </a:p>
      </dgm:t>
    </dgm:pt>
    <dgm:pt modelId="{97B58929-B082-5A45-8C7F-7ACA62A8814B}" type="sibTrans" cxnId="{EA725A8A-1D8E-7F49-86D3-8995A4437EA6}">
      <dgm:prSet/>
      <dgm:spPr/>
      <dgm:t>
        <a:bodyPr/>
        <a:lstStyle/>
        <a:p>
          <a:endParaRPr lang="zh-CN" altLang="en-US"/>
        </a:p>
      </dgm:t>
    </dgm:pt>
    <dgm:pt modelId="{D55A7AF6-761D-7C4E-A2E8-970DC13F001F}">
      <dgm:prSet/>
      <dgm:spPr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Message</a:t>
          </a:r>
          <a:r>
            <a:rPr lang="zh-CN" altLang="en-US" dirty="0" smtClean="0"/>
            <a:t> </a:t>
          </a:r>
          <a:r>
            <a:rPr lang="en-US" altLang="zh-CN" dirty="0" smtClean="0"/>
            <a:t>Q</a:t>
          </a:r>
          <a:r>
            <a:rPr lang="zh-CN" altLang="en-US" dirty="0" smtClean="0"/>
            <a:t> 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CAFF3E87-20F3-864D-9ED7-19B9C40AFF23}" type="parTrans" cxnId="{0FE6AE7F-1B47-9A43-8D78-E5A507C18404}">
      <dgm:prSet/>
      <dgm:spPr/>
      <dgm:t>
        <a:bodyPr/>
        <a:lstStyle/>
        <a:p>
          <a:endParaRPr lang="zh-CN" altLang="en-US"/>
        </a:p>
      </dgm:t>
    </dgm:pt>
    <dgm:pt modelId="{C710E74F-7339-0142-8569-75C37359AA96}" type="sibTrans" cxnId="{0FE6AE7F-1B47-9A43-8D78-E5A507C18404}">
      <dgm:prSet/>
      <dgm:spPr/>
      <dgm:t>
        <a:bodyPr/>
        <a:lstStyle/>
        <a:p>
          <a:endParaRPr lang="zh-CN" altLang="en-US"/>
        </a:p>
      </dgm:t>
    </dgm:pt>
    <dgm:pt modelId="{0FA8EE8B-C591-5E46-A97D-562A8E877624}">
      <dgm:prSet/>
      <dgm:spPr/>
      <dgm:t>
        <a:bodyPr/>
        <a:lstStyle/>
        <a:p>
          <a:r>
            <a:rPr lang="en-US" altLang="zh-CN" dirty="0" smtClean="0"/>
            <a:t>ES</a:t>
          </a:r>
          <a:r>
            <a:rPr lang="zh-CN" altLang="en-US" dirty="0" smtClean="0"/>
            <a:t> </a:t>
          </a:r>
          <a:r>
            <a:rPr lang="en-US" altLang="zh-CN" dirty="0" smtClean="0"/>
            <a:t>Output</a:t>
          </a:r>
          <a:endParaRPr lang="zh-CN" altLang="en-US" dirty="0"/>
        </a:p>
      </dgm:t>
    </dgm:pt>
    <dgm:pt modelId="{E5F1398D-AD1F-B948-B04D-F3B991EEC56C}" type="parTrans" cxnId="{169E37CE-2F2C-8247-BFBC-E23EB7EC323A}">
      <dgm:prSet/>
      <dgm:spPr/>
      <dgm:t>
        <a:bodyPr/>
        <a:lstStyle/>
        <a:p>
          <a:endParaRPr lang="zh-CN" altLang="en-US"/>
        </a:p>
      </dgm:t>
    </dgm:pt>
    <dgm:pt modelId="{DA84432E-59A5-4B47-B872-5F90AC0BECD4}" type="sibTrans" cxnId="{169E37CE-2F2C-8247-BFBC-E23EB7EC323A}">
      <dgm:prSet/>
      <dgm:spPr/>
      <dgm:t>
        <a:bodyPr/>
        <a:lstStyle/>
        <a:p>
          <a:endParaRPr lang="zh-CN" altLang="en-US"/>
        </a:p>
      </dgm:t>
    </dgm:pt>
    <dgm:pt modelId="{6301B54B-3DB7-7D47-844B-00F5210BFCFF}" type="pres">
      <dgm:prSet presAssocID="{1DFE2F6F-902B-5D48-B366-09D70BDFF3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2D783F-454A-CA4E-A309-568CB2307D3B}" type="pres">
      <dgm:prSet presAssocID="{0FA8EE8B-C591-5E46-A97D-562A8E877624}" presName="boxAndChildren" presStyleCnt="0"/>
      <dgm:spPr/>
    </dgm:pt>
    <dgm:pt modelId="{E51C0BB2-680C-7E46-B4A8-B158D0180071}" type="pres">
      <dgm:prSet presAssocID="{0FA8EE8B-C591-5E46-A97D-562A8E877624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17F3F26F-61B9-D540-A266-5F2BBDE43C8B}" type="pres">
      <dgm:prSet presAssocID="{C710E74F-7339-0142-8569-75C37359AA96}" presName="sp" presStyleCnt="0"/>
      <dgm:spPr/>
    </dgm:pt>
    <dgm:pt modelId="{1C253E8C-4C11-8945-BEBC-484791DC85B7}" type="pres">
      <dgm:prSet presAssocID="{D55A7AF6-761D-7C4E-A2E8-970DC13F001F}" presName="arrowAndChildren" presStyleCnt="0"/>
      <dgm:spPr/>
    </dgm:pt>
    <dgm:pt modelId="{C92CE860-E46D-0043-9CF5-1CABDDE60335}" type="pres">
      <dgm:prSet presAssocID="{D55A7AF6-761D-7C4E-A2E8-970DC13F001F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BA7154EF-E93A-6744-85E2-254DCC1B39D9}" type="pres">
      <dgm:prSet presAssocID="{97B58929-B082-5A45-8C7F-7ACA62A8814B}" presName="sp" presStyleCnt="0"/>
      <dgm:spPr/>
    </dgm:pt>
    <dgm:pt modelId="{3BBC89B9-7B6A-C846-87A3-ADE72464B417}" type="pres">
      <dgm:prSet presAssocID="{FA396FF5-904F-4A46-A8A7-7BCCDC6EBB62}" presName="arrowAndChildren" presStyleCnt="0"/>
      <dgm:spPr/>
    </dgm:pt>
    <dgm:pt modelId="{325EEEB9-A045-9645-BCAC-C187E1E643E6}" type="pres">
      <dgm:prSet presAssocID="{FA396FF5-904F-4A46-A8A7-7BCCDC6EBB62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444C0146-AE39-914D-BD95-463B9877425B}" type="pres">
      <dgm:prSet presAssocID="{6C1E3F3D-59EB-D04B-BEF1-BA3253EA123D}" presName="sp" presStyleCnt="0"/>
      <dgm:spPr/>
    </dgm:pt>
    <dgm:pt modelId="{13EA5BD0-50F1-484B-B7B5-852F0CB46211}" type="pres">
      <dgm:prSet presAssocID="{2EBF45EC-138F-1149-BC9A-ADFF21751795}" presName="arrowAndChildren" presStyleCnt="0"/>
      <dgm:spPr/>
    </dgm:pt>
    <dgm:pt modelId="{C9322425-3830-5B4C-9D20-76F7EE228FDF}" type="pres">
      <dgm:prSet presAssocID="{2EBF45EC-138F-1149-BC9A-ADFF21751795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B47495AD-7A26-BF45-8189-D53BE8320060}" type="pres">
      <dgm:prSet presAssocID="{D44EC742-4D54-1F41-BD55-1686687E366B}" presName="sp" presStyleCnt="0"/>
      <dgm:spPr/>
    </dgm:pt>
    <dgm:pt modelId="{603B2674-CBE9-FE4B-ABE1-004690897A97}" type="pres">
      <dgm:prSet presAssocID="{B0188B35-F7D2-4D40-96E7-4B3A45174A81}" presName="arrowAndChildren" presStyleCnt="0"/>
      <dgm:spPr/>
    </dgm:pt>
    <dgm:pt modelId="{EEE50923-5AC6-E24A-92B2-812CF6E728E3}" type="pres">
      <dgm:prSet presAssocID="{B0188B35-F7D2-4D40-96E7-4B3A45174A81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0A7FB87F-0E18-2A46-BE54-7DC13935F803}" type="pres">
      <dgm:prSet presAssocID="{B0188B35-F7D2-4D40-96E7-4B3A45174A81}" presName="arrow" presStyleLbl="node1" presStyleIdx="4" presStyleCnt="5" custLinFactX="18207" custLinFactNeighborX="100000" custLinFactNeighborY="-16985"/>
      <dgm:spPr/>
      <dgm:t>
        <a:bodyPr/>
        <a:lstStyle/>
        <a:p>
          <a:endParaRPr lang="zh-CN" altLang="en-US"/>
        </a:p>
      </dgm:t>
    </dgm:pt>
    <dgm:pt modelId="{CF641C8C-111D-B440-8EC6-48C098DEFA76}" type="pres">
      <dgm:prSet presAssocID="{B0188B35-F7D2-4D40-96E7-4B3A45174A81}" presName="descendantArrow" presStyleCnt="0"/>
      <dgm:spPr/>
    </dgm:pt>
    <dgm:pt modelId="{8572B6A5-0847-B74C-840C-AA44294E1A2A}" type="pres">
      <dgm:prSet presAssocID="{EDC8E379-7516-184E-A882-74DFD5B31440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725A8A-1D8E-7F49-86D3-8995A4437EA6}" srcId="{1DFE2F6F-902B-5D48-B366-09D70BDFF338}" destId="{FA396FF5-904F-4A46-A8A7-7BCCDC6EBB62}" srcOrd="2" destOrd="0" parTransId="{DE55B766-E877-734B-8E4D-5CE8D38F0611}" sibTransId="{97B58929-B082-5A45-8C7F-7ACA62A8814B}"/>
    <dgm:cxn modelId="{5F273B29-25D2-D94C-BC7D-8316177FEC88}" srcId="{1DFE2F6F-902B-5D48-B366-09D70BDFF338}" destId="{2EBF45EC-138F-1149-BC9A-ADFF21751795}" srcOrd="1" destOrd="0" parTransId="{1CA4A2CB-33C0-7A4A-B824-69D8E94177CE}" sibTransId="{6C1E3F3D-59EB-D04B-BEF1-BA3253EA123D}"/>
    <dgm:cxn modelId="{EFDB20CE-AF02-E646-9325-722D2972D2CF}" type="presOf" srcId="{1DFE2F6F-902B-5D48-B366-09D70BDFF338}" destId="{6301B54B-3DB7-7D47-844B-00F5210BFCFF}" srcOrd="0" destOrd="0" presId="urn:microsoft.com/office/officeart/2005/8/layout/process4"/>
    <dgm:cxn modelId="{6482BC14-001C-7E46-859C-8505CA898979}" type="presOf" srcId="{EDC8E379-7516-184E-A882-74DFD5B31440}" destId="{8572B6A5-0847-B74C-840C-AA44294E1A2A}" srcOrd="0" destOrd="0" presId="urn:microsoft.com/office/officeart/2005/8/layout/process4"/>
    <dgm:cxn modelId="{5596A97F-1A57-3F44-84FD-07C620DC5A1C}" type="presOf" srcId="{FA396FF5-904F-4A46-A8A7-7BCCDC6EBB62}" destId="{325EEEB9-A045-9645-BCAC-C187E1E643E6}" srcOrd="0" destOrd="0" presId="urn:microsoft.com/office/officeart/2005/8/layout/process4"/>
    <dgm:cxn modelId="{A5FB0659-2D52-F648-9CEF-15725633364F}" type="presOf" srcId="{B0188B35-F7D2-4D40-96E7-4B3A45174A81}" destId="{0A7FB87F-0E18-2A46-BE54-7DC13935F803}" srcOrd="1" destOrd="0" presId="urn:microsoft.com/office/officeart/2005/8/layout/process4"/>
    <dgm:cxn modelId="{0FE6AE7F-1B47-9A43-8D78-E5A507C18404}" srcId="{1DFE2F6F-902B-5D48-B366-09D70BDFF338}" destId="{D55A7AF6-761D-7C4E-A2E8-970DC13F001F}" srcOrd="3" destOrd="0" parTransId="{CAFF3E87-20F3-864D-9ED7-19B9C40AFF23}" sibTransId="{C710E74F-7339-0142-8569-75C37359AA96}"/>
    <dgm:cxn modelId="{86A3DDEF-FD71-0F49-99A4-D169807F0A16}" type="presOf" srcId="{D55A7AF6-761D-7C4E-A2E8-970DC13F001F}" destId="{C92CE860-E46D-0043-9CF5-1CABDDE60335}" srcOrd="0" destOrd="0" presId="urn:microsoft.com/office/officeart/2005/8/layout/process4"/>
    <dgm:cxn modelId="{1C15B1B1-F9DB-AD48-9731-D388C4E05BEC}" type="presOf" srcId="{2EBF45EC-138F-1149-BC9A-ADFF21751795}" destId="{C9322425-3830-5B4C-9D20-76F7EE228FDF}" srcOrd="0" destOrd="0" presId="urn:microsoft.com/office/officeart/2005/8/layout/process4"/>
    <dgm:cxn modelId="{D1E3AD94-35CD-1D42-A9C8-4E58F58EB58E}" type="presOf" srcId="{B0188B35-F7D2-4D40-96E7-4B3A45174A81}" destId="{EEE50923-5AC6-E24A-92B2-812CF6E728E3}" srcOrd="0" destOrd="0" presId="urn:microsoft.com/office/officeart/2005/8/layout/process4"/>
    <dgm:cxn modelId="{8EA29555-9225-4745-8BE7-34445939D879}" srcId="{B0188B35-F7D2-4D40-96E7-4B3A45174A81}" destId="{EDC8E379-7516-184E-A882-74DFD5B31440}" srcOrd="0" destOrd="0" parTransId="{017ECED5-FAC1-D241-A1D7-430BD014C82B}" sibTransId="{59AE9D7A-1ECF-D64D-8BAD-F9CCDC5E0DC1}"/>
    <dgm:cxn modelId="{C47290B7-803F-4548-B2E9-16DA27BEB49A}" srcId="{1DFE2F6F-902B-5D48-B366-09D70BDFF338}" destId="{B0188B35-F7D2-4D40-96E7-4B3A45174A81}" srcOrd="0" destOrd="0" parTransId="{F5C38937-186F-3048-82D0-1CBD2029DF6C}" sibTransId="{D44EC742-4D54-1F41-BD55-1686687E366B}"/>
    <dgm:cxn modelId="{169E37CE-2F2C-8247-BFBC-E23EB7EC323A}" srcId="{1DFE2F6F-902B-5D48-B366-09D70BDFF338}" destId="{0FA8EE8B-C591-5E46-A97D-562A8E877624}" srcOrd="4" destOrd="0" parTransId="{E5F1398D-AD1F-B948-B04D-F3B991EEC56C}" sibTransId="{DA84432E-59A5-4B47-B872-5F90AC0BECD4}"/>
    <dgm:cxn modelId="{F6250973-D174-8444-BBE3-704A3E51FBE3}" type="presOf" srcId="{0FA8EE8B-C591-5E46-A97D-562A8E877624}" destId="{E51C0BB2-680C-7E46-B4A8-B158D0180071}" srcOrd="0" destOrd="0" presId="urn:microsoft.com/office/officeart/2005/8/layout/process4"/>
    <dgm:cxn modelId="{5CC050A9-FDB5-C644-9A3D-325A030E0337}" type="presParOf" srcId="{6301B54B-3DB7-7D47-844B-00F5210BFCFF}" destId="{E62D783F-454A-CA4E-A309-568CB2307D3B}" srcOrd="0" destOrd="0" presId="urn:microsoft.com/office/officeart/2005/8/layout/process4"/>
    <dgm:cxn modelId="{C01531ED-D360-2641-A100-12E2F211EC35}" type="presParOf" srcId="{E62D783F-454A-CA4E-A309-568CB2307D3B}" destId="{E51C0BB2-680C-7E46-B4A8-B158D0180071}" srcOrd="0" destOrd="0" presId="urn:microsoft.com/office/officeart/2005/8/layout/process4"/>
    <dgm:cxn modelId="{6651E0C8-283B-4E46-AF62-D68615F998EF}" type="presParOf" srcId="{6301B54B-3DB7-7D47-844B-00F5210BFCFF}" destId="{17F3F26F-61B9-D540-A266-5F2BBDE43C8B}" srcOrd="1" destOrd="0" presId="urn:microsoft.com/office/officeart/2005/8/layout/process4"/>
    <dgm:cxn modelId="{4CEFB052-B4A0-1B43-A58C-27B376D11A2C}" type="presParOf" srcId="{6301B54B-3DB7-7D47-844B-00F5210BFCFF}" destId="{1C253E8C-4C11-8945-BEBC-484791DC85B7}" srcOrd="2" destOrd="0" presId="urn:microsoft.com/office/officeart/2005/8/layout/process4"/>
    <dgm:cxn modelId="{50BE2B58-0AE1-3A4D-8A77-E2242956B69B}" type="presParOf" srcId="{1C253E8C-4C11-8945-BEBC-484791DC85B7}" destId="{C92CE860-E46D-0043-9CF5-1CABDDE60335}" srcOrd="0" destOrd="0" presId="urn:microsoft.com/office/officeart/2005/8/layout/process4"/>
    <dgm:cxn modelId="{3DFB80FC-2CAB-8A44-9693-C6AE721C226E}" type="presParOf" srcId="{6301B54B-3DB7-7D47-844B-00F5210BFCFF}" destId="{BA7154EF-E93A-6744-85E2-254DCC1B39D9}" srcOrd="3" destOrd="0" presId="urn:microsoft.com/office/officeart/2005/8/layout/process4"/>
    <dgm:cxn modelId="{CF50D4C6-1421-3E4C-A591-6FBB270EB0EB}" type="presParOf" srcId="{6301B54B-3DB7-7D47-844B-00F5210BFCFF}" destId="{3BBC89B9-7B6A-C846-87A3-ADE72464B417}" srcOrd="4" destOrd="0" presId="urn:microsoft.com/office/officeart/2005/8/layout/process4"/>
    <dgm:cxn modelId="{7E097BFA-37A9-E34F-8EF9-F8CF123E480C}" type="presParOf" srcId="{3BBC89B9-7B6A-C846-87A3-ADE72464B417}" destId="{325EEEB9-A045-9645-BCAC-C187E1E643E6}" srcOrd="0" destOrd="0" presId="urn:microsoft.com/office/officeart/2005/8/layout/process4"/>
    <dgm:cxn modelId="{ECB4AC28-EDAF-3847-8EE6-C8A9DC38E1DB}" type="presParOf" srcId="{6301B54B-3DB7-7D47-844B-00F5210BFCFF}" destId="{444C0146-AE39-914D-BD95-463B9877425B}" srcOrd="5" destOrd="0" presId="urn:microsoft.com/office/officeart/2005/8/layout/process4"/>
    <dgm:cxn modelId="{8DE62F8E-A800-F744-9C1D-4B967FF1E967}" type="presParOf" srcId="{6301B54B-3DB7-7D47-844B-00F5210BFCFF}" destId="{13EA5BD0-50F1-484B-B7B5-852F0CB46211}" srcOrd="6" destOrd="0" presId="urn:microsoft.com/office/officeart/2005/8/layout/process4"/>
    <dgm:cxn modelId="{7440DDBA-3F86-E34C-A487-263995C0F930}" type="presParOf" srcId="{13EA5BD0-50F1-484B-B7B5-852F0CB46211}" destId="{C9322425-3830-5B4C-9D20-76F7EE228FDF}" srcOrd="0" destOrd="0" presId="urn:microsoft.com/office/officeart/2005/8/layout/process4"/>
    <dgm:cxn modelId="{736A6B08-DB02-2146-BDBC-5EDC932960B6}" type="presParOf" srcId="{6301B54B-3DB7-7D47-844B-00F5210BFCFF}" destId="{B47495AD-7A26-BF45-8189-D53BE8320060}" srcOrd="7" destOrd="0" presId="urn:microsoft.com/office/officeart/2005/8/layout/process4"/>
    <dgm:cxn modelId="{F440604F-0D3F-4149-B831-467614D76E65}" type="presParOf" srcId="{6301B54B-3DB7-7D47-844B-00F5210BFCFF}" destId="{603B2674-CBE9-FE4B-ABE1-004690897A97}" srcOrd="8" destOrd="0" presId="urn:microsoft.com/office/officeart/2005/8/layout/process4"/>
    <dgm:cxn modelId="{2878C2DB-27B8-1B43-9C09-4CB1BCC4A2A2}" type="presParOf" srcId="{603B2674-CBE9-FE4B-ABE1-004690897A97}" destId="{EEE50923-5AC6-E24A-92B2-812CF6E728E3}" srcOrd="0" destOrd="0" presId="urn:microsoft.com/office/officeart/2005/8/layout/process4"/>
    <dgm:cxn modelId="{182683D9-1E6A-9E49-AF34-8BB9DEB2235D}" type="presParOf" srcId="{603B2674-CBE9-FE4B-ABE1-004690897A97}" destId="{0A7FB87F-0E18-2A46-BE54-7DC13935F803}" srcOrd="1" destOrd="0" presId="urn:microsoft.com/office/officeart/2005/8/layout/process4"/>
    <dgm:cxn modelId="{FFB654D6-F1C2-8A4C-9507-CAA73FBC8E29}" type="presParOf" srcId="{603B2674-CBE9-FE4B-ABE1-004690897A97}" destId="{CF641C8C-111D-B440-8EC6-48C098DEFA76}" srcOrd="2" destOrd="0" presId="urn:microsoft.com/office/officeart/2005/8/layout/process4"/>
    <dgm:cxn modelId="{1EE47E0F-9C0E-2A4B-B6B4-F29AC0D5EAA8}" type="presParOf" srcId="{CF641C8C-111D-B440-8EC6-48C098DEFA76}" destId="{8572B6A5-0847-B74C-840C-AA44294E1A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FE2F6F-902B-5D48-B366-09D70BDFF338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188B35-F7D2-4D40-96E7-4B3A45174A81}">
      <dgm:prSet phldrT="[文本]"/>
      <dgm:spPr/>
      <dgm:t>
        <a:bodyPr/>
        <a:lstStyle/>
        <a:p>
          <a:r>
            <a:rPr lang="en-US" altLang="zh-CN" dirty="0" smtClean="0"/>
            <a:t>Kafka</a:t>
          </a:r>
          <a:endParaRPr lang="zh-CN" altLang="en-US" dirty="0"/>
        </a:p>
      </dgm:t>
    </dgm:pt>
    <dgm:pt modelId="{F5C38937-186F-3048-82D0-1CBD2029DF6C}" type="parTrans" cxnId="{C47290B7-803F-4548-B2E9-16DA27BEB49A}">
      <dgm:prSet/>
      <dgm:spPr/>
      <dgm:t>
        <a:bodyPr/>
        <a:lstStyle/>
        <a:p>
          <a:endParaRPr lang="zh-CN" altLang="en-US"/>
        </a:p>
      </dgm:t>
    </dgm:pt>
    <dgm:pt modelId="{D44EC742-4D54-1F41-BD55-1686687E366B}" type="sibTrans" cxnId="{C47290B7-803F-4548-B2E9-16DA27BEB49A}">
      <dgm:prSet/>
      <dgm:spPr/>
      <dgm:t>
        <a:bodyPr/>
        <a:lstStyle/>
        <a:p>
          <a:endParaRPr lang="zh-CN" altLang="en-US"/>
        </a:p>
      </dgm:t>
    </dgm:pt>
    <dgm:pt modelId="{893A7C6E-E096-8642-AD56-AD485777CB4A}">
      <dgm:prSet phldrT="[文本]"/>
      <dgm:spPr/>
      <dgm:t>
        <a:bodyPr/>
        <a:lstStyle/>
        <a:p>
          <a:r>
            <a:rPr lang="en-US" altLang="zh-CN" dirty="0" smtClean="0"/>
            <a:t>partition1</a:t>
          </a:r>
          <a:endParaRPr lang="zh-CN" altLang="en-US" dirty="0"/>
        </a:p>
      </dgm:t>
    </dgm:pt>
    <dgm:pt modelId="{381A7FB7-2077-BE49-9A76-0348BA07E833}" type="parTrans" cxnId="{3427AE38-0569-514B-872D-F95F3C7A3ABA}">
      <dgm:prSet/>
      <dgm:spPr/>
      <dgm:t>
        <a:bodyPr/>
        <a:lstStyle/>
        <a:p>
          <a:endParaRPr lang="zh-CN" altLang="en-US"/>
        </a:p>
      </dgm:t>
    </dgm:pt>
    <dgm:pt modelId="{672AC861-2A9E-1542-B3C4-59C560FD1B7C}" type="sibTrans" cxnId="{3427AE38-0569-514B-872D-F95F3C7A3ABA}">
      <dgm:prSet/>
      <dgm:spPr/>
      <dgm:t>
        <a:bodyPr/>
        <a:lstStyle/>
        <a:p>
          <a:endParaRPr lang="zh-CN" altLang="en-US"/>
        </a:p>
      </dgm:t>
    </dgm:pt>
    <dgm:pt modelId="{EDC8E379-7516-184E-A882-74DFD5B31440}">
      <dgm:prSet phldrT="[文本]"/>
      <dgm:spPr/>
      <dgm:t>
        <a:bodyPr/>
        <a:lstStyle/>
        <a:p>
          <a:r>
            <a:rPr lang="en-US" altLang="zh-CN" dirty="0" smtClean="0"/>
            <a:t>partition2</a:t>
          </a:r>
          <a:endParaRPr lang="zh-CN" altLang="en-US" dirty="0"/>
        </a:p>
      </dgm:t>
    </dgm:pt>
    <dgm:pt modelId="{017ECED5-FAC1-D241-A1D7-430BD014C82B}" type="parTrans" cxnId="{8EA29555-9225-4745-8BE7-34445939D879}">
      <dgm:prSet/>
      <dgm:spPr/>
      <dgm:t>
        <a:bodyPr/>
        <a:lstStyle/>
        <a:p>
          <a:endParaRPr lang="zh-CN" altLang="en-US"/>
        </a:p>
      </dgm:t>
    </dgm:pt>
    <dgm:pt modelId="{59AE9D7A-1ECF-D64D-8BAD-F9CCDC5E0DC1}" type="sibTrans" cxnId="{8EA29555-9225-4745-8BE7-34445939D879}">
      <dgm:prSet/>
      <dgm:spPr/>
      <dgm:t>
        <a:bodyPr/>
        <a:lstStyle/>
        <a:p>
          <a:endParaRPr lang="zh-CN" altLang="en-US"/>
        </a:p>
      </dgm:t>
    </dgm:pt>
    <dgm:pt modelId="{2EBF45EC-138F-1149-BC9A-ADFF21751795}">
      <dgm:prSet phldrT="[文本]"/>
      <dgm:spPr/>
      <dgm:t>
        <a:bodyPr/>
        <a:lstStyle/>
        <a:p>
          <a:r>
            <a:rPr lang="en-US" altLang="zh-CN" dirty="0" err="1" smtClean="0"/>
            <a:t>Kafaf</a:t>
          </a:r>
          <a:r>
            <a:rPr lang="en-US" altLang="zh-CN" dirty="0" smtClean="0"/>
            <a:t> Input</a:t>
          </a:r>
          <a:endParaRPr lang="zh-CN" altLang="en-US" dirty="0"/>
        </a:p>
      </dgm:t>
    </dgm:pt>
    <dgm:pt modelId="{1CA4A2CB-33C0-7A4A-B824-69D8E94177CE}" type="parTrans" cxnId="{5F273B29-25D2-D94C-BC7D-8316177FEC88}">
      <dgm:prSet/>
      <dgm:spPr/>
      <dgm:t>
        <a:bodyPr/>
        <a:lstStyle/>
        <a:p>
          <a:endParaRPr lang="zh-CN" altLang="en-US"/>
        </a:p>
      </dgm:t>
    </dgm:pt>
    <dgm:pt modelId="{6C1E3F3D-59EB-D04B-BEF1-BA3253EA123D}" type="sibTrans" cxnId="{5F273B29-25D2-D94C-BC7D-8316177FEC88}">
      <dgm:prSet/>
      <dgm:spPr/>
      <dgm:t>
        <a:bodyPr/>
        <a:lstStyle/>
        <a:p>
          <a:endParaRPr lang="zh-CN" altLang="en-US"/>
        </a:p>
      </dgm:t>
    </dgm:pt>
    <dgm:pt modelId="{7386BCC7-FD35-BC45-B281-5B978F786995}">
      <dgm:prSet phldrT="[文本]"/>
      <dgm:spPr/>
      <dgm:t>
        <a:bodyPr/>
        <a:lstStyle/>
        <a:p>
          <a:r>
            <a:rPr lang="en-US" altLang="zh-CN" dirty="0" smtClean="0"/>
            <a:t>consumer1</a:t>
          </a:r>
          <a:endParaRPr lang="zh-CN" altLang="en-US" dirty="0"/>
        </a:p>
      </dgm:t>
    </dgm:pt>
    <dgm:pt modelId="{9124288E-DCC4-F649-941C-1E174648645B}" type="parTrans" cxnId="{D66F4068-4D20-764D-892D-12FA1F780CC1}">
      <dgm:prSet/>
      <dgm:spPr/>
      <dgm:t>
        <a:bodyPr/>
        <a:lstStyle/>
        <a:p>
          <a:endParaRPr lang="zh-CN" altLang="en-US"/>
        </a:p>
      </dgm:t>
    </dgm:pt>
    <dgm:pt modelId="{03C2C326-4B65-364C-BDEF-1B95297F2C62}" type="sibTrans" cxnId="{D66F4068-4D20-764D-892D-12FA1F780CC1}">
      <dgm:prSet/>
      <dgm:spPr/>
      <dgm:t>
        <a:bodyPr/>
        <a:lstStyle/>
        <a:p>
          <a:endParaRPr lang="zh-CN" altLang="en-US"/>
        </a:p>
      </dgm:t>
    </dgm:pt>
    <dgm:pt modelId="{E6BD3CE1-5FCD-F140-904D-86600717C110}">
      <dgm:prSet phldrT="[文本]"/>
      <dgm:spPr/>
      <dgm:t>
        <a:bodyPr/>
        <a:lstStyle/>
        <a:p>
          <a:r>
            <a:rPr lang="en-US" altLang="zh-CN" dirty="0" smtClean="0"/>
            <a:t>consumer2</a:t>
          </a:r>
          <a:endParaRPr lang="zh-CN" altLang="en-US" dirty="0"/>
        </a:p>
      </dgm:t>
    </dgm:pt>
    <dgm:pt modelId="{D747A67D-6879-B446-A45F-D9BEF71E9E07}" type="parTrans" cxnId="{D7B842FC-6AC9-DB43-A1F9-43E722BD0EED}">
      <dgm:prSet/>
      <dgm:spPr/>
      <dgm:t>
        <a:bodyPr/>
        <a:lstStyle/>
        <a:p>
          <a:endParaRPr lang="zh-CN" altLang="en-US"/>
        </a:p>
      </dgm:t>
    </dgm:pt>
    <dgm:pt modelId="{DC9F10A8-FFA6-EE49-920E-E21F1D5AAEE3}" type="sibTrans" cxnId="{D7B842FC-6AC9-DB43-A1F9-43E722BD0EED}">
      <dgm:prSet/>
      <dgm:spPr/>
      <dgm:t>
        <a:bodyPr/>
        <a:lstStyle/>
        <a:p>
          <a:endParaRPr lang="zh-CN" altLang="en-US"/>
        </a:p>
      </dgm:t>
    </dgm:pt>
    <dgm:pt modelId="{0D0AA8E3-606B-BE4F-A8EE-D80977361EB2}">
      <dgm:prSet phldrT="[文本]"/>
      <dgm:spPr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Message</a:t>
          </a:r>
          <a:r>
            <a:rPr lang="zh-CN" altLang="en-US" dirty="0" smtClean="0"/>
            <a:t> </a:t>
          </a:r>
          <a:r>
            <a:rPr lang="en-US" altLang="zh-CN" dirty="0" smtClean="0"/>
            <a:t>Q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A3C7F0A1-DCA9-BB48-BD50-1D94B5219BE7}" type="parTrans" cxnId="{A81C9D15-8F3B-014C-841F-6725B56C5A41}">
      <dgm:prSet/>
      <dgm:spPr/>
      <dgm:t>
        <a:bodyPr/>
        <a:lstStyle/>
        <a:p>
          <a:endParaRPr lang="zh-CN" altLang="en-US"/>
        </a:p>
      </dgm:t>
    </dgm:pt>
    <dgm:pt modelId="{80A0B4A2-0362-1B42-9053-A7B2474C199B}" type="sibTrans" cxnId="{A81C9D15-8F3B-014C-841F-6725B56C5A41}">
      <dgm:prSet/>
      <dgm:spPr/>
      <dgm:t>
        <a:bodyPr/>
        <a:lstStyle/>
        <a:p>
          <a:endParaRPr lang="zh-CN" altLang="en-US"/>
        </a:p>
      </dgm:t>
    </dgm:pt>
    <dgm:pt modelId="{0636351E-3DB7-2C41-B2EC-1404C0EDA12F}">
      <dgm:prSet/>
      <dgm:spPr/>
      <dgm:t>
        <a:bodyPr/>
        <a:lstStyle/>
        <a:p>
          <a:r>
            <a:rPr lang="en-US" altLang="zh-CN" dirty="0" smtClean="0"/>
            <a:t>partition3</a:t>
          </a:r>
          <a:endParaRPr lang="zh-CN" altLang="en-US" dirty="0"/>
        </a:p>
      </dgm:t>
    </dgm:pt>
    <dgm:pt modelId="{DBDCBDBD-AB6B-ED41-B235-CF3BDD51FE94}" type="parTrans" cxnId="{940B20D9-D330-C843-8DC6-311726375FFC}">
      <dgm:prSet/>
      <dgm:spPr/>
      <dgm:t>
        <a:bodyPr/>
        <a:lstStyle/>
        <a:p>
          <a:endParaRPr lang="zh-CN" altLang="en-US"/>
        </a:p>
      </dgm:t>
    </dgm:pt>
    <dgm:pt modelId="{C9095E7D-D7B2-5641-B983-E8292AD61003}" type="sibTrans" cxnId="{940B20D9-D330-C843-8DC6-311726375FFC}">
      <dgm:prSet/>
      <dgm:spPr/>
      <dgm:t>
        <a:bodyPr/>
        <a:lstStyle/>
        <a:p>
          <a:endParaRPr lang="zh-CN" altLang="en-US"/>
        </a:p>
      </dgm:t>
    </dgm:pt>
    <dgm:pt modelId="{9464A771-4495-D640-B2E8-310433ED9CD6}">
      <dgm:prSet/>
      <dgm:spPr/>
      <dgm:t>
        <a:bodyPr/>
        <a:lstStyle/>
        <a:p>
          <a:r>
            <a:rPr lang="en-US" altLang="zh-CN" dirty="0" smtClean="0"/>
            <a:t>partition4</a:t>
          </a:r>
          <a:endParaRPr lang="zh-CN" altLang="en-US" dirty="0"/>
        </a:p>
      </dgm:t>
    </dgm:pt>
    <dgm:pt modelId="{42E1957A-B739-7E48-AE52-01FA6EA21733}" type="parTrans" cxnId="{9287B3E4-B905-A841-B54A-4E2DD39C6B79}">
      <dgm:prSet/>
      <dgm:spPr/>
      <dgm:t>
        <a:bodyPr/>
        <a:lstStyle/>
        <a:p>
          <a:endParaRPr lang="zh-CN" altLang="en-US"/>
        </a:p>
      </dgm:t>
    </dgm:pt>
    <dgm:pt modelId="{D8A8DCC5-E3B3-7640-86B7-13E428CF6E3F}" type="sibTrans" cxnId="{9287B3E4-B905-A841-B54A-4E2DD39C6B79}">
      <dgm:prSet/>
      <dgm:spPr/>
      <dgm:t>
        <a:bodyPr/>
        <a:lstStyle/>
        <a:p>
          <a:endParaRPr lang="zh-CN" altLang="en-US"/>
        </a:p>
      </dgm:t>
    </dgm:pt>
    <dgm:pt modelId="{FA396FF5-904F-4A46-A8A7-7BCCDC6EBB62}">
      <dgm:prSet/>
      <dgm:spPr/>
      <dgm:t>
        <a:bodyPr/>
        <a:lstStyle/>
        <a:p>
          <a:r>
            <a:rPr lang="en-US" altLang="zh-CN" dirty="0" smtClean="0"/>
            <a:t>All</a:t>
          </a:r>
          <a:r>
            <a:rPr lang="zh-CN" altLang="en-US" dirty="0" smtClean="0"/>
            <a:t> </a:t>
          </a:r>
          <a:r>
            <a:rPr lang="en-US" altLang="zh-CN" dirty="0" smtClean="0"/>
            <a:t>Filters</a:t>
          </a:r>
          <a:endParaRPr lang="zh-CN" altLang="en-US" dirty="0"/>
        </a:p>
      </dgm:t>
    </dgm:pt>
    <dgm:pt modelId="{DE55B766-E877-734B-8E4D-5CE8D38F0611}" type="parTrans" cxnId="{EA725A8A-1D8E-7F49-86D3-8995A4437EA6}">
      <dgm:prSet/>
      <dgm:spPr/>
      <dgm:t>
        <a:bodyPr/>
        <a:lstStyle/>
        <a:p>
          <a:endParaRPr lang="zh-CN" altLang="en-US"/>
        </a:p>
      </dgm:t>
    </dgm:pt>
    <dgm:pt modelId="{97B58929-B082-5A45-8C7F-7ACA62A8814B}" type="sibTrans" cxnId="{EA725A8A-1D8E-7F49-86D3-8995A4437EA6}">
      <dgm:prSet/>
      <dgm:spPr/>
      <dgm:t>
        <a:bodyPr/>
        <a:lstStyle/>
        <a:p>
          <a:endParaRPr lang="zh-CN" altLang="en-US"/>
        </a:p>
      </dgm:t>
    </dgm:pt>
    <dgm:pt modelId="{81D0C645-32AE-9A45-9BDD-D48209658B30}">
      <dgm:prSet/>
      <dgm:spPr/>
      <dgm:t>
        <a:bodyPr/>
        <a:lstStyle/>
        <a:p>
          <a:r>
            <a:rPr lang="en-US" altLang="zh-CN" dirty="0" smtClean="0"/>
            <a:t>thread1(</a:t>
          </a:r>
          <a:r>
            <a:rPr lang="en-US" altLang="zh-CN" dirty="0" err="1" smtClean="0"/>
            <a:t>grok,date</a:t>
          </a:r>
          <a:r>
            <a:rPr lang="en-US" altLang="zh-CN" dirty="0" smtClean="0"/>
            <a:t>...)</a:t>
          </a:r>
          <a:endParaRPr lang="zh-CN" altLang="en-US" dirty="0"/>
        </a:p>
      </dgm:t>
    </dgm:pt>
    <dgm:pt modelId="{0449664A-F904-8B42-B3BB-2B3797515370}" type="parTrans" cxnId="{8A33D0FB-CDE7-1A48-A436-CCB7343F841D}">
      <dgm:prSet/>
      <dgm:spPr/>
      <dgm:t>
        <a:bodyPr/>
        <a:lstStyle/>
        <a:p>
          <a:endParaRPr lang="zh-CN" altLang="en-US"/>
        </a:p>
      </dgm:t>
    </dgm:pt>
    <dgm:pt modelId="{5B51B432-0F6F-A84A-BAA6-AB562624A452}" type="sibTrans" cxnId="{8A33D0FB-CDE7-1A48-A436-CCB7343F841D}">
      <dgm:prSet/>
      <dgm:spPr/>
      <dgm:t>
        <a:bodyPr/>
        <a:lstStyle/>
        <a:p>
          <a:endParaRPr lang="zh-CN" altLang="en-US"/>
        </a:p>
      </dgm:t>
    </dgm:pt>
    <dgm:pt modelId="{1259FDBE-6B59-6645-A24F-4940459C552D}">
      <dgm:prSet/>
      <dgm:spPr/>
      <dgm:t>
        <a:bodyPr/>
        <a:lstStyle/>
        <a:p>
          <a:r>
            <a:rPr lang="en-US" altLang="zh-CN" dirty="0" smtClean="0"/>
            <a:t>thread2(</a:t>
          </a:r>
          <a:r>
            <a:rPr lang="en-US" altLang="zh-CN" dirty="0" err="1" smtClean="0"/>
            <a:t>grok,date</a:t>
          </a:r>
          <a:r>
            <a:rPr lang="en-US" altLang="zh-CN" dirty="0" smtClean="0"/>
            <a:t>...)</a:t>
          </a:r>
          <a:endParaRPr lang="zh-CN" altLang="en-US" dirty="0"/>
        </a:p>
      </dgm:t>
    </dgm:pt>
    <dgm:pt modelId="{597776F5-E157-9847-9D9A-25827216DD50}" type="parTrans" cxnId="{F54E3A11-A2FA-B14E-8E98-0275DD799078}">
      <dgm:prSet/>
      <dgm:spPr/>
      <dgm:t>
        <a:bodyPr/>
        <a:lstStyle/>
        <a:p>
          <a:endParaRPr lang="zh-CN" altLang="en-US"/>
        </a:p>
      </dgm:t>
    </dgm:pt>
    <dgm:pt modelId="{52C1A61A-E6C0-F240-8514-0E6ADC8027E6}" type="sibTrans" cxnId="{F54E3A11-A2FA-B14E-8E98-0275DD799078}">
      <dgm:prSet/>
      <dgm:spPr/>
      <dgm:t>
        <a:bodyPr/>
        <a:lstStyle/>
        <a:p>
          <a:endParaRPr lang="zh-CN" altLang="en-US"/>
        </a:p>
      </dgm:t>
    </dgm:pt>
    <dgm:pt modelId="{D55A7AF6-761D-7C4E-A2E8-970DC13F001F}">
      <dgm:prSet/>
      <dgm:spPr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Message</a:t>
          </a:r>
          <a:r>
            <a:rPr lang="zh-CN" altLang="en-US" dirty="0" smtClean="0"/>
            <a:t> </a:t>
          </a:r>
          <a:r>
            <a:rPr lang="en-US" altLang="zh-CN" dirty="0" smtClean="0"/>
            <a:t>Q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CAFF3E87-20F3-864D-9ED7-19B9C40AFF23}" type="parTrans" cxnId="{0FE6AE7F-1B47-9A43-8D78-E5A507C18404}">
      <dgm:prSet/>
      <dgm:spPr/>
      <dgm:t>
        <a:bodyPr/>
        <a:lstStyle/>
        <a:p>
          <a:endParaRPr lang="zh-CN" altLang="en-US"/>
        </a:p>
      </dgm:t>
    </dgm:pt>
    <dgm:pt modelId="{C710E74F-7339-0142-8569-75C37359AA96}" type="sibTrans" cxnId="{0FE6AE7F-1B47-9A43-8D78-E5A507C18404}">
      <dgm:prSet/>
      <dgm:spPr/>
      <dgm:t>
        <a:bodyPr/>
        <a:lstStyle/>
        <a:p>
          <a:endParaRPr lang="zh-CN" altLang="en-US"/>
        </a:p>
      </dgm:t>
    </dgm:pt>
    <dgm:pt modelId="{DA8F8346-2E4D-4542-94A4-602223C9E299}">
      <dgm:prSet/>
      <dgm:spPr/>
      <dgm:t>
        <a:bodyPr/>
        <a:lstStyle/>
        <a:p>
          <a:r>
            <a:rPr lang="en-US" altLang="zh-CN" dirty="0" smtClean="0"/>
            <a:t>ES</a:t>
          </a:r>
          <a:r>
            <a:rPr lang="zh-CN" altLang="en-US" dirty="0" smtClean="0"/>
            <a:t> </a:t>
          </a:r>
          <a:r>
            <a:rPr lang="en-US" altLang="zh-CN" dirty="0" smtClean="0"/>
            <a:t>Output</a:t>
          </a:r>
          <a:endParaRPr lang="zh-CN" altLang="en-US" dirty="0"/>
        </a:p>
      </dgm:t>
    </dgm:pt>
    <dgm:pt modelId="{3CDD0078-CCB3-9743-9D45-2B13AAC92472}" type="parTrans" cxnId="{A1C44BF6-7F12-184E-A334-36A3F307C278}">
      <dgm:prSet/>
      <dgm:spPr/>
      <dgm:t>
        <a:bodyPr/>
        <a:lstStyle/>
        <a:p>
          <a:endParaRPr lang="zh-CN" altLang="en-US"/>
        </a:p>
      </dgm:t>
    </dgm:pt>
    <dgm:pt modelId="{E4CCC17E-BA0A-4848-A77E-DB7A3D65F6EB}" type="sibTrans" cxnId="{A1C44BF6-7F12-184E-A334-36A3F307C278}">
      <dgm:prSet/>
      <dgm:spPr/>
      <dgm:t>
        <a:bodyPr/>
        <a:lstStyle/>
        <a:p>
          <a:endParaRPr lang="zh-CN" altLang="en-US"/>
        </a:p>
      </dgm:t>
    </dgm:pt>
    <dgm:pt modelId="{6301B54B-3DB7-7D47-844B-00F5210BFCFF}" type="pres">
      <dgm:prSet presAssocID="{1DFE2F6F-902B-5D48-B366-09D70BDFF3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BD83E4-7772-5E44-9B08-6E0736D8C0EA}" type="pres">
      <dgm:prSet presAssocID="{DA8F8346-2E4D-4542-94A4-602223C9E299}" presName="boxAndChildren" presStyleCnt="0"/>
      <dgm:spPr/>
    </dgm:pt>
    <dgm:pt modelId="{92EBDCAD-0549-BD42-8B59-DC97AFD3D61B}" type="pres">
      <dgm:prSet presAssocID="{DA8F8346-2E4D-4542-94A4-602223C9E299}" presName="parentTextBox" presStyleLbl="node1" presStyleIdx="0" presStyleCnt="6"/>
      <dgm:spPr/>
      <dgm:t>
        <a:bodyPr/>
        <a:lstStyle/>
        <a:p>
          <a:endParaRPr lang="zh-CN" altLang="en-US"/>
        </a:p>
      </dgm:t>
    </dgm:pt>
    <dgm:pt modelId="{D89279A4-4096-AF43-A3B4-55ED3C9CF316}" type="pres">
      <dgm:prSet presAssocID="{C710E74F-7339-0142-8569-75C37359AA96}" presName="sp" presStyleCnt="0"/>
      <dgm:spPr/>
    </dgm:pt>
    <dgm:pt modelId="{5DD2CC41-FA82-7E49-8340-9ED22954F640}" type="pres">
      <dgm:prSet presAssocID="{D55A7AF6-761D-7C4E-A2E8-970DC13F001F}" presName="arrowAndChildren" presStyleCnt="0"/>
      <dgm:spPr/>
    </dgm:pt>
    <dgm:pt modelId="{AC036D78-7679-D44D-B71B-FB6907D2C38A}" type="pres">
      <dgm:prSet presAssocID="{D55A7AF6-761D-7C4E-A2E8-970DC13F001F}" presName="parentTextArrow" presStyleLbl="node1" presStyleIdx="1" presStyleCnt="6"/>
      <dgm:spPr/>
      <dgm:t>
        <a:bodyPr/>
        <a:lstStyle/>
        <a:p>
          <a:endParaRPr lang="zh-CN" altLang="en-US"/>
        </a:p>
      </dgm:t>
    </dgm:pt>
    <dgm:pt modelId="{BA7154EF-E93A-6744-85E2-254DCC1B39D9}" type="pres">
      <dgm:prSet presAssocID="{97B58929-B082-5A45-8C7F-7ACA62A8814B}" presName="sp" presStyleCnt="0"/>
      <dgm:spPr/>
    </dgm:pt>
    <dgm:pt modelId="{3BBC89B9-7B6A-C846-87A3-ADE72464B417}" type="pres">
      <dgm:prSet presAssocID="{FA396FF5-904F-4A46-A8A7-7BCCDC6EBB62}" presName="arrowAndChildren" presStyleCnt="0"/>
      <dgm:spPr/>
    </dgm:pt>
    <dgm:pt modelId="{325EEEB9-A045-9645-BCAC-C187E1E643E6}" type="pres">
      <dgm:prSet presAssocID="{FA396FF5-904F-4A46-A8A7-7BCCDC6EBB62}" presName="parentTextArrow" presStyleLbl="node1" presStyleIdx="1" presStyleCnt="6"/>
      <dgm:spPr/>
      <dgm:t>
        <a:bodyPr/>
        <a:lstStyle/>
        <a:p>
          <a:endParaRPr lang="zh-CN" altLang="en-US"/>
        </a:p>
      </dgm:t>
    </dgm:pt>
    <dgm:pt modelId="{79E1A5E5-67C1-7A43-B3BC-214210B179B8}" type="pres">
      <dgm:prSet presAssocID="{FA396FF5-904F-4A46-A8A7-7BCCDC6EBB62}" presName="arrow" presStyleLbl="node1" presStyleIdx="2" presStyleCnt="6"/>
      <dgm:spPr/>
      <dgm:t>
        <a:bodyPr/>
        <a:lstStyle/>
        <a:p>
          <a:endParaRPr lang="zh-CN" altLang="en-US"/>
        </a:p>
      </dgm:t>
    </dgm:pt>
    <dgm:pt modelId="{DBC82FB1-2F49-7B4B-95F8-66D125D8DACC}" type="pres">
      <dgm:prSet presAssocID="{FA396FF5-904F-4A46-A8A7-7BCCDC6EBB62}" presName="descendantArrow" presStyleCnt="0"/>
      <dgm:spPr/>
    </dgm:pt>
    <dgm:pt modelId="{B9DBBB96-14C3-614F-BE98-A471AD8741A1}" type="pres">
      <dgm:prSet presAssocID="{81D0C645-32AE-9A45-9BDD-D48209658B30}" presName="childTextArrow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7CBC5C-9B2D-074A-A657-9ED4DB19BEDB}" type="pres">
      <dgm:prSet presAssocID="{1259FDBE-6B59-6645-A24F-4940459C552D}" presName="childTextArrow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E723FD-172B-224A-94D2-97EC7DDA8364}" type="pres">
      <dgm:prSet presAssocID="{80A0B4A2-0362-1B42-9053-A7B2474C199B}" presName="sp" presStyleCnt="0"/>
      <dgm:spPr/>
    </dgm:pt>
    <dgm:pt modelId="{80D594D9-F684-A144-B6BE-8682CE43BC74}" type="pres">
      <dgm:prSet presAssocID="{0D0AA8E3-606B-BE4F-A8EE-D80977361EB2}" presName="arrowAndChildren" presStyleCnt="0"/>
      <dgm:spPr/>
    </dgm:pt>
    <dgm:pt modelId="{031972A9-5E61-8A4F-A667-479B435776FD}" type="pres">
      <dgm:prSet presAssocID="{0D0AA8E3-606B-BE4F-A8EE-D80977361EB2}" presName="parentTextArrow" presStyleLbl="node1" presStyleIdx="3" presStyleCnt="6"/>
      <dgm:spPr/>
      <dgm:t>
        <a:bodyPr/>
        <a:lstStyle/>
        <a:p>
          <a:endParaRPr lang="zh-CN" altLang="en-US"/>
        </a:p>
      </dgm:t>
    </dgm:pt>
    <dgm:pt modelId="{444C0146-AE39-914D-BD95-463B9877425B}" type="pres">
      <dgm:prSet presAssocID="{6C1E3F3D-59EB-D04B-BEF1-BA3253EA123D}" presName="sp" presStyleCnt="0"/>
      <dgm:spPr/>
    </dgm:pt>
    <dgm:pt modelId="{13EA5BD0-50F1-484B-B7B5-852F0CB46211}" type="pres">
      <dgm:prSet presAssocID="{2EBF45EC-138F-1149-BC9A-ADFF21751795}" presName="arrowAndChildren" presStyleCnt="0"/>
      <dgm:spPr/>
    </dgm:pt>
    <dgm:pt modelId="{C9322425-3830-5B4C-9D20-76F7EE228FDF}" type="pres">
      <dgm:prSet presAssocID="{2EBF45EC-138F-1149-BC9A-ADFF21751795}" presName="parentTextArrow" presStyleLbl="node1" presStyleIdx="3" presStyleCnt="6"/>
      <dgm:spPr/>
      <dgm:t>
        <a:bodyPr/>
        <a:lstStyle/>
        <a:p>
          <a:endParaRPr lang="zh-CN" altLang="en-US"/>
        </a:p>
      </dgm:t>
    </dgm:pt>
    <dgm:pt modelId="{C47E4D34-F240-9D47-AB30-ABF0CFB62778}" type="pres">
      <dgm:prSet presAssocID="{2EBF45EC-138F-1149-BC9A-ADFF21751795}" presName="arrow" presStyleLbl="node1" presStyleIdx="4" presStyleCnt="6"/>
      <dgm:spPr/>
      <dgm:t>
        <a:bodyPr/>
        <a:lstStyle/>
        <a:p>
          <a:endParaRPr lang="zh-CN" altLang="en-US"/>
        </a:p>
      </dgm:t>
    </dgm:pt>
    <dgm:pt modelId="{6B0971E1-0B55-AE4F-80F6-C16B2140D5A6}" type="pres">
      <dgm:prSet presAssocID="{2EBF45EC-138F-1149-BC9A-ADFF21751795}" presName="descendantArrow" presStyleCnt="0"/>
      <dgm:spPr/>
    </dgm:pt>
    <dgm:pt modelId="{82AC4E30-35F6-4C48-9B25-A4BE9838387D}" type="pres">
      <dgm:prSet presAssocID="{7386BCC7-FD35-BC45-B281-5B978F786995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3B60E-8959-C042-8DEF-81481C2E6BEE}" type="pres">
      <dgm:prSet presAssocID="{E6BD3CE1-5FCD-F140-904D-86600717C110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7495AD-7A26-BF45-8189-D53BE8320060}" type="pres">
      <dgm:prSet presAssocID="{D44EC742-4D54-1F41-BD55-1686687E366B}" presName="sp" presStyleCnt="0"/>
      <dgm:spPr/>
    </dgm:pt>
    <dgm:pt modelId="{603B2674-CBE9-FE4B-ABE1-004690897A97}" type="pres">
      <dgm:prSet presAssocID="{B0188B35-F7D2-4D40-96E7-4B3A45174A81}" presName="arrowAndChildren" presStyleCnt="0"/>
      <dgm:spPr/>
    </dgm:pt>
    <dgm:pt modelId="{EEE50923-5AC6-E24A-92B2-812CF6E728E3}" type="pres">
      <dgm:prSet presAssocID="{B0188B35-F7D2-4D40-96E7-4B3A45174A81}" presName="parentTextArrow" presStyleLbl="node1" presStyleIdx="4" presStyleCnt="6"/>
      <dgm:spPr/>
      <dgm:t>
        <a:bodyPr/>
        <a:lstStyle/>
        <a:p>
          <a:endParaRPr lang="zh-CN" altLang="en-US"/>
        </a:p>
      </dgm:t>
    </dgm:pt>
    <dgm:pt modelId="{0A7FB87F-0E18-2A46-BE54-7DC13935F803}" type="pres">
      <dgm:prSet presAssocID="{B0188B35-F7D2-4D40-96E7-4B3A45174A81}" presName="arrow" presStyleLbl="node1" presStyleIdx="5" presStyleCnt="6"/>
      <dgm:spPr/>
      <dgm:t>
        <a:bodyPr/>
        <a:lstStyle/>
        <a:p>
          <a:endParaRPr lang="zh-CN" altLang="en-US"/>
        </a:p>
      </dgm:t>
    </dgm:pt>
    <dgm:pt modelId="{CF641C8C-111D-B440-8EC6-48C098DEFA76}" type="pres">
      <dgm:prSet presAssocID="{B0188B35-F7D2-4D40-96E7-4B3A45174A81}" presName="descendantArrow" presStyleCnt="0"/>
      <dgm:spPr/>
    </dgm:pt>
    <dgm:pt modelId="{F38D9CCD-BFD9-AF4C-A0CD-066DDB68075E}" type="pres">
      <dgm:prSet presAssocID="{893A7C6E-E096-8642-AD56-AD485777CB4A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72B6A5-0847-B74C-840C-AA44294E1A2A}" type="pres">
      <dgm:prSet presAssocID="{EDC8E379-7516-184E-A882-74DFD5B31440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7D21D-52F0-E241-8BCB-1759A5397194}" type="pres">
      <dgm:prSet presAssocID="{0636351E-3DB7-2C41-B2EC-1404C0EDA12F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28441D-EE59-BD40-B793-25CAD82F86BD}" type="pres">
      <dgm:prSet presAssocID="{9464A771-4495-D640-B2E8-310433ED9CD6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077FE4-783E-1A42-A6A1-BD0383874915}" type="presOf" srcId="{1DFE2F6F-902B-5D48-B366-09D70BDFF338}" destId="{6301B54B-3DB7-7D47-844B-00F5210BFCFF}" srcOrd="0" destOrd="0" presId="urn:microsoft.com/office/officeart/2005/8/layout/process4"/>
    <dgm:cxn modelId="{3A064F6E-2C77-5742-AF6A-A161648EF7F1}" type="presOf" srcId="{E6BD3CE1-5FCD-F140-904D-86600717C110}" destId="{F103B60E-8959-C042-8DEF-81481C2E6BEE}" srcOrd="0" destOrd="0" presId="urn:microsoft.com/office/officeart/2005/8/layout/process4"/>
    <dgm:cxn modelId="{72BA4015-E629-1A4A-9FAD-B6B230ED3C54}" type="presOf" srcId="{FA396FF5-904F-4A46-A8A7-7BCCDC6EBB62}" destId="{79E1A5E5-67C1-7A43-B3BC-214210B179B8}" srcOrd="1" destOrd="0" presId="urn:microsoft.com/office/officeart/2005/8/layout/process4"/>
    <dgm:cxn modelId="{F53545D2-9979-7C47-9534-13834D62EDC9}" type="presOf" srcId="{FA396FF5-904F-4A46-A8A7-7BCCDC6EBB62}" destId="{325EEEB9-A045-9645-BCAC-C187E1E643E6}" srcOrd="0" destOrd="0" presId="urn:microsoft.com/office/officeart/2005/8/layout/process4"/>
    <dgm:cxn modelId="{ACFD1BFF-631F-3749-97EE-E3708A8DA32D}" type="presOf" srcId="{7386BCC7-FD35-BC45-B281-5B978F786995}" destId="{82AC4E30-35F6-4C48-9B25-A4BE9838387D}" srcOrd="0" destOrd="0" presId="urn:microsoft.com/office/officeart/2005/8/layout/process4"/>
    <dgm:cxn modelId="{0FE6AE7F-1B47-9A43-8D78-E5A507C18404}" srcId="{1DFE2F6F-902B-5D48-B366-09D70BDFF338}" destId="{D55A7AF6-761D-7C4E-A2E8-970DC13F001F}" srcOrd="4" destOrd="0" parTransId="{CAFF3E87-20F3-864D-9ED7-19B9C40AFF23}" sibTransId="{C710E74F-7339-0142-8569-75C37359AA96}"/>
    <dgm:cxn modelId="{2340AAD0-3351-CD40-B151-4BDED118DCAE}" type="presOf" srcId="{2EBF45EC-138F-1149-BC9A-ADFF21751795}" destId="{C47E4D34-F240-9D47-AB30-ABF0CFB62778}" srcOrd="1" destOrd="0" presId="urn:microsoft.com/office/officeart/2005/8/layout/process4"/>
    <dgm:cxn modelId="{8EA29555-9225-4745-8BE7-34445939D879}" srcId="{B0188B35-F7D2-4D40-96E7-4B3A45174A81}" destId="{EDC8E379-7516-184E-A882-74DFD5B31440}" srcOrd="1" destOrd="0" parTransId="{017ECED5-FAC1-D241-A1D7-430BD014C82B}" sibTransId="{59AE9D7A-1ECF-D64D-8BAD-F9CCDC5E0DC1}"/>
    <dgm:cxn modelId="{3427AE38-0569-514B-872D-F95F3C7A3ABA}" srcId="{B0188B35-F7D2-4D40-96E7-4B3A45174A81}" destId="{893A7C6E-E096-8642-AD56-AD485777CB4A}" srcOrd="0" destOrd="0" parTransId="{381A7FB7-2077-BE49-9A76-0348BA07E833}" sibTransId="{672AC861-2A9E-1542-B3C4-59C560FD1B7C}"/>
    <dgm:cxn modelId="{471CA556-C0D5-2141-9A1A-0C4422258898}" type="presOf" srcId="{81D0C645-32AE-9A45-9BDD-D48209658B30}" destId="{B9DBBB96-14C3-614F-BE98-A471AD8741A1}" srcOrd="0" destOrd="0" presId="urn:microsoft.com/office/officeart/2005/8/layout/process4"/>
    <dgm:cxn modelId="{9DA77C89-AB38-C44C-8065-8F7AE7578858}" type="presOf" srcId="{1259FDBE-6B59-6645-A24F-4940459C552D}" destId="{0F7CBC5C-9B2D-074A-A657-9ED4DB19BEDB}" srcOrd="0" destOrd="0" presId="urn:microsoft.com/office/officeart/2005/8/layout/process4"/>
    <dgm:cxn modelId="{1EBA4057-87BF-624D-812B-7FE709C61DB4}" type="presOf" srcId="{D55A7AF6-761D-7C4E-A2E8-970DC13F001F}" destId="{AC036D78-7679-D44D-B71B-FB6907D2C38A}" srcOrd="0" destOrd="0" presId="urn:microsoft.com/office/officeart/2005/8/layout/process4"/>
    <dgm:cxn modelId="{8A33D0FB-CDE7-1A48-A436-CCB7343F841D}" srcId="{FA396FF5-904F-4A46-A8A7-7BCCDC6EBB62}" destId="{81D0C645-32AE-9A45-9BDD-D48209658B30}" srcOrd="0" destOrd="0" parTransId="{0449664A-F904-8B42-B3BB-2B3797515370}" sibTransId="{5B51B432-0F6F-A84A-BAA6-AB562624A452}"/>
    <dgm:cxn modelId="{55342C09-2121-4D45-8D8F-096992D52F29}" type="presOf" srcId="{893A7C6E-E096-8642-AD56-AD485777CB4A}" destId="{F38D9CCD-BFD9-AF4C-A0CD-066DDB68075E}" srcOrd="0" destOrd="0" presId="urn:microsoft.com/office/officeart/2005/8/layout/process4"/>
    <dgm:cxn modelId="{EA725A8A-1D8E-7F49-86D3-8995A4437EA6}" srcId="{1DFE2F6F-902B-5D48-B366-09D70BDFF338}" destId="{FA396FF5-904F-4A46-A8A7-7BCCDC6EBB62}" srcOrd="3" destOrd="0" parTransId="{DE55B766-E877-734B-8E4D-5CE8D38F0611}" sibTransId="{97B58929-B082-5A45-8C7F-7ACA62A8814B}"/>
    <dgm:cxn modelId="{B9CBECC7-1146-054E-A688-A6BD39E7A6EA}" type="presOf" srcId="{0636351E-3DB7-2C41-B2EC-1404C0EDA12F}" destId="{4817D21D-52F0-E241-8BCB-1759A5397194}" srcOrd="0" destOrd="0" presId="urn:microsoft.com/office/officeart/2005/8/layout/process4"/>
    <dgm:cxn modelId="{9E2CBC7C-0B99-1F4C-BCFC-87C045150BC2}" type="presOf" srcId="{2EBF45EC-138F-1149-BC9A-ADFF21751795}" destId="{C9322425-3830-5B4C-9D20-76F7EE228FDF}" srcOrd="0" destOrd="0" presId="urn:microsoft.com/office/officeart/2005/8/layout/process4"/>
    <dgm:cxn modelId="{5F273B29-25D2-D94C-BC7D-8316177FEC88}" srcId="{1DFE2F6F-902B-5D48-B366-09D70BDFF338}" destId="{2EBF45EC-138F-1149-BC9A-ADFF21751795}" srcOrd="1" destOrd="0" parTransId="{1CA4A2CB-33C0-7A4A-B824-69D8E94177CE}" sibTransId="{6C1E3F3D-59EB-D04B-BEF1-BA3253EA123D}"/>
    <dgm:cxn modelId="{50BD98E1-326B-4D42-994C-978C5FF731B3}" type="presOf" srcId="{DA8F8346-2E4D-4542-94A4-602223C9E299}" destId="{92EBDCAD-0549-BD42-8B59-DC97AFD3D61B}" srcOrd="0" destOrd="0" presId="urn:microsoft.com/office/officeart/2005/8/layout/process4"/>
    <dgm:cxn modelId="{9287B3E4-B905-A841-B54A-4E2DD39C6B79}" srcId="{B0188B35-F7D2-4D40-96E7-4B3A45174A81}" destId="{9464A771-4495-D640-B2E8-310433ED9CD6}" srcOrd="3" destOrd="0" parTransId="{42E1957A-B739-7E48-AE52-01FA6EA21733}" sibTransId="{D8A8DCC5-E3B3-7640-86B7-13E428CF6E3F}"/>
    <dgm:cxn modelId="{C998D5D6-E644-D74F-87D7-5043F2F65316}" type="presOf" srcId="{EDC8E379-7516-184E-A882-74DFD5B31440}" destId="{8572B6A5-0847-B74C-840C-AA44294E1A2A}" srcOrd="0" destOrd="0" presId="urn:microsoft.com/office/officeart/2005/8/layout/process4"/>
    <dgm:cxn modelId="{4D885E94-774E-C640-A3AE-7BB61294E066}" type="presOf" srcId="{B0188B35-F7D2-4D40-96E7-4B3A45174A81}" destId="{EEE50923-5AC6-E24A-92B2-812CF6E728E3}" srcOrd="0" destOrd="0" presId="urn:microsoft.com/office/officeart/2005/8/layout/process4"/>
    <dgm:cxn modelId="{A1C44BF6-7F12-184E-A334-36A3F307C278}" srcId="{1DFE2F6F-902B-5D48-B366-09D70BDFF338}" destId="{DA8F8346-2E4D-4542-94A4-602223C9E299}" srcOrd="5" destOrd="0" parTransId="{3CDD0078-CCB3-9743-9D45-2B13AAC92472}" sibTransId="{E4CCC17E-BA0A-4848-A77E-DB7A3D65F6EB}"/>
    <dgm:cxn modelId="{C47290B7-803F-4548-B2E9-16DA27BEB49A}" srcId="{1DFE2F6F-902B-5D48-B366-09D70BDFF338}" destId="{B0188B35-F7D2-4D40-96E7-4B3A45174A81}" srcOrd="0" destOrd="0" parTransId="{F5C38937-186F-3048-82D0-1CBD2029DF6C}" sibTransId="{D44EC742-4D54-1F41-BD55-1686687E366B}"/>
    <dgm:cxn modelId="{D66F4068-4D20-764D-892D-12FA1F780CC1}" srcId="{2EBF45EC-138F-1149-BC9A-ADFF21751795}" destId="{7386BCC7-FD35-BC45-B281-5B978F786995}" srcOrd="0" destOrd="0" parTransId="{9124288E-DCC4-F649-941C-1E174648645B}" sibTransId="{03C2C326-4B65-364C-BDEF-1B95297F2C62}"/>
    <dgm:cxn modelId="{A502971F-AE51-B14D-967B-DD073DEE454A}" type="presOf" srcId="{9464A771-4495-D640-B2E8-310433ED9CD6}" destId="{7528441D-EE59-BD40-B793-25CAD82F86BD}" srcOrd="0" destOrd="0" presId="urn:microsoft.com/office/officeart/2005/8/layout/process4"/>
    <dgm:cxn modelId="{940B20D9-D330-C843-8DC6-311726375FFC}" srcId="{B0188B35-F7D2-4D40-96E7-4B3A45174A81}" destId="{0636351E-3DB7-2C41-B2EC-1404C0EDA12F}" srcOrd="2" destOrd="0" parTransId="{DBDCBDBD-AB6B-ED41-B235-CF3BDD51FE94}" sibTransId="{C9095E7D-D7B2-5641-B983-E8292AD61003}"/>
    <dgm:cxn modelId="{A81C9D15-8F3B-014C-841F-6725B56C5A41}" srcId="{1DFE2F6F-902B-5D48-B366-09D70BDFF338}" destId="{0D0AA8E3-606B-BE4F-A8EE-D80977361EB2}" srcOrd="2" destOrd="0" parTransId="{A3C7F0A1-DCA9-BB48-BD50-1D94B5219BE7}" sibTransId="{80A0B4A2-0362-1B42-9053-A7B2474C199B}"/>
    <dgm:cxn modelId="{F54E3A11-A2FA-B14E-8E98-0275DD799078}" srcId="{FA396FF5-904F-4A46-A8A7-7BCCDC6EBB62}" destId="{1259FDBE-6B59-6645-A24F-4940459C552D}" srcOrd="1" destOrd="0" parTransId="{597776F5-E157-9847-9D9A-25827216DD50}" sibTransId="{52C1A61A-E6C0-F240-8514-0E6ADC8027E6}"/>
    <dgm:cxn modelId="{EB4C3B41-3398-254E-951C-1CD45207C4B0}" type="presOf" srcId="{B0188B35-F7D2-4D40-96E7-4B3A45174A81}" destId="{0A7FB87F-0E18-2A46-BE54-7DC13935F803}" srcOrd="1" destOrd="0" presId="urn:microsoft.com/office/officeart/2005/8/layout/process4"/>
    <dgm:cxn modelId="{BB58B7BA-EAE1-064D-A2B4-904AB1CE33EA}" type="presOf" srcId="{0D0AA8E3-606B-BE4F-A8EE-D80977361EB2}" destId="{031972A9-5E61-8A4F-A667-479B435776FD}" srcOrd="0" destOrd="0" presId="urn:microsoft.com/office/officeart/2005/8/layout/process4"/>
    <dgm:cxn modelId="{D7B842FC-6AC9-DB43-A1F9-43E722BD0EED}" srcId="{2EBF45EC-138F-1149-BC9A-ADFF21751795}" destId="{E6BD3CE1-5FCD-F140-904D-86600717C110}" srcOrd="1" destOrd="0" parTransId="{D747A67D-6879-B446-A45F-D9BEF71E9E07}" sibTransId="{DC9F10A8-FFA6-EE49-920E-E21F1D5AAEE3}"/>
    <dgm:cxn modelId="{58733089-C930-1A4C-A40C-7149572F579F}" type="presParOf" srcId="{6301B54B-3DB7-7D47-844B-00F5210BFCFF}" destId="{B0BD83E4-7772-5E44-9B08-6E0736D8C0EA}" srcOrd="0" destOrd="0" presId="urn:microsoft.com/office/officeart/2005/8/layout/process4"/>
    <dgm:cxn modelId="{1EB90418-694D-6645-93B3-DBD0A174BBB0}" type="presParOf" srcId="{B0BD83E4-7772-5E44-9B08-6E0736D8C0EA}" destId="{92EBDCAD-0549-BD42-8B59-DC97AFD3D61B}" srcOrd="0" destOrd="0" presId="urn:microsoft.com/office/officeart/2005/8/layout/process4"/>
    <dgm:cxn modelId="{BD5B1280-4642-DC43-9F9D-C34E9CBEB9FE}" type="presParOf" srcId="{6301B54B-3DB7-7D47-844B-00F5210BFCFF}" destId="{D89279A4-4096-AF43-A3B4-55ED3C9CF316}" srcOrd="1" destOrd="0" presId="urn:microsoft.com/office/officeart/2005/8/layout/process4"/>
    <dgm:cxn modelId="{1AAA5F89-D682-454C-A5EE-1D08D78F783B}" type="presParOf" srcId="{6301B54B-3DB7-7D47-844B-00F5210BFCFF}" destId="{5DD2CC41-FA82-7E49-8340-9ED22954F640}" srcOrd="2" destOrd="0" presId="urn:microsoft.com/office/officeart/2005/8/layout/process4"/>
    <dgm:cxn modelId="{27DEBB6C-C252-AF40-A116-0EDD7A015A09}" type="presParOf" srcId="{5DD2CC41-FA82-7E49-8340-9ED22954F640}" destId="{AC036D78-7679-D44D-B71B-FB6907D2C38A}" srcOrd="0" destOrd="0" presId="urn:microsoft.com/office/officeart/2005/8/layout/process4"/>
    <dgm:cxn modelId="{DCD81321-638B-2847-82B0-5B576EED9B99}" type="presParOf" srcId="{6301B54B-3DB7-7D47-844B-00F5210BFCFF}" destId="{BA7154EF-E93A-6744-85E2-254DCC1B39D9}" srcOrd="3" destOrd="0" presId="urn:microsoft.com/office/officeart/2005/8/layout/process4"/>
    <dgm:cxn modelId="{49B07EA4-D524-1749-9E3A-516B36E7983C}" type="presParOf" srcId="{6301B54B-3DB7-7D47-844B-00F5210BFCFF}" destId="{3BBC89B9-7B6A-C846-87A3-ADE72464B417}" srcOrd="4" destOrd="0" presId="urn:microsoft.com/office/officeart/2005/8/layout/process4"/>
    <dgm:cxn modelId="{058CAC33-842E-E54B-9F60-269138D894F1}" type="presParOf" srcId="{3BBC89B9-7B6A-C846-87A3-ADE72464B417}" destId="{325EEEB9-A045-9645-BCAC-C187E1E643E6}" srcOrd="0" destOrd="0" presId="urn:microsoft.com/office/officeart/2005/8/layout/process4"/>
    <dgm:cxn modelId="{2CC08D7C-8E98-194D-83DB-4434FD0DB2E1}" type="presParOf" srcId="{3BBC89B9-7B6A-C846-87A3-ADE72464B417}" destId="{79E1A5E5-67C1-7A43-B3BC-214210B179B8}" srcOrd="1" destOrd="0" presId="urn:microsoft.com/office/officeart/2005/8/layout/process4"/>
    <dgm:cxn modelId="{4F617E6B-12A1-3745-BA0F-E6F10E89D425}" type="presParOf" srcId="{3BBC89B9-7B6A-C846-87A3-ADE72464B417}" destId="{DBC82FB1-2F49-7B4B-95F8-66D125D8DACC}" srcOrd="2" destOrd="0" presId="urn:microsoft.com/office/officeart/2005/8/layout/process4"/>
    <dgm:cxn modelId="{8D0FD2F9-FFB0-0D4B-9816-459BF725017C}" type="presParOf" srcId="{DBC82FB1-2F49-7B4B-95F8-66D125D8DACC}" destId="{B9DBBB96-14C3-614F-BE98-A471AD8741A1}" srcOrd="0" destOrd="0" presId="urn:microsoft.com/office/officeart/2005/8/layout/process4"/>
    <dgm:cxn modelId="{C1FA1CFE-2751-B048-AC56-D0A2F8BA2850}" type="presParOf" srcId="{DBC82FB1-2F49-7B4B-95F8-66D125D8DACC}" destId="{0F7CBC5C-9B2D-074A-A657-9ED4DB19BEDB}" srcOrd="1" destOrd="0" presId="urn:microsoft.com/office/officeart/2005/8/layout/process4"/>
    <dgm:cxn modelId="{F76148AA-6587-2640-ACC7-631049A89135}" type="presParOf" srcId="{6301B54B-3DB7-7D47-844B-00F5210BFCFF}" destId="{6FE723FD-172B-224A-94D2-97EC7DDA8364}" srcOrd="5" destOrd="0" presId="urn:microsoft.com/office/officeart/2005/8/layout/process4"/>
    <dgm:cxn modelId="{69AA93B1-DBB8-F847-8E6B-50F6CC54DFDB}" type="presParOf" srcId="{6301B54B-3DB7-7D47-844B-00F5210BFCFF}" destId="{80D594D9-F684-A144-B6BE-8682CE43BC74}" srcOrd="6" destOrd="0" presId="urn:microsoft.com/office/officeart/2005/8/layout/process4"/>
    <dgm:cxn modelId="{DE8277AF-300A-874D-BE92-D6AA1EF5E44A}" type="presParOf" srcId="{80D594D9-F684-A144-B6BE-8682CE43BC74}" destId="{031972A9-5E61-8A4F-A667-479B435776FD}" srcOrd="0" destOrd="0" presId="urn:microsoft.com/office/officeart/2005/8/layout/process4"/>
    <dgm:cxn modelId="{95D72007-9D9D-F140-B431-07B1A204E61F}" type="presParOf" srcId="{6301B54B-3DB7-7D47-844B-00F5210BFCFF}" destId="{444C0146-AE39-914D-BD95-463B9877425B}" srcOrd="7" destOrd="0" presId="urn:microsoft.com/office/officeart/2005/8/layout/process4"/>
    <dgm:cxn modelId="{438F993A-A007-474F-B453-2F84BEA35463}" type="presParOf" srcId="{6301B54B-3DB7-7D47-844B-00F5210BFCFF}" destId="{13EA5BD0-50F1-484B-B7B5-852F0CB46211}" srcOrd="8" destOrd="0" presId="urn:microsoft.com/office/officeart/2005/8/layout/process4"/>
    <dgm:cxn modelId="{8B1FF00B-4179-D440-98C6-D0361529A1F0}" type="presParOf" srcId="{13EA5BD0-50F1-484B-B7B5-852F0CB46211}" destId="{C9322425-3830-5B4C-9D20-76F7EE228FDF}" srcOrd="0" destOrd="0" presId="urn:microsoft.com/office/officeart/2005/8/layout/process4"/>
    <dgm:cxn modelId="{3071C6E7-869C-2D4F-9FBE-67FB070735F9}" type="presParOf" srcId="{13EA5BD0-50F1-484B-B7B5-852F0CB46211}" destId="{C47E4D34-F240-9D47-AB30-ABF0CFB62778}" srcOrd="1" destOrd="0" presId="urn:microsoft.com/office/officeart/2005/8/layout/process4"/>
    <dgm:cxn modelId="{2F530C27-C2ED-E745-BA12-0C7A4496909B}" type="presParOf" srcId="{13EA5BD0-50F1-484B-B7B5-852F0CB46211}" destId="{6B0971E1-0B55-AE4F-80F6-C16B2140D5A6}" srcOrd="2" destOrd="0" presId="urn:microsoft.com/office/officeart/2005/8/layout/process4"/>
    <dgm:cxn modelId="{21539245-4C00-8B4F-B941-16130786C185}" type="presParOf" srcId="{6B0971E1-0B55-AE4F-80F6-C16B2140D5A6}" destId="{82AC4E30-35F6-4C48-9B25-A4BE9838387D}" srcOrd="0" destOrd="0" presId="urn:microsoft.com/office/officeart/2005/8/layout/process4"/>
    <dgm:cxn modelId="{4940346B-8BCA-F447-AE6D-BB51298EC3E2}" type="presParOf" srcId="{6B0971E1-0B55-AE4F-80F6-C16B2140D5A6}" destId="{F103B60E-8959-C042-8DEF-81481C2E6BEE}" srcOrd="1" destOrd="0" presId="urn:microsoft.com/office/officeart/2005/8/layout/process4"/>
    <dgm:cxn modelId="{7FAF55E3-95FF-9749-992E-6556FDA92A31}" type="presParOf" srcId="{6301B54B-3DB7-7D47-844B-00F5210BFCFF}" destId="{B47495AD-7A26-BF45-8189-D53BE8320060}" srcOrd="9" destOrd="0" presId="urn:microsoft.com/office/officeart/2005/8/layout/process4"/>
    <dgm:cxn modelId="{0CDB7784-9F97-7743-8FE3-3815D2445576}" type="presParOf" srcId="{6301B54B-3DB7-7D47-844B-00F5210BFCFF}" destId="{603B2674-CBE9-FE4B-ABE1-004690897A97}" srcOrd="10" destOrd="0" presId="urn:microsoft.com/office/officeart/2005/8/layout/process4"/>
    <dgm:cxn modelId="{5C0AD9F2-92C9-AC49-8AB1-61E2DF16E130}" type="presParOf" srcId="{603B2674-CBE9-FE4B-ABE1-004690897A97}" destId="{EEE50923-5AC6-E24A-92B2-812CF6E728E3}" srcOrd="0" destOrd="0" presId="urn:microsoft.com/office/officeart/2005/8/layout/process4"/>
    <dgm:cxn modelId="{A98C9589-E253-C943-BF0C-C27490B02AA7}" type="presParOf" srcId="{603B2674-CBE9-FE4B-ABE1-004690897A97}" destId="{0A7FB87F-0E18-2A46-BE54-7DC13935F803}" srcOrd="1" destOrd="0" presId="urn:microsoft.com/office/officeart/2005/8/layout/process4"/>
    <dgm:cxn modelId="{81B8C10E-5500-7949-A6B3-FB6F6D388B55}" type="presParOf" srcId="{603B2674-CBE9-FE4B-ABE1-004690897A97}" destId="{CF641C8C-111D-B440-8EC6-48C098DEFA76}" srcOrd="2" destOrd="0" presId="urn:microsoft.com/office/officeart/2005/8/layout/process4"/>
    <dgm:cxn modelId="{3FF6D460-F464-DC40-83D4-6838DDFBB202}" type="presParOf" srcId="{CF641C8C-111D-B440-8EC6-48C098DEFA76}" destId="{F38D9CCD-BFD9-AF4C-A0CD-066DDB68075E}" srcOrd="0" destOrd="0" presId="urn:microsoft.com/office/officeart/2005/8/layout/process4"/>
    <dgm:cxn modelId="{99CF0AF2-7E0B-024A-82B9-788457A41B73}" type="presParOf" srcId="{CF641C8C-111D-B440-8EC6-48C098DEFA76}" destId="{8572B6A5-0847-B74C-840C-AA44294E1A2A}" srcOrd="1" destOrd="0" presId="urn:microsoft.com/office/officeart/2005/8/layout/process4"/>
    <dgm:cxn modelId="{ADD5377F-9E3B-6B4A-AB15-3FF873B9576C}" type="presParOf" srcId="{CF641C8C-111D-B440-8EC6-48C098DEFA76}" destId="{4817D21D-52F0-E241-8BCB-1759A5397194}" srcOrd="2" destOrd="0" presId="urn:microsoft.com/office/officeart/2005/8/layout/process4"/>
    <dgm:cxn modelId="{ACB1ACC3-C7E8-E040-B6C8-ABA27B1AA6D5}" type="presParOf" srcId="{CF641C8C-111D-B440-8EC6-48C098DEFA76}" destId="{7528441D-EE59-BD40-B793-25CAD82F86B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FE2F6F-902B-5D48-B366-09D70BDFF338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188B35-F7D2-4D40-96E7-4B3A45174A81}">
      <dgm:prSet phldrT="[文本]"/>
      <dgm:spPr/>
      <dgm:t>
        <a:bodyPr/>
        <a:lstStyle/>
        <a:p>
          <a:r>
            <a:rPr lang="en-US" altLang="zh-CN" dirty="0" smtClean="0"/>
            <a:t>Kafka</a:t>
          </a:r>
          <a:endParaRPr lang="zh-CN" altLang="en-US" dirty="0"/>
        </a:p>
      </dgm:t>
    </dgm:pt>
    <dgm:pt modelId="{F5C38937-186F-3048-82D0-1CBD2029DF6C}" type="parTrans" cxnId="{C47290B7-803F-4548-B2E9-16DA27BEB49A}">
      <dgm:prSet/>
      <dgm:spPr/>
      <dgm:t>
        <a:bodyPr/>
        <a:lstStyle/>
        <a:p>
          <a:endParaRPr lang="zh-CN" altLang="en-US"/>
        </a:p>
      </dgm:t>
    </dgm:pt>
    <dgm:pt modelId="{D44EC742-4D54-1F41-BD55-1686687E366B}" type="sibTrans" cxnId="{C47290B7-803F-4548-B2E9-16DA27BEB49A}">
      <dgm:prSet/>
      <dgm:spPr/>
      <dgm:t>
        <a:bodyPr/>
        <a:lstStyle/>
        <a:p>
          <a:endParaRPr lang="zh-CN" altLang="en-US"/>
        </a:p>
      </dgm:t>
    </dgm:pt>
    <dgm:pt modelId="{893A7C6E-E096-8642-AD56-AD485777CB4A}">
      <dgm:prSet phldrT="[文本]"/>
      <dgm:spPr/>
      <dgm:t>
        <a:bodyPr/>
        <a:lstStyle/>
        <a:p>
          <a:r>
            <a:rPr lang="en-US" altLang="zh-CN" dirty="0" smtClean="0"/>
            <a:t>partition1</a:t>
          </a:r>
          <a:endParaRPr lang="zh-CN" altLang="en-US" dirty="0"/>
        </a:p>
      </dgm:t>
    </dgm:pt>
    <dgm:pt modelId="{381A7FB7-2077-BE49-9A76-0348BA07E833}" type="parTrans" cxnId="{3427AE38-0569-514B-872D-F95F3C7A3ABA}">
      <dgm:prSet/>
      <dgm:spPr/>
      <dgm:t>
        <a:bodyPr/>
        <a:lstStyle/>
        <a:p>
          <a:endParaRPr lang="zh-CN" altLang="en-US"/>
        </a:p>
      </dgm:t>
    </dgm:pt>
    <dgm:pt modelId="{672AC861-2A9E-1542-B3C4-59C560FD1B7C}" type="sibTrans" cxnId="{3427AE38-0569-514B-872D-F95F3C7A3ABA}">
      <dgm:prSet/>
      <dgm:spPr/>
      <dgm:t>
        <a:bodyPr/>
        <a:lstStyle/>
        <a:p>
          <a:endParaRPr lang="zh-CN" altLang="en-US"/>
        </a:p>
      </dgm:t>
    </dgm:pt>
    <dgm:pt modelId="{EDC8E379-7516-184E-A882-74DFD5B31440}">
      <dgm:prSet phldrT="[文本]"/>
      <dgm:spPr/>
      <dgm:t>
        <a:bodyPr/>
        <a:lstStyle/>
        <a:p>
          <a:r>
            <a:rPr lang="en-US" altLang="zh-CN" dirty="0" smtClean="0"/>
            <a:t>partition2</a:t>
          </a:r>
          <a:endParaRPr lang="zh-CN" altLang="en-US" dirty="0"/>
        </a:p>
      </dgm:t>
    </dgm:pt>
    <dgm:pt modelId="{017ECED5-FAC1-D241-A1D7-430BD014C82B}" type="parTrans" cxnId="{8EA29555-9225-4745-8BE7-34445939D879}">
      <dgm:prSet/>
      <dgm:spPr/>
      <dgm:t>
        <a:bodyPr/>
        <a:lstStyle/>
        <a:p>
          <a:endParaRPr lang="zh-CN" altLang="en-US"/>
        </a:p>
      </dgm:t>
    </dgm:pt>
    <dgm:pt modelId="{59AE9D7A-1ECF-D64D-8BAD-F9CCDC5E0DC1}" type="sibTrans" cxnId="{8EA29555-9225-4745-8BE7-34445939D879}">
      <dgm:prSet/>
      <dgm:spPr/>
      <dgm:t>
        <a:bodyPr/>
        <a:lstStyle/>
        <a:p>
          <a:endParaRPr lang="zh-CN" altLang="en-US"/>
        </a:p>
      </dgm:t>
    </dgm:pt>
    <dgm:pt modelId="{2EBF45EC-138F-1149-BC9A-ADFF21751795}">
      <dgm:prSet phldrT="[文本]"/>
      <dgm:spPr/>
      <dgm:t>
        <a:bodyPr/>
        <a:lstStyle/>
        <a:p>
          <a:r>
            <a:rPr lang="en-US" altLang="zh-CN" dirty="0" err="1" smtClean="0"/>
            <a:t>Kafa</a:t>
          </a:r>
          <a:r>
            <a:rPr lang="en-US" altLang="zh-CN" dirty="0" smtClean="0"/>
            <a:t> Input</a:t>
          </a:r>
          <a:endParaRPr lang="zh-CN" altLang="en-US" dirty="0"/>
        </a:p>
      </dgm:t>
    </dgm:pt>
    <dgm:pt modelId="{1CA4A2CB-33C0-7A4A-B824-69D8E94177CE}" type="parTrans" cxnId="{5F273B29-25D2-D94C-BC7D-8316177FEC88}">
      <dgm:prSet/>
      <dgm:spPr/>
      <dgm:t>
        <a:bodyPr/>
        <a:lstStyle/>
        <a:p>
          <a:endParaRPr lang="zh-CN" altLang="en-US"/>
        </a:p>
      </dgm:t>
    </dgm:pt>
    <dgm:pt modelId="{6C1E3F3D-59EB-D04B-BEF1-BA3253EA123D}" type="sibTrans" cxnId="{5F273B29-25D2-D94C-BC7D-8316177FEC88}">
      <dgm:prSet/>
      <dgm:spPr/>
      <dgm:t>
        <a:bodyPr/>
        <a:lstStyle/>
        <a:p>
          <a:endParaRPr lang="zh-CN" altLang="en-US"/>
        </a:p>
      </dgm:t>
    </dgm:pt>
    <dgm:pt modelId="{7386BCC7-FD35-BC45-B281-5B978F786995}">
      <dgm:prSet phldrT="[文本]"/>
      <dgm:spPr/>
      <dgm:t>
        <a:bodyPr/>
        <a:lstStyle/>
        <a:p>
          <a:r>
            <a:rPr lang="en-US" altLang="zh-CN" dirty="0" smtClean="0"/>
            <a:t>Consumer 1</a:t>
          </a:r>
          <a:endParaRPr lang="zh-CN" altLang="en-US" dirty="0"/>
        </a:p>
      </dgm:t>
    </dgm:pt>
    <dgm:pt modelId="{9124288E-DCC4-F649-941C-1E174648645B}" type="parTrans" cxnId="{D66F4068-4D20-764D-892D-12FA1F780CC1}">
      <dgm:prSet/>
      <dgm:spPr/>
      <dgm:t>
        <a:bodyPr/>
        <a:lstStyle/>
        <a:p>
          <a:endParaRPr lang="zh-CN" altLang="en-US"/>
        </a:p>
      </dgm:t>
    </dgm:pt>
    <dgm:pt modelId="{03C2C326-4B65-364C-BDEF-1B95297F2C62}" type="sibTrans" cxnId="{D66F4068-4D20-764D-892D-12FA1F780CC1}">
      <dgm:prSet/>
      <dgm:spPr/>
      <dgm:t>
        <a:bodyPr/>
        <a:lstStyle/>
        <a:p>
          <a:endParaRPr lang="zh-CN" altLang="en-US"/>
        </a:p>
      </dgm:t>
    </dgm:pt>
    <dgm:pt modelId="{E6BD3CE1-5FCD-F140-904D-86600717C110}">
      <dgm:prSet phldrT="[文本]"/>
      <dgm:spPr/>
      <dgm:t>
        <a:bodyPr/>
        <a:lstStyle/>
        <a:p>
          <a:r>
            <a:rPr lang="en-US" altLang="zh-CN" dirty="0" smtClean="0"/>
            <a:t>Consumer 2</a:t>
          </a:r>
          <a:endParaRPr lang="zh-CN" altLang="en-US" dirty="0"/>
        </a:p>
      </dgm:t>
    </dgm:pt>
    <dgm:pt modelId="{D747A67D-6879-B446-A45F-D9BEF71E9E07}" type="parTrans" cxnId="{D7B842FC-6AC9-DB43-A1F9-43E722BD0EED}">
      <dgm:prSet/>
      <dgm:spPr/>
      <dgm:t>
        <a:bodyPr/>
        <a:lstStyle/>
        <a:p>
          <a:endParaRPr lang="zh-CN" altLang="en-US"/>
        </a:p>
      </dgm:t>
    </dgm:pt>
    <dgm:pt modelId="{DC9F10A8-FFA6-EE49-920E-E21F1D5AAEE3}" type="sibTrans" cxnId="{D7B842FC-6AC9-DB43-A1F9-43E722BD0EED}">
      <dgm:prSet/>
      <dgm:spPr/>
      <dgm:t>
        <a:bodyPr/>
        <a:lstStyle/>
        <a:p>
          <a:endParaRPr lang="zh-CN" altLang="en-US"/>
        </a:p>
      </dgm:t>
    </dgm:pt>
    <dgm:pt modelId="{0636351E-3DB7-2C41-B2EC-1404C0EDA12F}">
      <dgm:prSet/>
      <dgm:spPr/>
      <dgm:t>
        <a:bodyPr/>
        <a:lstStyle/>
        <a:p>
          <a:r>
            <a:rPr lang="en-US" altLang="zh-CN" dirty="0" smtClean="0"/>
            <a:t>partition3</a:t>
          </a:r>
          <a:endParaRPr lang="zh-CN" altLang="en-US" dirty="0"/>
        </a:p>
      </dgm:t>
    </dgm:pt>
    <dgm:pt modelId="{DBDCBDBD-AB6B-ED41-B235-CF3BDD51FE94}" type="parTrans" cxnId="{940B20D9-D330-C843-8DC6-311726375FFC}">
      <dgm:prSet/>
      <dgm:spPr/>
      <dgm:t>
        <a:bodyPr/>
        <a:lstStyle/>
        <a:p>
          <a:endParaRPr lang="zh-CN" altLang="en-US"/>
        </a:p>
      </dgm:t>
    </dgm:pt>
    <dgm:pt modelId="{C9095E7D-D7B2-5641-B983-E8292AD61003}" type="sibTrans" cxnId="{940B20D9-D330-C843-8DC6-311726375FFC}">
      <dgm:prSet/>
      <dgm:spPr/>
      <dgm:t>
        <a:bodyPr/>
        <a:lstStyle/>
        <a:p>
          <a:endParaRPr lang="zh-CN" altLang="en-US"/>
        </a:p>
      </dgm:t>
    </dgm:pt>
    <dgm:pt modelId="{9464A771-4495-D640-B2E8-310433ED9CD6}">
      <dgm:prSet/>
      <dgm:spPr/>
      <dgm:t>
        <a:bodyPr/>
        <a:lstStyle/>
        <a:p>
          <a:r>
            <a:rPr lang="en-US" altLang="zh-CN" dirty="0" smtClean="0"/>
            <a:t>partition4</a:t>
          </a:r>
          <a:endParaRPr lang="zh-CN" altLang="en-US" dirty="0"/>
        </a:p>
      </dgm:t>
    </dgm:pt>
    <dgm:pt modelId="{42E1957A-B739-7E48-AE52-01FA6EA21733}" type="parTrans" cxnId="{9287B3E4-B905-A841-B54A-4E2DD39C6B79}">
      <dgm:prSet/>
      <dgm:spPr/>
      <dgm:t>
        <a:bodyPr/>
        <a:lstStyle/>
        <a:p>
          <a:endParaRPr lang="zh-CN" altLang="en-US"/>
        </a:p>
      </dgm:t>
    </dgm:pt>
    <dgm:pt modelId="{D8A8DCC5-E3B3-7640-86B7-13E428CF6E3F}" type="sibTrans" cxnId="{9287B3E4-B905-A841-B54A-4E2DD39C6B79}">
      <dgm:prSet/>
      <dgm:spPr/>
      <dgm:t>
        <a:bodyPr/>
        <a:lstStyle/>
        <a:p>
          <a:endParaRPr lang="zh-CN" altLang="en-US"/>
        </a:p>
      </dgm:t>
    </dgm:pt>
    <dgm:pt modelId="{DA8F8346-2E4D-4542-94A4-602223C9E299}">
      <dgm:prSet/>
      <dgm:spPr/>
      <dgm:t>
        <a:bodyPr/>
        <a:lstStyle/>
        <a:p>
          <a:r>
            <a:rPr lang="en-US" altLang="zh-CN" dirty="0" smtClean="0"/>
            <a:t>ES</a:t>
          </a:r>
          <a:r>
            <a:rPr lang="zh-CN" altLang="en-US" dirty="0" smtClean="0"/>
            <a:t> </a:t>
          </a:r>
          <a:r>
            <a:rPr lang="en-US" altLang="zh-CN" dirty="0" smtClean="0"/>
            <a:t>Output</a:t>
          </a:r>
          <a:endParaRPr lang="zh-CN" altLang="en-US" dirty="0"/>
        </a:p>
      </dgm:t>
    </dgm:pt>
    <dgm:pt modelId="{3CDD0078-CCB3-9743-9D45-2B13AAC92472}" type="parTrans" cxnId="{A1C44BF6-7F12-184E-A334-36A3F307C278}">
      <dgm:prSet/>
      <dgm:spPr/>
      <dgm:t>
        <a:bodyPr/>
        <a:lstStyle/>
        <a:p>
          <a:endParaRPr lang="zh-CN" altLang="en-US"/>
        </a:p>
      </dgm:t>
    </dgm:pt>
    <dgm:pt modelId="{E4CCC17E-BA0A-4848-A77E-DB7A3D65F6EB}" type="sibTrans" cxnId="{A1C44BF6-7F12-184E-A334-36A3F307C278}">
      <dgm:prSet/>
      <dgm:spPr/>
      <dgm:t>
        <a:bodyPr/>
        <a:lstStyle/>
        <a:p>
          <a:endParaRPr lang="zh-CN" altLang="en-US"/>
        </a:p>
      </dgm:t>
    </dgm:pt>
    <dgm:pt modelId="{CAE4BE7F-728E-0D49-8DEE-7CE7B1CC7FB5}">
      <dgm:prSet/>
      <dgm:spPr/>
      <dgm:t>
        <a:bodyPr/>
        <a:lstStyle/>
        <a:p>
          <a:r>
            <a:rPr lang="en-US" altLang="zh-CN" dirty="0" smtClean="0"/>
            <a:t>All Filters</a:t>
          </a:r>
          <a:endParaRPr lang="zh-CN" altLang="en-US" dirty="0"/>
        </a:p>
      </dgm:t>
    </dgm:pt>
    <dgm:pt modelId="{B9569153-61B6-164F-9405-D2D07AAA13F1}" type="parTrans" cxnId="{4B2268CB-2C80-FF4A-823E-27FB5AAC96BE}">
      <dgm:prSet/>
      <dgm:spPr/>
      <dgm:t>
        <a:bodyPr/>
        <a:lstStyle/>
        <a:p>
          <a:endParaRPr lang="zh-CN" altLang="en-US"/>
        </a:p>
      </dgm:t>
    </dgm:pt>
    <dgm:pt modelId="{0BA8BD38-FFCD-C34C-A048-8C23B5806D19}" type="sibTrans" cxnId="{4B2268CB-2C80-FF4A-823E-27FB5AAC96BE}">
      <dgm:prSet/>
      <dgm:spPr/>
      <dgm:t>
        <a:bodyPr/>
        <a:lstStyle/>
        <a:p>
          <a:endParaRPr lang="zh-CN" altLang="en-US"/>
        </a:p>
      </dgm:t>
    </dgm:pt>
    <dgm:pt modelId="{9714D221-CA76-6743-8CFA-4434698C8A6A}">
      <dgm:prSet/>
      <dgm:spPr/>
      <dgm:t>
        <a:bodyPr/>
        <a:lstStyle/>
        <a:p>
          <a:r>
            <a:rPr lang="en-US" altLang="zh-CN" smtClean="0"/>
            <a:t>Es </a:t>
          </a:r>
          <a:r>
            <a:rPr lang="en-US" altLang="zh-CN" dirty="0" smtClean="0"/>
            <a:t>Output</a:t>
          </a:r>
          <a:endParaRPr lang="zh-CN" altLang="en-US" dirty="0"/>
        </a:p>
      </dgm:t>
    </dgm:pt>
    <dgm:pt modelId="{CEC11374-5C65-0E44-9C33-56C332B4816D}" type="parTrans" cxnId="{5490EBB3-532C-824C-9DBF-AD1416B1073A}">
      <dgm:prSet/>
      <dgm:spPr/>
      <dgm:t>
        <a:bodyPr/>
        <a:lstStyle/>
        <a:p>
          <a:endParaRPr lang="zh-CN" altLang="en-US"/>
        </a:p>
      </dgm:t>
    </dgm:pt>
    <dgm:pt modelId="{589B140C-B60B-424C-8031-2BF89F4F71E4}" type="sibTrans" cxnId="{5490EBB3-532C-824C-9DBF-AD1416B1073A}">
      <dgm:prSet/>
      <dgm:spPr/>
      <dgm:t>
        <a:bodyPr/>
        <a:lstStyle/>
        <a:p>
          <a:endParaRPr lang="zh-CN" altLang="en-US"/>
        </a:p>
      </dgm:t>
    </dgm:pt>
    <dgm:pt modelId="{ED3167B1-180F-D24E-99FF-C61C9D5A40D8}">
      <dgm:prSet/>
      <dgm:spPr/>
      <dgm:t>
        <a:bodyPr/>
        <a:lstStyle/>
        <a:p>
          <a:r>
            <a:rPr lang="en-US" altLang="zh-CN" dirty="0" smtClean="0"/>
            <a:t>All Filters</a:t>
          </a:r>
          <a:endParaRPr lang="zh-CN" altLang="en-US" dirty="0"/>
        </a:p>
      </dgm:t>
    </dgm:pt>
    <dgm:pt modelId="{71ACA00B-A557-6E4C-A759-B5EE06892636}" type="parTrans" cxnId="{261A71F5-3510-A348-B573-22A929E3E84A}">
      <dgm:prSet/>
      <dgm:spPr/>
      <dgm:t>
        <a:bodyPr/>
        <a:lstStyle/>
        <a:p>
          <a:endParaRPr lang="zh-CN" altLang="en-US"/>
        </a:p>
      </dgm:t>
    </dgm:pt>
    <dgm:pt modelId="{1324FEE5-1824-7C4B-AF53-38856D34FD49}" type="sibTrans" cxnId="{261A71F5-3510-A348-B573-22A929E3E84A}">
      <dgm:prSet/>
      <dgm:spPr/>
      <dgm:t>
        <a:bodyPr/>
        <a:lstStyle/>
        <a:p>
          <a:endParaRPr lang="zh-CN" altLang="en-US"/>
        </a:p>
      </dgm:t>
    </dgm:pt>
    <dgm:pt modelId="{6301B54B-3DB7-7D47-844B-00F5210BFCFF}" type="pres">
      <dgm:prSet presAssocID="{1DFE2F6F-902B-5D48-B366-09D70BDFF3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C61D40-4D21-2A42-A2B0-452F95A9722F}" type="pres">
      <dgm:prSet presAssocID="{2EBF45EC-138F-1149-BC9A-ADFF21751795}" presName="boxAndChildren" presStyleCnt="0"/>
      <dgm:spPr/>
    </dgm:pt>
    <dgm:pt modelId="{0BB57B69-139D-D942-ADE0-72A844EDAF8D}" type="pres">
      <dgm:prSet presAssocID="{2EBF45EC-138F-1149-BC9A-ADFF21751795}" presName="parentTextBox" presStyleLbl="node1" presStyleIdx="0" presStyleCnt="2"/>
      <dgm:spPr/>
      <dgm:t>
        <a:bodyPr/>
        <a:lstStyle/>
        <a:p>
          <a:endParaRPr lang="zh-CN" altLang="en-US"/>
        </a:p>
      </dgm:t>
    </dgm:pt>
    <dgm:pt modelId="{C834652C-663F-954F-95A2-6BEF3CAAD8D6}" type="pres">
      <dgm:prSet presAssocID="{2EBF45EC-138F-1149-BC9A-ADFF21751795}" presName="entireBox" presStyleLbl="node1" presStyleIdx="0" presStyleCnt="2" custScaleY="50759"/>
      <dgm:spPr/>
      <dgm:t>
        <a:bodyPr/>
        <a:lstStyle/>
        <a:p>
          <a:endParaRPr lang="zh-CN" altLang="en-US"/>
        </a:p>
      </dgm:t>
    </dgm:pt>
    <dgm:pt modelId="{27E0CFF9-B763-C642-9A0A-7CF6C505F240}" type="pres">
      <dgm:prSet presAssocID="{2EBF45EC-138F-1149-BC9A-ADFF21751795}" presName="descendantBox" presStyleCnt="0"/>
      <dgm:spPr/>
    </dgm:pt>
    <dgm:pt modelId="{CF330EB8-A0F7-6840-935D-4A7CBA84BB31}" type="pres">
      <dgm:prSet presAssocID="{7386BCC7-FD35-BC45-B281-5B978F786995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B15284-31CB-4646-9CEA-16DFAABE6171}" type="pres">
      <dgm:prSet presAssocID="{E6BD3CE1-5FCD-F140-904D-86600717C110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7495AD-7A26-BF45-8189-D53BE8320060}" type="pres">
      <dgm:prSet presAssocID="{D44EC742-4D54-1F41-BD55-1686687E366B}" presName="sp" presStyleCnt="0"/>
      <dgm:spPr/>
    </dgm:pt>
    <dgm:pt modelId="{603B2674-CBE9-FE4B-ABE1-004690897A97}" type="pres">
      <dgm:prSet presAssocID="{B0188B35-F7D2-4D40-96E7-4B3A45174A81}" presName="arrowAndChildren" presStyleCnt="0"/>
      <dgm:spPr/>
    </dgm:pt>
    <dgm:pt modelId="{EEE50923-5AC6-E24A-92B2-812CF6E728E3}" type="pres">
      <dgm:prSet presAssocID="{B0188B35-F7D2-4D40-96E7-4B3A45174A81}" presName="parentTextArrow" presStyleLbl="node1" presStyleIdx="0" presStyleCnt="2"/>
      <dgm:spPr/>
      <dgm:t>
        <a:bodyPr/>
        <a:lstStyle/>
        <a:p>
          <a:endParaRPr lang="zh-CN" altLang="en-US"/>
        </a:p>
      </dgm:t>
    </dgm:pt>
    <dgm:pt modelId="{0A7FB87F-0E18-2A46-BE54-7DC13935F803}" type="pres">
      <dgm:prSet presAssocID="{B0188B35-F7D2-4D40-96E7-4B3A45174A81}" presName="arrow" presStyleLbl="node1" presStyleIdx="1" presStyleCnt="2" custScaleY="57580"/>
      <dgm:spPr/>
      <dgm:t>
        <a:bodyPr/>
        <a:lstStyle/>
        <a:p>
          <a:endParaRPr lang="zh-CN" altLang="en-US"/>
        </a:p>
      </dgm:t>
    </dgm:pt>
    <dgm:pt modelId="{CF641C8C-111D-B440-8EC6-48C098DEFA76}" type="pres">
      <dgm:prSet presAssocID="{B0188B35-F7D2-4D40-96E7-4B3A45174A81}" presName="descendantArrow" presStyleCnt="0"/>
      <dgm:spPr/>
    </dgm:pt>
    <dgm:pt modelId="{F38D9CCD-BFD9-AF4C-A0CD-066DDB68075E}" type="pres">
      <dgm:prSet presAssocID="{893A7C6E-E096-8642-AD56-AD485777CB4A}" presName="childTextArrow" presStyleLbl="fgAccFollowNode1" presStyleIdx="2" presStyleCnt="6" custScaleY="533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72B6A5-0847-B74C-840C-AA44294E1A2A}" type="pres">
      <dgm:prSet presAssocID="{EDC8E379-7516-184E-A882-74DFD5B31440}" presName="childTextArrow" presStyleLbl="fgAccFollowNode1" presStyleIdx="3" presStyleCnt="6" custScaleY="533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7D21D-52F0-E241-8BCB-1759A5397194}" type="pres">
      <dgm:prSet presAssocID="{0636351E-3DB7-2C41-B2EC-1404C0EDA12F}" presName="childTextArrow" presStyleLbl="fgAccFollowNode1" presStyleIdx="4" presStyleCnt="6" custScaleY="533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28441D-EE59-BD40-B793-25CAD82F86BD}" type="pres">
      <dgm:prSet presAssocID="{9464A771-4495-D640-B2E8-310433ED9CD6}" presName="childTextArrow" presStyleLbl="fgAccFollowNode1" presStyleIdx="5" presStyleCnt="6" custScaleY="533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90EBB3-532C-824C-9DBF-AD1416B1073A}" srcId="{7386BCC7-FD35-BC45-B281-5B978F786995}" destId="{9714D221-CA76-6743-8CFA-4434698C8A6A}" srcOrd="1" destOrd="0" parTransId="{CEC11374-5C65-0E44-9C33-56C332B4816D}" sibTransId="{589B140C-B60B-424C-8031-2BF89F4F71E4}"/>
    <dgm:cxn modelId="{940B20D9-D330-C843-8DC6-311726375FFC}" srcId="{B0188B35-F7D2-4D40-96E7-4B3A45174A81}" destId="{0636351E-3DB7-2C41-B2EC-1404C0EDA12F}" srcOrd="2" destOrd="0" parTransId="{DBDCBDBD-AB6B-ED41-B235-CF3BDD51FE94}" sibTransId="{C9095E7D-D7B2-5641-B983-E8292AD61003}"/>
    <dgm:cxn modelId="{2096E5F6-19FC-5A4E-BF01-6352B27714D1}" type="presOf" srcId="{EDC8E379-7516-184E-A882-74DFD5B31440}" destId="{8572B6A5-0847-B74C-840C-AA44294E1A2A}" srcOrd="0" destOrd="0" presId="urn:microsoft.com/office/officeart/2005/8/layout/process4"/>
    <dgm:cxn modelId="{4B2268CB-2C80-FF4A-823E-27FB5AAC96BE}" srcId="{7386BCC7-FD35-BC45-B281-5B978F786995}" destId="{CAE4BE7F-728E-0D49-8DEE-7CE7B1CC7FB5}" srcOrd="0" destOrd="0" parTransId="{B9569153-61B6-164F-9405-D2D07AAA13F1}" sibTransId="{0BA8BD38-FFCD-C34C-A048-8C23B5806D19}"/>
    <dgm:cxn modelId="{5F273B29-25D2-D94C-BC7D-8316177FEC88}" srcId="{1DFE2F6F-902B-5D48-B366-09D70BDFF338}" destId="{2EBF45EC-138F-1149-BC9A-ADFF21751795}" srcOrd="1" destOrd="0" parTransId="{1CA4A2CB-33C0-7A4A-B824-69D8E94177CE}" sibTransId="{6C1E3F3D-59EB-D04B-BEF1-BA3253EA123D}"/>
    <dgm:cxn modelId="{8068D45D-F134-F041-9013-F1A9A1948915}" type="presOf" srcId="{1DFE2F6F-902B-5D48-B366-09D70BDFF338}" destId="{6301B54B-3DB7-7D47-844B-00F5210BFCFF}" srcOrd="0" destOrd="0" presId="urn:microsoft.com/office/officeart/2005/8/layout/process4"/>
    <dgm:cxn modelId="{3427AE38-0569-514B-872D-F95F3C7A3ABA}" srcId="{B0188B35-F7D2-4D40-96E7-4B3A45174A81}" destId="{893A7C6E-E096-8642-AD56-AD485777CB4A}" srcOrd="0" destOrd="0" parTransId="{381A7FB7-2077-BE49-9A76-0348BA07E833}" sibTransId="{672AC861-2A9E-1542-B3C4-59C560FD1B7C}"/>
    <dgm:cxn modelId="{70E935A4-75BD-0848-991B-86074F9E39D8}" type="presOf" srcId="{DA8F8346-2E4D-4542-94A4-602223C9E299}" destId="{89B15284-31CB-4646-9CEA-16DFAABE6171}" srcOrd="0" destOrd="2" presId="urn:microsoft.com/office/officeart/2005/8/layout/process4"/>
    <dgm:cxn modelId="{67E110E1-2657-7C46-A8B3-0548DE06C46C}" type="presOf" srcId="{B0188B35-F7D2-4D40-96E7-4B3A45174A81}" destId="{0A7FB87F-0E18-2A46-BE54-7DC13935F803}" srcOrd="1" destOrd="0" presId="urn:microsoft.com/office/officeart/2005/8/layout/process4"/>
    <dgm:cxn modelId="{7CB9CB44-68E8-8C4C-8BB5-BCCA482A1D6B}" type="presOf" srcId="{2EBF45EC-138F-1149-BC9A-ADFF21751795}" destId="{C834652C-663F-954F-95A2-6BEF3CAAD8D6}" srcOrd="1" destOrd="0" presId="urn:microsoft.com/office/officeart/2005/8/layout/process4"/>
    <dgm:cxn modelId="{9287B3E4-B905-A841-B54A-4E2DD39C6B79}" srcId="{B0188B35-F7D2-4D40-96E7-4B3A45174A81}" destId="{9464A771-4495-D640-B2E8-310433ED9CD6}" srcOrd="3" destOrd="0" parTransId="{42E1957A-B739-7E48-AE52-01FA6EA21733}" sibTransId="{D8A8DCC5-E3B3-7640-86B7-13E428CF6E3F}"/>
    <dgm:cxn modelId="{F0DECED7-C95D-BD48-970C-72376BCD812F}" type="presOf" srcId="{9714D221-CA76-6743-8CFA-4434698C8A6A}" destId="{CF330EB8-A0F7-6840-935D-4A7CBA84BB31}" srcOrd="0" destOrd="2" presId="urn:microsoft.com/office/officeart/2005/8/layout/process4"/>
    <dgm:cxn modelId="{80B216A2-80AC-E748-8CB5-C3F11FE5959F}" type="presOf" srcId="{CAE4BE7F-728E-0D49-8DEE-7CE7B1CC7FB5}" destId="{CF330EB8-A0F7-6840-935D-4A7CBA84BB31}" srcOrd="0" destOrd="1" presId="urn:microsoft.com/office/officeart/2005/8/layout/process4"/>
    <dgm:cxn modelId="{A1C44BF6-7F12-184E-A334-36A3F307C278}" srcId="{E6BD3CE1-5FCD-F140-904D-86600717C110}" destId="{DA8F8346-2E4D-4542-94A4-602223C9E299}" srcOrd="1" destOrd="0" parTransId="{3CDD0078-CCB3-9743-9D45-2B13AAC92472}" sibTransId="{E4CCC17E-BA0A-4848-A77E-DB7A3D65F6EB}"/>
    <dgm:cxn modelId="{7AE95AA6-4345-554E-BEB3-3205748FA94E}" type="presOf" srcId="{893A7C6E-E096-8642-AD56-AD485777CB4A}" destId="{F38D9CCD-BFD9-AF4C-A0CD-066DDB68075E}" srcOrd="0" destOrd="0" presId="urn:microsoft.com/office/officeart/2005/8/layout/process4"/>
    <dgm:cxn modelId="{7AF878D1-3A74-4847-B570-42CED29DD59B}" type="presOf" srcId="{9464A771-4495-D640-B2E8-310433ED9CD6}" destId="{7528441D-EE59-BD40-B793-25CAD82F86BD}" srcOrd="0" destOrd="0" presId="urn:microsoft.com/office/officeart/2005/8/layout/process4"/>
    <dgm:cxn modelId="{8EA29555-9225-4745-8BE7-34445939D879}" srcId="{B0188B35-F7D2-4D40-96E7-4B3A45174A81}" destId="{EDC8E379-7516-184E-A882-74DFD5B31440}" srcOrd="1" destOrd="0" parTransId="{017ECED5-FAC1-D241-A1D7-430BD014C82B}" sibTransId="{59AE9D7A-1ECF-D64D-8BAD-F9CCDC5E0DC1}"/>
    <dgm:cxn modelId="{C47290B7-803F-4548-B2E9-16DA27BEB49A}" srcId="{1DFE2F6F-902B-5D48-B366-09D70BDFF338}" destId="{B0188B35-F7D2-4D40-96E7-4B3A45174A81}" srcOrd="0" destOrd="0" parTransId="{F5C38937-186F-3048-82D0-1CBD2029DF6C}" sibTransId="{D44EC742-4D54-1F41-BD55-1686687E366B}"/>
    <dgm:cxn modelId="{261A71F5-3510-A348-B573-22A929E3E84A}" srcId="{E6BD3CE1-5FCD-F140-904D-86600717C110}" destId="{ED3167B1-180F-D24E-99FF-C61C9D5A40D8}" srcOrd="0" destOrd="0" parTransId="{71ACA00B-A557-6E4C-A759-B5EE06892636}" sibTransId="{1324FEE5-1824-7C4B-AF53-38856D34FD49}"/>
    <dgm:cxn modelId="{01F006AB-54A6-A746-A8B0-35DACFEEA12C}" type="presOf" srcId="{2EBF45EC-138F-1149-BC9A-ADFF21751795}" destId="{0BB57B69-139D-D942-ADE0-72A844EDAF8D}" srcOrd="0" destOrd="0" presId="urn:microsoft.com/office/officeart/2005/8/layout/process4"/>
    <dgm:cxn modelId="{E51EFC66-8ABF-284F-8B1E-7B774E69D7BA}" type="presOf" srcId="{7386BCC7-FD35-BC45-B281-5B978F786995}" destId="{CF330EB8-A0F7-6840-935D-4A7CBA84BB31}" srcOrd="0" destOrd="0" presId="urn:microsoft.com/office/officeart/2005/8/layout/process4"/>
    <dgm:cxn modelId="{5B773028-74AE-0442-AB99-7AC23FB01068}" type="presOf" srcId="{ED3167B1-180F-D24E-99FF-C61C9D5A40D8}" destId="{89B15284-31CB-4646-9CEA-16DFAABE6171}" srcOrd="0" destOrd="1" presId="urn:microsoft.com/office/officeart/2005/8/layout/process4"/>
    <dgm:cxn modelId="{D7B842FC-6AC9-DB43-A1F9-43E722BD0EED}" srcId="{2EBF45EC-138F-1149-BC9A-ADFF21751795}" destId="{E6BD3CE1-5FCD-F140-904D-86600717C110}" srcOrd="1" destOrd="0" parTransId="{D747A67D-6879-B446-A45F-D9BEF71E9E07}" sibTransId="{DC9F10A8-FFA6-EE49-920E-E21F1D5AAEE3}"/>
    <dgm:cxn modelId="{C023F7A7-C685-0C44-A3FD-C6909EDD210F}" type="presOf" srcId="{0636351E-3DB7-2C41-B2EC-1404C0EDA12F}" destId="{4817D21D-52F0-E241-8BCB-1759A5397194}" srcOrd="0" destOrd="0" presId="urn:microsoft.com/office/officeart/2005/8/layout/process4"/>
    <dgm:cxn modelId="{23D81896-C44A-D14D-A1D8-4B64EBE00312}" type="presOf" srcId="{E6BD3CE1-5FCD-F140-904D-86600717C110}" destId="{89B15284-31CB-4646-9CEA-16DFAABE6171}" srcOrd="0" destOrd="0" presId="urn:microsoft.com/office/officeart/2005/8/layout/process4"/>
    <dgm:cxn modelId="{D66F4068-4D20-764D-892D-12FA1F780CC1}" srcId="{2EBF45EC-138F-1149-BC9A-ADFF21751795}" destId="{7386BCC7-FD35-BC45-B281-5B978F786995}" srcOrd="0" destOrd="0" parTransId="{9124288E-DCC4-F649-941C-1E174648645B}" sibTransId="{03C2C326-4B65-364C-BDEF-1B95297F2C62}"/>
    <dgm:cxn modelId="{51F88D98-2C25-9E46-A815-DCB8199E3F62}" type="presOf" srcId="{B0188B35-F7D2-4D40-96E7-4B3A45174A81}" destId="{EEE50923-5AC6-E24A-92B2-812CF6E728E3}" srcOrd="0" destOrd="0" presId="urn:microsoft.com/office/officeart/2005/8/layout/process4"/>
    <dgm:cxn modelId="{A1CB22BE-A822-DB4E-9D9F-2AF266D0F723}" type="presParOf" srcId="{6301B54B-3DB7-7D47-844B-00F5210BFCFF}" destId="{E3C61D40-4D21-2A42-A2B0-452F95A9722F}" srcOrd="0" destOrd="0" presId="urn:microsoft.com/office/officeart/2005/8/layout/process4"/>
    <dgm:cxn modelId="{831BC9E0-B461-CB49-BA7E-48719AD8C994}" type="presParOf" srcId="{E3C61D40-4D21-2A42-A2B0-452F95A9722F}" destId="{0BB57B69-139D-D942-ADE0-72A844EDAF8D}" srcOrd="0" destOrd="0" presId="urn:microsoft.com/office/officeart/2005/8/layout/process4"/>
    <dgm:cxn modelId="{571729D6-3F22-B642-B64D-76458ED8076D}" type="presParOf" srcId="{E3C61D40-4D21-2A42-A2B0-452F95A9722F}" destId="{C834652C-663F-954F-95A2-6BEF3CAAD8D6}" srcOrd="1" destOrd="0" presId="urn:microsoft.com/office/officeart/2005/8/layout/process4"/>
    <dgm:cxn modelId="{8F9D0769-8ABA-CB44-A83C-5B54B4047529}" type="presParOf" srcId="{E3C61D40-4D21-2A42-A2B0-452F95A9722F}" destId="{27E0CFF9-B763-C642-9A0A-7CF6C505F240}" srcOrd="2" destOrd="0" presId="urn:microsoft.com/office/officeart/2005/8/layout/process4"/>
    <dgm:cxn modelId="{5A09FB66-79DD-D447-B0C1-0E2A349B52E9}" type="presParOf" srcId="{27E0CFF9-B763-C642-9A0A-7CF6C505F240}" destId="{CF330EB8-A0F7-6840-935D-4A7CBA84BB31}" srcOrd="0" destOrd="0" presId="urn:microsoft.com/office/officeart/2005/8/layout/process4"/>
    <dgm:cxn modelId="{1C7B56C9-D5C3-854D-A688-0A008E039F19}" type="presParOf" srcId="{27E0CFF9-B763-C642-9A0A-7CF6C505F240}" destId="{89B15284-31CB-4646-9CEA-16DFAABE6171}" srcOrd="1" destOrd="0" presId="urn:microsoft.com/office/officeart/2005/8/layout/process4"/>
    <dgm:cxn modelId="{EE2189E3-CBF4-344F-81CD-358E18A6564F}" type="presParOf" srcId="{6301B54B-3DB7-7D47-844B-00F5210BFCFF}" destId="{B47495AD-7A26-BF45-8189-D53BE8320060}" srcOrd="1" destOrd="0" presId="urn:microsoft.com/office/officeart/2005/8/layout/process4"/>
    <dgm:cxn modelId="{AAD845C0-2142-9A41-B4B5-72FF7005ECD8}" type="presParOf" srcId="{6301B54B-3DB7-7D47-844B-00F5210BFCFF}" destId="{603B2674-CBE9-FE4B-ABE1-004690897A97}" srcOrd="2" destOrd="0" presId="urn:microsoft.com/office/officeart/2005/8/layout/process4"/>
    <dgm:cxn modelId="{F28907DA-4D90-A74A-8ACE-9225D8261D55}" type="presParOf" srcId="{603B2674-CBE9-FE4B-ABE1-004690897A97}" destId="{EEE50923-5AC6-E24A-92B2-812CF6E728E3}" srcOrd="0" destOrd="0" presId="urn:microsoft.com/office/officeart/2005/8/layout/process4"/>
    <dgm:cxn modelId="{27E9C88B-BBBD-1546-B70D-050F8628C1ED}" type="presParOf" srcId="{603B2674-CBE9-FE4B-ABE1-004690897A97}" destId="{0A7FB87F-0E18-2A46-BE54-7DC13935F803}" srcOrd="1" destOrd="0" presId="urn:microsoft.com/office/officeart/2005/8/layout/process4"/>
    <dgm:cxn modelId="{E5B0F4EC-021A-554A-A40B-B846A63DFD93}" type="presParOf" srcId="{603B2674-CBE9-FE4B-ABE1-004690897A97}" destId="{CF641C8C-111D-B440-8EC6-48C098DEFA76}" srcOrd="2" destOrd="0" presId="urn:microsoft.com/office/officeart/2005/8/layout/process4"/>
    <dgm:cxn modelId="{13341664-A34B-9B4D-99B6-F524D1075BBD}" type="presParOf" srcId="{CF641C8C-111D-B440-8EC6-48C098DEFA76}" destId="{F38D9CCD-BFD9-AF4C-A0CD-066DDB68075E}" srcOrd="0" destOrd="0" presId="urn:microsoft.com/office/officeart/2005/8/layout/process4"/>
    <dgm:cxn modelId="{CC2B55DD-DA5D-C747-959A-BA01CD4914BC}" type="presParOf" srcId="{CF641C8C-111D-B440-8EC6-48C098DEFA76}" destId="{8572B6A5-0847-B74C-840C-AA44294E1A2A}" srcOrd="1" destOrd="0" presId="urn:microsoft.com/office/officeart/2005/8/layout/process4"/>
    <dgm:cxn modelId="{DEC84F0B-2749-5E43-BD28-0D8DC79480C0}" type="presParOf" srcId="{CF641C8C-111D-B440-8EC6-48C098DEFA76}" destId="{4817D21D-52F0-E241-8BCB-1759A5397194}" srcOrd="2" destOrd="0" presId="urn:microsoft.com/office/officeart/2005/8/layout/process4"/>
    <dgm:cxn modelId="{9D1FCF8A-6F06-1841-B017-4C5E944AFC5A}" type="presParOf" srcId="{CF641C8C-111D-B440-8EC6-48C098DEFA76}" destId="{7528441D-EE59-BD40-B793-25CAD82F86B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B3F0A-D0E0-5340-BC26-48BCBE18667B}">
      <dsp:nvSpPr>
        <dsp:cNvPr id="0" name=""/>
        <dsp:cNvSpPr/>
      </dsp:nvSpPr>
      <dsp:spPr>
        <a:xfrm>
          <a:off x="671036" y="0"/>
          <a:ext cx="7605077" cy="41957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AAC690-5E40-844B-B9D6-DF1B889B173B}">
      <dsp:nvSpPr>
        <dsp:cNvPr id="0" name=""/>
        <dsp:cNvSpPr/>
      </dsp:nvSpPr>
      <dsp:spPr>
        <a:xfrm>
          <a:off x="2184" y="1258728"/>
          <a:ext cx="2084974" cy="16783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Agent</a:t>
          </a:r>
          <a:endParaRPr lang="zh-CN" alt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(</a:t>
          </a:r>
          <a:r>
            <a:rPr lang="en-US" altLang="zh-CN" sz="2500" kern="1200" dirty="0" err="1" smtClean="0"/>
            <a:t>rsyslog</a:t>
          </a:r>
          <a:endParaRPr lang="zh-CN" alt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/>
            <a:t>Logstash</a:t>
          </a:r>
          <a:r>
            <a:rPr lang="en-US" altLang="zh-CN" sz="2500" kern="1200" dirty="0" smtClean="0"/>
            <a:t>..)</a:t>
          </a:r>
          <a:endParaRPr lang="zh-CN" altLang="en-US" sz="2500" kern="1200" dirty="0"/>
        </a:p>
      </dsp:txBody>
      <dsp:txXfrm>
        <a:off x="84112" y="1340656"/>
        <a:ext cx="1921118" cy="1514448"/>
      </dsp:txXfrm>
    </dsp:sp>
    <dsp:sp modelId="{BBD8608B-E54A-A349-96D9-0005B9948C8E}">
      <dsp:nvSpPr>
        <dsp:cNvPr id="0" name=""/>
        <dsp:cNvSpPr/>
      </dsp:nvSpPr>
      <dsp:spPr>
        <a:xfrm>
          <a:off x="2288120" y="1258728"/>
          <a:ext cx="2084974" cy="16783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/>
            <a:t>kafka</a:t>
          </a:r>
          <a:endParaRPr lang="zh-CN" altLang="en-US" sz="2500" kern="1200" dirty="0"/>
        </a:p>
      </dsp:txBody>
      <dsp:txXfrm>
        <a:off x="2370048" y="1340656"/>
        <a:ext cx="1921118" cy="1514448"/>
      </dsp:txXfrm>
    </dsp:sp>
    <dsp:sp modelId="{CE44A06D-2DBB-0848-BB7A-D3CBF691E210}">
      <dsp:nvSpPr>
        <dsp:cNvPr id="0" name=""/>
        <dsp:cNvSpPr/>
      </dsp:nvSpPr>
      <dsp:spPr>
        <a:xfrm>
          <a:off x="4574055" y="1258728"/>
          <a:ext cx="2084974" cy="16783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1" kern="1200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Logstash</a:t>
          </a:r>
          <a:endParaRPr lang="zh-CN" altLang="en-US" sz="2500" b="1" i="1" kern="1200" dirty="0" smtClean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(filters)</a:t>
          </a:r>
          <a:endParaRPr lang="zh-CN" altLang="en-US" sz="2500" b="1" i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4655983" y="1340656"/>
        <a:ext cx="1921118" cy="1514448"/>
      </dsp:txXfrm>
    </dsp:sp>
    <dsp:sp modelId="{FDA1BD17-34C6-7345-9E66-3F5C67E9B937}">
      <dsp:nvSpPr>
        <dsp:cNvPr id="0" name=""/>
        <dsp:cNvSpPr/>
      </dsp:nvSpPr>
      <dsp:spPr>
        <a:xfrm>
          <a:off x="6859991" y="1258728"/>
          <a:ext cx="2084974" cy="16783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ES</a:t>
          </a:r>
          <a:endParaRPr lang="zh-CN" altLang="en-US" sz="2500" kern="1200" dirty="0"/>
        </a:p>
      </dsp:txBody>
      <dsp:txXfrm>
        <a:off x="6941919" y="1340656"/>
        <a:ext cx="1921118" cy="1514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E0420-F93B-C34F-9DA7-77F467848732}">
      <dsp:nvSpPr>
        <dsp:cNvPr id="0" name=""/>
        <dsp:cNvSpPr/>
      </dsp:nvSpPr>
      <dsp:spPr>
        <a:xfrm>
          <a:off x="3931" y="1582047"/>
          <a:ext cx="1718976" cy="1031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800" b="0" i="0" kern="1200" dirty="0" smtClean="0"/>
            <a:t>Kafka</a:t>
          </a:r>
          <a:endParaRPr lang="en-US" sz="3800" kern="1200" dirty="0"/>
        </a:p>
      </dsp:txBody>
      <dsp:txXfrm>
        <a:off x="34139" y="1612255"/>
        <a:ext cx="1658560" cy="970969"/>
      </dsp:txXfrm>
    </dsp:sp>
    <dsp:sp modelId="{707AEFB0-7373-4643-BB82-B70A3A705B27}">
      <dsp:nvSpPr>
        <dsp:cNvPr id="0" name=""/>
        <dsp:cNvSpPr/>
      </dsp:nvSpPr>
      <dsp:spPr>
        <a:xfrm>
          <a:off x="1894805" y="1884587"/>
          <a:ext cx="364423" cy="4263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894805" y="1969848"/>
        <a:ext cx="255096" cy="255784"/>
      </dsp:txXfrm>
    </dsp:sp>
    <dsp:sp modelId="{5C775407-5680-9C42-A1E8-B2B59D69E1A9}">
      <dsp:nvSpPr>
        <dsp:cNvPr id="0" name=""/>
        <dsp:cNvSpPr/>
      </dsp:nvSpPr>
      <dsp:spPr>
        <a:xfrm>
          <a:off x="2410498" y="1582047"/>
          <a:ext cx="1718976" cy="1031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800" b="0" i="0" kern="1200" smtClean="0"/>
            <a:t>Grok</a:t>
          </a:r>
          <a:endParaRPr lang="en-US" sz="3800" kern="1200"/>
        </a:p>
      </dsp:txBody>
      <dsp:txXfrm>
        <a:off x="2440706" y="1612255"/>
        <a:ext cx="1658560" cy="970969"/>
      </dsp:txXfrm>
    </dsp:sp>
    <dsp:sp modelId="{DF98CB26-84D0-6E49-A3E4-32249F5BE682}">
      <dsp:nvSpPr>
        <dsp:cNvPr id="0" name=""/>
        <dsp:cNvSpPr/>
      </dsp:nvSpPr>
      <dsp:spPr>
        <a:xfrm>
          <a:off x="4301372" y="1884587"/>
          <a:ext cx="364423" cy="4263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301372" y="1969848"/>
        <a:ext cx="255096" cy="255784"/>
      </dsp:txXfrm>
    </dsp:sp>
    <dsp:sp modelId="{EC40A413-4DA2-4745-9AEE-305191943715}">
      <dsp:nvSpPr>
        <dsp:cNvPr id="0" name=""/>
        <dsp:cNvSpPr/>
      </dsp:nvSpPr>
      <dsp:spPr>
        <a:xfrm>
          <a:off x="4817065" y="1582047"/>
          <a:ext cx="1718976" cy="1031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800" b="0" i="0" kern="1200" smtClean="0"/>
            <a:t>Date</a:t>
          </a:r>
          <a:endParaRPr lang="en-US" sz="3800" kern="1200"/>
        </a:p>
      </dsp:txBody>
      <dsp:txXfrm>
        <a:off x="4847273" y="1612255"/>
        <a:ext cx="1658560" cy="970969"/>
      </dsp:txXfrm>
    </dsp:sp>
    <dsp:sp modelId="{96D587D5-7BC2-434B-9A92-BDAC28DA276D}">
      <dsp:nvSpPr>
        <dsp:cNvPr id="0" name=""/>
        <dsp:cNvSpPr/>
      </dsp:nvSpPr>
      <dsp:spPr>
        <a:xfrm>
          <a:off x="6707939" y="1884587"/>
          <a:ext cx="364423" cy="4263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707939" y="1969848"/>
        <a:ext cx="255096" cy="255784"/>
      </dsp:txXfrm>
    </dsp:sp>
    <dsp:sp modelId="{7D503BD5-DC1E-2847-A4C8-95A51F2373D4}">
      <dsp:nvSpPr>
        <dsp:cNvPr id="0" name=""/>
        <dsp:cNvSpPr/>
      </dsp:nvSpPr>
      <dsp:spPr>
        <a:xfrm>
          <a:off x="7223632" y="1582047"/>
          <a:ext cx="1718976" cy="1031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800" b="0" i="0" kern="1200" smtClean="0"/>
            <a:t>ES</a:t>
          </a:r>
          <a:endParaRPr lang="en-US" sz="3800" kern="1200"/>
        </a:p>
      </dsp:txBody>
      <dsp:txXfrm>
        <a:off x="7253840" y="1612255"/>
        <a:ext cx="1658560" cy="970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5C1AE-D122-B24C-BB2D-EA153B9408E0}">
      <dsp:nvSpPr>
        <dsp:cNvPr id="0" name=""/>
        <dsp:cNvSpPr/>
      </dsp:nvSpPr>
      <dsp:spPr>
        <a:xfrm>
          <a:off x="0" y="3602702"/>
          <a:ext cx="4577959" cy="591053"/>
        </a:xfrm>
        <a:prstGeom prst="rect">
          <a:avLst/>
        </a:prstGeom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Message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Q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2</a:t>
          </a:r>
          <a:endParaRPr lang="zh-CN" altLang="en-US" sz="1100" kern="1200" dirty="0"/>
        </a:p>
      </dsp:txBody>
      <dsp:txXfrm>
        <a:off x="0" y="3602702"/>
        <a:ext cx="4577959" cy="591053"/>
      </dsp:txXfrm>
    </dsp:sp>
    <dsp:sp modelId="{79E1A5E5-67C1-7A43-B3BC-214210B179B8}">
      <dsp:nvSpPr>
        <dsp:cNvPr id="0" name=""/>
        <dsp:cNvSpPr/>
      </dsp:nvSpPr>
      <dsp:spPr>
        <a:xfrm rot="10800000">
          <a:off x="0" y="2702528"/>
          <a:ext cx="4577959" cy="90904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Grok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Filters</a:t>
          </a:r>
          <a:endParaRPr lang="zh-CN" altLang="en-US" sz="1100" kern="1200" dirty="0"/>
        </a:p>
      </dsp:txBody>
      <dsp:txXfrm rot="-10800000">
        <a:off x="0" y="2702528"/>
        <a:ext cx="4577959" cy="319073"/>
      </dsp:txXfrm>
    </dsp:sp>
    <dsp:sp modelId="{B9DBBB96-14C3-614F-BE98-A471AD8741A1}">
      <dsp:nvSpPr>
        <dsp:cNvPr id="0" name=""/>
        <dsp:cNvSpPr/>
      </dsp:nvSpPr>
      <dsp:spPr>
        <a:xfrm>
          <a:off x="0" y="3021601"/>
          <a:ext cx="114448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thread1</a:t>
          </a:r>
          <a:endParaRPr lang="zh-CN" altLang="en-US" sz="1500" kern="1200" dirty="0"/>
        </a:p>
      </dsp:txBody>
      <dsp:txXfrm>
        <a:off x="0" y="3021601"/>
        <a:ext cx="1144489" cy="271802"/>
      </dsp:txXfrm>
    </dsp:sp>
    <dsp:sp modelId="{0F7CBC5C-9B2D-074A-A657-9ED4DB19BEDB}">
      <dsp:nvSpPr>
        <dsp:cNvPr id="0" name=""/>
        <dsp:cNvSpPr/>
      </dsp:nvSpPr>
      <dsp:spPr>
        <a:xfrm>
          <a:off x="1144489" y="3021601"/>
          <a:ext cx="114448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thread2</a:t>
          </a:r>
          <a:endParaRPr lang="zh-CN" altLang="en-US" sz="1500" kern="1200" dirty="0"/>
        </a:p>
      </dsp:txBody>
      <dsp:txXfrm>
        <a:off x="1144489" y="3021601"/>
        <a:ext cx="1144489" cy="271802"/>
      </dsp:txXfrm>
    </dsp:sp>
    <dsp:sp modelId="{A12B7B99-4E6E-024C-A5B2-CED9520672D8}">
      <dsp:nvSpPr>
        <dsp:cNvPr id="0" name=""/>
        <dsp:cNvSpPr/>
      </dsp:nvSpPr>
      <dsp:spPr>
        <a:xfrm>
          <a:off x="2288979" y="3021601"/>
          <a:ext cx="114448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thread3</a:t>
          </a:r>
          <a:endParaRPr lang="zh-CN" altLang="en-US" sz="1500" kern="1200" dirty="0"/>
        </a:p>
      </dsp:txBody>
      <dsp:txXfrm>
        <a:off x="2288979" y="3021601"/>
        <a:ext cx="1144489" cy="271802"/>
      </dsp:txXfrm>
    </dsp:sp>
    <dsp:sp modelId="{4C495E52-23C0-2748-BCB7-FAB7BBA1B5CA}">
      <dsp:nvSpPr>
        <dsp:cNvPr id="0" name=""/>
        <dsp:cNvSpPr/>
      </dsp:nvSpPr>
      <dsp:spPr>
        <a:xfrm>
          <a:off x="3433469" y="3021601"/>
          <a:ext cx="114448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thread4</a:t>
          </a:r>
          <a:endParaRPr lang="zh-CN" altLang="en-US" sz="1500" kern="1200" dirty="0"/>
        </a:p>
      </dsp:txBody>
      <dsp:txXfrm>
        <a:off x="3433469" y="3021601"/>
        <a:ext cx="1144489" cy="271802"/>
      </dsp:txXfrm>
    </dsp:sp>
    <dsp:sp modelId="{031972A9-5E61-8A4F-A667-479B435776FD}">
      <dsp:nvSpPr>
        <dsp:cNvPr id="0" name=""/>
        <dsp:cNvSpPr/>
      </dsp:nvSpPr>
      <dsp:spPr>
        <a:xfrm rot="10800000">
          <a:off x="0" y="1802354"/>
          <a:ext cx="4577959" cy="909040"/>
        </a:xfrm>
        <a:prstGeom prst="upArrowCallout">
          <a:avLst/>
        </a:prstGeom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Message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Q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1</a:t>
          </a:r>
          <a:endParaRPr lang="zh-CN" altLang="en-US" sz="1100" kern="1200" dirty="0"/>
        </a:p>
      </dsp:txBody>
      <dsp:txXfrm rot="10800000">
        <a:off x="0" y="1802354"/>
        <a:ext cx="4577959" cy="590667"/>
      </dsp:txXfrm>
    </dsp:sp>
    <dsp:sp modelId="{C47E4D34-F240-9D47-AB30-ABF0CFB62778}">
      <dsp:nvSpPr>
        <dsp:cNvPr id="0" name=""/>
        <dsp:cNvSpPr/>
      </dsp:nvSpPr>
      <dsp:spPr>
        <a:xfrm rot="10800000">
          <a:off x="0" y="902179"/>
          <a:ext cx="4577959" cy="90904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Kafaf</a:t>
          </a:r>
          <a:r>
            <a:rPr lang="en-US" altLang="zh-CN" sz="1100" kern="1200" dirty="0" smtClean="0"/>
            <a:t> Input</a:t>
          </a:r>
          <a:endParaRPr lang="zh-CN" altLang="en-US" sz="1100" kern="1200" dirty="0"/>
        </a:p>
      </dsp:txBody>
      <dsp:txXfrm rot="-10800000">
        <a:off x="0" y="902179"/>
        <a:ext cx="4577959" cy="319073"/>
      </dsp:txXfrm>
    </dsp:sp>
    <dsp:sp modelId="{82AC4E30-35F6-4C48-9B25-A4BE9838387D}">
      <dsp:nvSpPr>
        <dsp:cNvPr id="0" name=""/>
        <dsp:cNvSpPr/>
      </dsp:nvSpPr>
      <dsp:spPr>
        <a:xfrm>
          <a:off x="0" y="1221253"/>
          <a:ext cx="228897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consumer1</a:t>
          </a:r>
          <a:endParaRPr lang="zh-CN" altLang="en-US" sz="1500" kern="1200" dirty="0"/>
        </a:p>
      </dsp:txBody>
      <dsp:txXfrm>
        <a:off x="0" y="1221253"/>
        <a:ext cx="2288979" cy="271802"/>
      </dsp:txXfrm>
    </dsp:sp>
    <dsp:sp modelId="{F103B60E-8959-C042-8DEF-81481C2E6BEE}">
      <dsp:nvSpPr>
        <dsp:cNvPr id="0" name=""/>
        <dsp:cNvSpPr/>
      </dsp:nvSpPr>
      <dsp:spPr>
        <a:xfrm>
          <a:off x="2288979" y="1221253"/>
          <a:ext cx="228897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consumer2</a:t>
          </a:r>
          <a:endParaRPr lang="zh-CN" altLang="en-US" sz="1500" kern="1200" dirty="0"/>
        </a:p>
      </dsp:txBody>
      <dsp:txXfrm>
        <a:off x="2288979" y="1221253"/>
        <a:ext cx="2288979" cy="271802"/>
      </dsp:txXfrm>
    </dsp:sp>
    <dsp:sp modelId="{0A7FB87F-0E18-2A46-BE54-7DC13935F803}">
      <dsp:nvSpPr>
        <dsp:cNvPr id="0" name=""/>
        <dsp:cNvSpPr/>
      </dsp:nvSpPr>
      <dsp:spPr>
        <a:xfrm rot="10800000">
          <a:off x="0" y="2005"/>
          <a:ext cx="4577959" cy="90904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Kafka</a:t>
          </a:r>
          <a:endParaRPr lang="zh-CN" altLang="en-US" sz="1100" kern="1200" dirty="0"/>
        </a:p>
      </dsp:txBody>
      <dsp:txXfrm rot="-10800000">
        <a:off x="0" y="2005"/>
        <a:ext cx="4577959" cy="319073"/>
      </dsp:txXfrm>
    </dsp:sp>
    <dsp:sp modelId="{F38D9CCD-BFD9-AF4C-A0CD-066DDB68075E}">
      <dsp:nvSpPr>
        <dsp:cNvPr id="0" name=""/>
        <dsp:cNvSpPr/>
      </dsp:nvSpPr>
      <dsp:spPr>
        <a:xfrm>
          <a:off x="0" y="321078"/>
          <a:ext cx="114448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partition1</a:t>
          </a:r>
          <a:endParaRPr lang="zh-CN" altLang="en-US" sz="1500" kern="1200" dirty="0"/>
        </a:p>
      </dsp:txBody>
      <dsp:txXfrm>
        <a:off x="0" y="321078"/>
        <a:ext cx="1144489" cy="271802"/>
      </dsp:txXfrm>
    </dsp:sp>
    <dsp:sp modelId="{8572B6A5-0847-B74C-840C-AA44294E1A2A}">
      <dsp:nvSpPr>
        <dsp:cNvPr id="0" name=""/>
        <dsp:cNvSpPr/>
      </dsp:nvSpPr>
      <dsp:spPr>
        <a:xfrm>
          <a:off x="1144489" y="321078"/>
          <a:ext cx="114448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partition2</a:t>
          </a:r>
          <a:endParaRPr lang="zh-CN" altLang="en-US" sz="1500" kern="1200" dirty="0"/>
        </a:p>
      </dsp:txBody>
      <dsp:txXfrm>
        <a:off x="1144489" y="321078"/>
        <a:ext cx="1144489" cy="271802"/>
      </dsp:txXfrm>
    </dsp:sp>
    <dsp:sp modelId="{4817D21D-52F0-E241-8BCB-1759A5397194}">
      <dsp:nvSpPr>
        <dsp:cNvPr id="0" name=""/>
        <dsp:cNvSpPr/>
      </dsp:nvSpPr>
      <dsp:spPr>
        <a:xfrm>
          <a:off x="2288979" y="321078"/>
          <a:ext cx="114448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partition3</a:t>
          </a:r>
          <a:endParaRPr lang="zh-CN" altLang="en-US" sz="1500" kern="1200" dirty="0"/>
        </a:p>
      </dsp:txBody>
      <dsp:txXfrm>
        <a:off x="2288979" y="321078"/>
        <a:ext cx="1144489" cy="271802"/>
      </dsp:txXfrm>
    </dsp:sp>
    <dsp:sp modelId="{7528441D-EE59-BD40-B793-25CAD82F86BD}">
      <dsp:nvSpPr>
        <dsp:cNvPr id="0" name=""/>
        <dsp:cNvSpPr/>
      </dsp:nvSpPr>
      <dsp:spPr>
        <a:xfrm>
          <a:off x="3433469" y="321078"/>
          <a:ext cx="114448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partition4</a:t>
          </a:r>
          <a:endParaRPr lang="zh-CN" altLang="en-US" sz="1500" kern="1200" dirty="0"/>
        </a:p>
      </dsp:txBody>
      <dsp:txXfrm>
        <a:off x="3433469" y="321078"/>
        <a:ext cx="1144489" cy="271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C0BB2-680C-7E46-B4A8-B158D0180071}">
      <dsp:nvSpPr>
        <dsp:cNvPr id="0" name=""/>
        <dsp:cNvSpPr/>
      </dsp:nvSpPr>
      <dsp:spPr>
        <a:xfrm>
          <a:off x="0" y="3602702"/>
          <a:ext cx="4577959" cy="591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ES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Output</a:t>
          </a:r>
          <a:endParaRPr lang="zh-CN" altLang="en-US" sz="1100" kern="1200" dirty="0"/>
        </a:p>
      </dsp:txBody>
      <dsp:txXfrm>
        <a:off x="0" y="3602702"/>
        <a:ext cx="4577959" cy="591053"/>
      </dsp:txXfrm>
    </dsp:sp>
    <dsp:sp modelId="{C92CE860-E46D-0043-9CF5-1CABDDE60335}">
      <dsp:nvSpPr>
        <dsp:cNvPr id="0" name=""/>
        <dsp:cNvSpPr/>
      </dsp:nvSpPr>
      <dsp:spPr>
        <a:xfrm rot="10800000">
          <a:off x="0" y="2702528"/>
          <a:ext cx="4577959" cy="909040"/>
        </a:xfrm>
        <a:prstGeom prst="upArrowCallout">
          <a:avLst/>
        </a:prstGeom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Message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Q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N</a:t>
          </a:r>
          <a:endParaRPr lang="zh-CN" altLang="en-US" sz="1100" kern="1200" dirty="0"/>
        </a:p>
      </dsp:txBody>
      <dsp:txXfrm rot="10800000">
        <a:off x="0" y="2702528"/>
        <a:ext cx="4577959" cy="590667"/>
      </dsp:txXfrm>
    </dsp:sp>
    <dsp:sp modelId="{325EEEB9-A045-9645-BCAC-C187E1E643E6}">
      <dsp:nvSpPr>
        <dsp:cNvPr id="0" name=""/>
        <dsp:cNvSpPr/>
      </dsp:nvSpPr>
      <dsp:spPr>
        <a:xfrm rot="10800000">
          <a:off x="0" y="1802354"/>
          <a:ext cx="4577959" cy="90904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......</a:t>
          </a:r>
          <a:endParaRPr lang="zh-CN" altLang="en-US" sz="1100" kern="1200" dirty="0"/>
        </a:p>
      </dsp:txBody>
      <dsp:txXfrm rot="10800000">
        <a:off x="0" y="1802354"/>
        <a:ext cx="4577959" cy="590667"/>
      </dsp:txXfrm>
    </dsp:sp>
    <dsp:sp modelId="{C9322425-3830-5B4C-9D20-76F7EE228FDF}">
      <dsp:nvSpPr>
        <dsp:cNvPr id="0" name=""/>
        <dsp:cNvSpPr/>
      </dsp:nvSpPr>
      <dsp:spPr>
        <a:xfrm rot="10800000">
          <a:off x="0" y="902179"/>
          <a:ext cx="4577959" cy="909040"/>
        </a:xfrm>
        <a:prstGeom prst="upArrowCallout">
          <a:avLst/>
        </a:prstGeom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Message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Q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3</a:t>
          </a:r>
          <a:endParaRPr lang="zh-CN" altLang="en-US" sz="1100" kern="1200" dirty="0"/>
        </a:p>
      </dsp:txBody>
      <dsp:txXfrm rot="10800000">
        <a:off x="0" y="902179"/>
        <a:ext cx="4577959" cy="590667"/>
      </dsp:txXfrm>
    </dsp:sp>
    <dsp:sp modelId="{0A7FB87F-0E18-2A46-BE54-7DC13935F803}">
      <dsp:nvSpPr>
        <dsp:cNvPr id="0" name=""/>
        <dsp:cNvSpPr/>
      </dsp:nvSpPr>
      <dsp:spPr>
        <a:xfrm rot="10800000">
          <a:off x="0" y="0"/>
          <a:ext cx="4577959" cy="90904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Date</a:t>
          </a:r>
          <a:r>
            <a:rPr lang="zh-CN" altLang="en-US" sz="1100" kern="1200" dirty="0" smtClean="0"/>
            <a:t> </a:t>
          </a:r>
          <a:r>
            <a:rPr lang="en-US" altLang="zh-CN" sz="1100" kern="1200" dirty="0" smtClean="0"/>
            <a:t>Filters</a:t>
          </a:r>
          <a:endParaRPr lang="zh-CN" altLang="en-US" sz="1100" kern="1200" dirty="0"/>
        </a:p>
      </dsp:txBody>
      <dsp:txXfrm rot="-10800000">
        <a:off x="0" y="0"/>
        <a:ext cx="4577959" cy="319073"/>
      </dsp:txXfrm>
    </dsp:sp>
    <dsp:sp modelId="{8572B6A5-0847-B74C-840C-AA44294E1A2A}">
      <dsp:nvSpPr>
        <dsp:cNvPr id="0" name=""/>
        <dsp:cNvSpPr/>
      </dsp:nvSpPr>
      <dsp:spPr>
        <a:xfrm>
          <a:off x="0" y="321078"/>
          <a:ext cx="4577959" cy="271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thread1</a:t>
          </a:r>
          <a:endParaRPr lang="zh-CN" altLang="en-US" sz="1600" kern="1200" dirty="0"/>
        </a:p>
      </dsp:txBody>
      <dsp:txXfrm>
        <a:off x="0" y="321078"/>
        <a:ext cx="4577959" cy="271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BDCAD-0549-BD42-8B59-DC97AFD3D61B}">
      <dsp:nvSpPr>
        <dsp:cNvPr id="0" name=""/>
        <dsp:cNvSpPr/>
      </dsp:nvSpPr>
      <dsp:spPr>
        <a:xfrm>
          <a:off x="0" y="3707208"/>
          <a:ext cx="8946540" cy="486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ES</a:t>
          </a:r>
          <a:r>
            <a:rPr lang="zh-CN" altLang="en-US" sz="900" kern="1200" dirty="0" smtClean="0"/>
            <a:t> </a:t>
          </a:r>
          <a:r>
            <a:rPr lang="en-US" altLang="zh-CN" sz="900" kern="1200" dirty="0" smtClean="0"/>
            <a:t>Output</a:t>
          </a:r>
          <a:endParaRPr lang="zh-CN" altLang="en-US" sz="900" kern="1200" dirty="0"/>
        </a:p>
      </dsp:txBody>
      <dsp:txXfrm>
        <a:off x="0" y="3707208"/>
        <a:ext cx="8946540" cy="486569"/>
      </dsp:txXfrm>
    </dsp:sp>
    <dsp:sp modelId="{AC036D78-7679-D44D-B71B-FB6907D2C38A}">
      <dsp:nvSpPr>
        <dsp:cNvPr id="0" name=""/>
        <dsp:cNvSpPr/>
      </dsp:nvSpPr>
      <dsp:spPr>
        <a:xfrm rot="10800000">
          <a:off x="0" y="2966163"/>
          <a:ext cx="8946540" cy="748343"/>
        </a:xfrm>
        <a:prstGeom prst="upArrowCallout">
          <a:avLst/>
        </a:prstGeom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Message</a:t>
          </a:r>
          <a:r>
            <a:rPr lang="zh-CN" altLang="en-US" sz="900" kern="1200" dirty="0" smtClean="0"/>
            <a:t> </a:t>
          </a:r>
          <a:r>
            <a:rPr lang="en-US" altLang="zh-CN" sz="900" kern="1200" dirty="0" smtClean="0"/>
            <a:t>Q</a:t>
          </a:r>
          <a:r>
            <a:rPr lang="zh-CN" altLang="en-US" sz="900" kern="1200" dirty="0" smtClean="0"/>
            <a:t> </a:t>
          </a:r>
          <a:r>
            <a:rPr lang="en-US" altLang="zh-CN" sz="900" kern="1200" dirty="0" smtClean="0"/>
            <a:t>2</a:t>
          </a:r>
          <a:endParaRPr lang="zh-CN" altLang="en-US" sz="900" kern="1200" dirty="0"/>
        </a:p>
      </dsp:txBody>
      <dsp:txXfrm rot="10800000">
        <a:off x="0" y="2966163"/>
        <a:ext cx="8946540" cy="486251"/>
      </dsp:txXfrm>
    </dsp:sp>
    <dsp:sp modelId="{79E1A5E5-67C1-7A43-B3BC-214210B179B8}">
      <dsp:nvSpPr>
        <dsp:cNvPr id="0" name=""/>
        <dsp:cNvSpPr/>
      </dsp:nvSpPr>
      <dsp:spPr>
        <a:xfrm rot="10800000">
          <a:off x="0" y="2225118"/>
          <a:ext cx="8946540" cy="74834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All</a:t>
          </a:r>
          <a:r>
            <a:rPr lang="zh-CN" altLang="en-US" sz="900" kern="1200" dirty="0" smtClean="0"/>
            <a:t> </a:t>
          </a:r>
          <a:r>
            <a:rPr lang="en-US" altLang="zh-CN" sz="900" kern="1200" dirty="0" smtClean="0"/>
            <a:t>Filters</a:t>
          </a:r>
          <a:endParaRPr lang="zh-CN" altLang="en-US" sz="900" kern="1200" dirty="0"/>
        </a:p>
      </dsp:txBody>
      <dsp:txXfrm rot="-10800000">
        <a:off x="0" y="2225118"/>
        <a:ext cx="8946540" cy="262668"/>
      </dsp:txXfrm>
    </dsp:sp>
    <dsp:sp modelId="{B9DBBB96-14C3-614F-BE98-A471AD8741A1}">
      <dsp:nvSpPr>
        <dsp:cNvPr id="0" name=""/>
        <dsp:cNvSpPr/>
      </dsp:nvSpPr>
      <dsp:spPr>
        <a:xfrm>
          <a:off x="0" y="2487787"/>
          <a:ext cx="4473269" cy="2237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thread1(</a:t>
          </a:r>
          <a:r>
            <a:rPr lang="en-US" altLang="zh-CN" sz="1300" kern="1200" dirty="0" err="1" smtClean="0"/>
            <a:t>grok,date</a:t>
          </a:r>
          <a:r>
            <a:rPr lang="en-US" altLang="zh-CN" sz="1300" kern="1200" dirty="0" smtClean="0"/>
            <a:t>...)</a:t>
          </a:r>
          <a:endParaRPr lang="zh-CN" altLang="en-US" sz="1300" kern="1200" dirty="0"/>
        </a:p>
      </dsp:txBody>
      <dsp:txXfrm>
        <a:off x="0" y="2487787"/>
        <a:ext cx="4473269" cy="223754"/>
      </dsp:txXfrm>
    </dsp:sp>
    <dsp:sp modelId="{0F7CBC5C-9B2D-074A-A657-9ED4DB19BEDB}">
      <dsp:nvSpPr>
        <dsp:cNvPr id="0" name=""/>
        <dsp:cNvSpPr/>
      </dsp:nvSpPr>
      <dsp:spPr>
        <a:xfrm>
          <a:off x="4473270" y="2487787"/>
          <a:ext cx="4473269" cy="2237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thread2(</a:t>
          </a:r>
          <a:r>
            <a:rPr lang="en-US" altLang="zh-CN" sz="1300" kern="1200" dirty="0" err="1" smtClean="0"/>
            <a:t>grok,date</a:t>
          </a:r>
          <a:r>
            <a:rPr lang="en-US" altLang="zh-CN" sz="1300" kern="1200" dirty="0" smtClean="0"/>
            <a:t>...)</a:t>
          </a:r>
          <a:endParaRPr lang="zh-CN" altLang="en-US" sz="1300" kern="1200" dirty="0"/>
        </a:p>
      </dsp:txBody>
      <dsp:txXfrm>
        <a:off x="4473270" y="2487787"/>
        <a:ext cx="4473269" cy="223754"/>
      </dsp:txXfrm>
    </dsp:sp>
    <dsp:sp modelId="{031972A9-5E61-8A4F-A667-479B435776FD}">
      <dsp:nvSpPr>
        <dsp:cNvPr id="0" name=""/>
        <dsp:cNvSpPr/>
      </dsp:nvSpPr>
      <dsp:spPr>
        <a:xfrm rot="10800000">
          <a:off x="0" y="1484074"/>
          <a:ext cx="8946540" cy="748343"/>
        </a:xfrm>
        <a:prstGeom prst="upArrowCallout">
          <a:avLst/>
        </a:prstGeom>
        <a:gradFill rotWithShape="0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Message</a:t>
          </a:r>
          <a:r>
            <a:rPr lang="zh-CN" altLang="en-US" sz="900" kern="1200" dirty="0" smtClean="0"/>
            <a:t> </a:t>
          </a:r>
          <a:r>
            <a:rPr lang="en-US" altLang="zh-CN" sz="900" kern="1200" dirty="0" smtClean="0"/>
            <a:t>Q</a:t>
          </a:r>
          <a:r>
            <a:rPr lang="zh-CN" altLang="en-US" sz="900" kern="1200" dirty="0" smtClean="0"/>
            <a:t> </a:t>
          </a:r>
          <a:r>
            <a:rPr lang="en-US" altLang="zh-CN" sz="900" kern="1200" dirty="0" smtClean="0"/>
            <a:t>1</a:t>
          </a:r>
          <a:endParaRPr lang="zh-CN" altLang="en-US" sz="900" kern="1200" dirty="0"/>
        </a:p>
      </dsp:txBody>
      <dsp:txXfrm rot="10800000">
        <a:off x="0" y="1484074"/>
        <a:ext cx="8946540" cy="486251"/>
      </dsp:txXfrm>
    </dsp:sp>
    <dsp:sp modelId="{C47E4D34-F240-9D47-AB30-ABF0CFB62778}">
      <dsp:nvSpPr>
        <dsp:cNvPr id="0" name=""/>
        <dsp:cNvSpPr/>
      </dsp:nvSpPr>
      <dsp:spPr>
        <a:xfrm rot="10800000">
          <a:off x="0" y="743029"/>
          <a:ext cx="8946540" cy="74834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Kafaf</a:t>
          </a:r>
          <a:r>
            <a:rPr lang="en-US" altLang="zh-CN" sz="900" kern="1200" dirty="0" smtClean="0"/>
            <a:t> Input</a:t>
          </a:r>
          <a:endParaRPr lang="zh-CN" altLang="en-US" sz="900" kern="1200" dirty="0"/>
        </a:p>
      </dsp:txBody>
      <dsp:txXfrm rot="-10800000">
        <a:off x="0" y="743029"/>
        <a:ext cx="8946540" cy="262668"/>
      </dsp:txXfrm>
    </dsp:sp>
    <dsp:sp modelId="{82AC4E30-35F6-4C48-9B25-A4BE9838387D}">
      <dsp:nvSpPr>
        <dsp:cNvPr id="0" name=""/>
        <dsp:cNvSpPr/>
      </dsp:nvSpPr>
      <dsp:spPr>
        <a:xfrm>
          <a:off x="0" y="1005697"/>
          <a:ext cx="4473269" cy="2237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consumer1</a:t>
          </a:r>
          <a:endParaRPr lang="zh-CN" altLang="en-US" sz="1300" kern="1200" dirty="0"/>
        </a:p>
      </dsp:txBody>
      <dsp:txXfrm>
        <a:off x="0" y="1005697"/>
        <a:ext cx="4473269" cy="223754"/>
      </dsp:txXfrm>
    </dsp:sp>
    <dsp:sp modelId="{F103B60E-8959-C042-8DEF-81481C2E6BEE}">
      <dsp:nvSpPr>
        <dsp:cNvPr id="0" name=""/>
        <dsp:cNvSpPr/>
      </dsp:nvSpPr>
      <dsp:spPr>
        <a:xfrm>
          <a:off x="4473270" y="1005697"/>
          <a:ext cx="4473269" cy="2237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consumer2</a:t>
          </a:r>
          <a:endParaRPr lang="zh-CN" altLang="en-US" sz="1300" kern="1200" dirty="0"/>
        </a:p>
      </dsp:txBody>
      <dsp:txXfrm>
        <a:off x="4473270" y="1005697"/>
        <a:ext cx="4473269" cy="223754"/>
      </dsp:txXfrm>
    </dsp:sp>
    <dsp:sp modelId="{0A7FB87F-0E18-2A46-BE54-7DC13935F803}">
      <dsp:nvSpPr>
        <dsp:cNvPr id="0" name=""/>
        <dsp:cNvSpPr/>
      </dsp:nvSpPr>
      <dsp:spPr>
        <a:xfrm rot="10800000">
          <a:off x="0" y="1984"/>
          <a:ext cx="8946540" cy="74834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Kafka</a:t>
          </a:r>
          <a:endParaRPr lang="zh-CN" altLang="en-US" sz="900" kern="1200" dirty="0"/>
        </a:p>
      </dsp:txBody>
      <dsp:txXfrm rot="-10800000">
        <a:off x="0" y="1984"/>
        <a:ext cx="8946540" cy="262668"/>
      </dsp:txXfrm>
    </dsp:sp>
    <dsp:sp modelId="{F38D9CCD-BFD9-AF4C-A0CD-066DDB68075E}">
      <dsp:nvSpPr>
        <dsp:cNvPr id="0" name=""/>
        <dsp:cNvSpPr/>
      </dsp:nvSpPr>
      <dsp:spPr>
        <a:xfrm>
          <a:off x="0" y="264653"/>
          <a:ext cx="2236634" cy="2237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partition1</a:t>
          </a:r>
          <a:endParaRPr lang="zh-CN" altLang="en-US" sz="1300" kern="1200" dirty="0"/>
        </a:p>
      </dsp:txBody>
      <dsp:txXfrm>
        <a:off x="0" y="264653"/>
        <a:ext cx="2236634" cy="223754"/>
      </dsp:txXfrm>
    </dsp:sp>
    <dsp:sp modelId="{8572B6A5-0847-B74C-840C-AA44294E1A2A}">
      <dsp:nvSpPr>
        <dsp:cNvPr id="0" name=""/>
        <dsp:cNvSpPr/>
      </dsp:nvSpPr>
      <dsp:spPr>
        <a:xfrm>
          <a:off x="2236635" y="264653"/>
          <a:ext cx="2236634" cy="2237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partition2</a:t>
          </a:r>
          <a:endParaRPr lang="zh-CN" altLang="en-US" sz="1300" kern="1200" dirty="0"/>
        </a:p>
      </dsp:txBody>
      <dsp:txXfrm>
        <a:off x="2236635" y="264653"/>
        <a:ext cx="2236634" cy="223754"/>
      </dsp:txXfrm>
    </dsp:sp>
    <dsp:sp modelId="{4817D21D-52F0-E241-8BCB-1759A5397194}">
      <dsp:nvSpPr>
        <dsp:cNvPr id="0" name=""/>
        <dsp:cNvSpPr/>
      </dsp:nvSpPr>
      <dsp:spPr>
        <a:xfrm>
          <a:off x="4473270" y="264653"/>
          <a:ext cx="2236634" cy="2237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partition3</a:t>
          </a:r>
          <a:endParaRPr lang="zh-CN" altLang="en-US" sz="1300" kern="1200" dirty="0"/>
        </a:p>
      </dsp:txBody>
      <dsp:txXfrm>
        <a:off x="4473270" y="264653"/>
        <a:ext cx="2236634" cy="223754"/>
      </dsp:txXfrm>
    </dsp:sp>
    <dsp:sp modelId="{7528441D-EE59-BD40-B793-25CAD82F86BD}">
      <dsp:nvSpPr>
        <dsp:cNvPr id="0" name=""/>
        <dsp:cNvSpPr/>
      </dsp:nvSpPr>
      <dsp:spPr>
        <a:xfrm>
          <a:off x="6709904" y="264653"/>
          <a:ext cx="2236634" cy="2237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partition4</a:t>
          </a:r>
          <a:endParaRPr lang="zh-CN" altLang="en-US" sz="1300" kern="1200" dirty="0"/>
        </a:p>
      </dsp:txBody>
      <dsp:txXfrm>
        <a:off x="6709904" y="264653"/>
        <a:ext cx="2236634" cy="223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4652C-663F-954F-95A2-6BEF3CAAD8D6}">
      <dsp:nvSpPr>
        <dsp:cNvPr id="0" name=""/>
        <dsp:cNvSpPr/>
      </dsp:nvSpPr>
      <dsp:spPr>
        <a:xfrm>
          <a:off x="0" y="2276670"/>
          <a:ext cx="8946540" cy="1326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/>
            <a:t>Kafa</a:t>
          </a:r>
          <a:r>
            <a:rPr lang="en-US" altLang="zh-CN" sz="2500" kern="1200" dirty="0" smtClean="0"/>
            <a:t> Input</a:t>
          </a:r>
          <a:endParaRPr lang="zh-CN" altLang="en-US" sz="2500" kern="1200" dirty="0"/>
        </a:p>
      </dsp:txBody>
      <dsp:txXfrm>
        <a:off x="0" y="2276670"/>
        <a:ext cx="8946540" cy="716536"/>
      </dsp:txXfrm>
    </dsp:sp>
    <dsp:sp modelId="{CF330EB8-A0F7-6840-935D-4A7CBA84BB31}">
      <dsp:nvSpPr>
        <dsp:cNvPr id="0" name=""/>
        <dsp:cNvSpPr/>
      </dsp:nvSpPr>
      <dsp:spPr>
        <a:xfrm>
          <a:off x="0" y="2992413"/>
          <a:ext cx="4473269" cy="12025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Consumer 1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All Filters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smtClean="0"/>
            <a:t>Es </a:t>
          </a:r>
          <a:r>
            <a:rPr lang="en-US" altLang="zh-CN" sz="2000" kern="1200" dirty="0" smtClean="0"/>
            <a:t>Output</a:t>
          </a:r>
          <a:endParaRPr lang="zh-CN" altLang="en-US" sz="2000" kern="1200" dirty="0"/>
        </a:p>
      </dsp:txBody>
      <dsp:txXfrm>
        <a:off x="0" y="2992413"/>
        <a:ext cx="4473269" cy="1202511"/>
      </dsp:txXfrm>
    </dsp:sp>
    <dsp:sp modelId="{89B15284-31CB-4646-9CEA-16DFAABE6171}">
      <dsp:nvSpPr>
        <dsp:cNvPr id="0" name=""/>
        <dsp:cNvSpPr/>
      </dsp:nvSpPr>
      <dsp:spPr>
        <a:xfrm>
          <a:off x="4473270" y="2992413"/>
          <a:ext cx="4473269" cy="12025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Consumer 2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All Filters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ES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Output</a:t>
          </a:r>
          <a:endParaRPr lang="zh-CN" altLang="en-US" sz="2000" kern="1200" dirty="0"/>
        </a:p>
      </dsp:txBody>
      <dsp:txXfrm>
        <a:off x="4473270" y="2992413"/>
        <a:ext cx="4473269" cy="1202511"/>
      </dsp:txXfrm>
    </dsp:sp>
    <dsp:sp modelId="{0A7FB87F-0E18-2A46-BE54-7DC13935F803}">
      <dsp:nvSpPr>
        <dsp:cNvPr id="0" name=""/>
        <dsp:cNvSpPr/>
      </dsp:nvSpPr>
      <dsp:spPr>
        <a:xfrm rot="10800000">
          <a:off x="0" y="836"/>
          <a:ext cx="8946540" cy="231504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Kafka</a:t>
          </a:r>
          <a:endParaRPr lang="zh-CN" altLang="en-US" sz="2500" kern="1200" dirty="0"/>
        </a:p>
      </dsp:txBody>
      <dsp:txXfrm rot="-10800000">
        <a:off x="0" y="836"/>
        <a:ext cx="8946540" cy="812581"/>
      </dsp:txXfrm>
    </dsp:sp>
    <dsp:sp modelId="{F38D9CCD-BFD9-AF4C-A0CD-066DDB68075E}">
      <dsp:nvSpPr>
        <dsp:cNvPr id="0" name=""/>
        <dsp:cNvSpPr/>
      </dsp:nvSpPr>
      <dsp:spPr>
        <a:xfrm>
          <a:off x="0" y="839660"/>
          <a:ext cx="2236634" cy="64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partition1</a:t>
          </a:r>
          <a:endParaRPr lang="zh-CN" altLang="en-US" sz="2600" kern="1200" dirty="0"/>
        </a:p>
      </dsp:txBody>
      <dsp:txXfrm>
        <a:off x="0" y="839660"/>
        <a:ext cx="2236634" cy="641419"/>
      </dsp:txXfrm>
    </dsp:sp>
    <dsp:sp modelId="{8572B6A5-0847-B74C-840C-AA44294E1A2A}">
      <dsp:nvSpPr>
        <dsp:cNvPr id="0" name=""/>
        <dsp:cNvSpPr/>
      </dsp:nvSpPr>
      <dsp:spPr>
        <a:xfrm>
          <a:off x="2236635" y="839660"/>
          <a:ext cx="2236634" cy="64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partition2</a:t>
          </a:r>
          <a:endParaRPr lang="zh-CN" altLang="en-US" sz="2600" kern="1200" dirty="0"/>
        </a:p>
      </dsp:txBody>
      <dsp:txXfrm>
        <a:off x="2236635" y="839660"/>
        <a:ext cx="2236634" cy="641419"/>
      </dsp:txXfrm>
    </dsp:sp>
    <dsp:sp modelId="{4817D21D-52F0-E241-8BCB-1759A5397194}">
      <dsp:nvSpPr>
        <dsp:cNvPr id="0" name=""/>
        <dsp:cNvSpPr/>
      </dsp:nvSpPr>
      <dsp:spPr>
        <a:xfrm>
          <a:off x="4473270" y="839660"/>
          <a:ext cx="2236634" cy="64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partition3</a:t>
          </a:r>
          <a:endParaRPr lang="zh-CN" altLang="en-US" sz="2600" kern="1200" dirty="0"/>
        </a:p>
      </dsp:txBody>
      <dsp:txXfrm>
        <a:off x="4473270" y="839660"/>
        <a:ext cx="2236634" cy="641419"/>
      </dsp:txXfrm>
    </dsp:sp>
    <dsp:sp modelId="{7528441D-EE59-BD40-B793-25CAD82F86BD}">
      <dsp:nvSpPr>
        <dsp:cNvPr id="0" name=""/>
        <dsp:cNvSpPr/>
      </dsp:nvSpPr>
      <dsp:spPr>
        <a:xfrm>
          <a:off x="6709904" y="839660"/>
          <a:ext cx="2236634" cy="64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partition4</a:t>
          </a:r>
          <a:endParaRPr lang="zh-CN" altLang="en-US" sz="2600" kern="1200" dirty="0"/>
        </a:p>
      </dsp:txBody>
      <dsp:txXfrm>
        <a:off x="6709904" y="839660"/>
        <a:ext cx="2236634" cy="641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265B2-59D0-3140-8D46-C42F43F585F0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2DB3-98D9-5E44-980B-74CB182961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67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2DB3-98D9-5E44-980B-74CB1829619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80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2DB3-98D9-5E44-980B-74CB1829619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91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53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53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19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33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83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568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51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49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284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0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115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173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014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64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53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210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9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7D77B0-1CE2-DF44-8E30-FBF4E5BFDB3B}" type="datetimeFigureOut">
              <a:rPr kumimoji="1" lang="zh-CN" altLang="en-US" smtClean="0"/>
              <a:t>16/5/7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B6EB-723B-5340-B13F-F773CE77B2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7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  <p:sldLayoutId id="2147484602" r:id="rId12"/>
    <p:sldLayoutId id="2147484603" r:id="rId13"/>
    <p:sldLayoutId id="2147484604" r:id="rId14"/>
    <p:sldLayoutId id="2147484605" r:id="rId15"/>
    <p:sldLayoutId id="2147484606" r:id="rId16"/>
    <p:sldLayoutId id="21474846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github.com/childe/hangout/blob/master/example.y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eachkrishnaraj/kafka-elasticsearch-standalone-consum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ilde/hangou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altLang="zh-CN" dirty="0" err="1" smtClean="0"/>
              <a:t>Hangout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nl-NL" dirty="0" smtClean="0"/>
              <a:t>一个</a:t>
            </a:r>
            <a:r>
              <a:rPr lang="nl-NL" altLang="zh-CN" dirty="0" smtClean="0"/>
              <a:t>logstash </a:t>
            </a:r>
            <a:r>
              <a:rPr lang="nl-NL" altLang="zh-CN" dirty="0" err="1" smtClean="0"/>
              <a:t>indexer</a:t>
            </a:r>
            <a:r>
              <a:rPr lang="zh-CN" altLang="nl-NL" dirty="0" smtClean="0"/>
              <a:t>的替代方案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29237" y="5454134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刘佳</a:t>
            </a: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携程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Logstash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angout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 smtClean="0"/>
              <a:t>logstash</a:t>
            </a:r>
            <a:r>
              <a:rPr kumimoji="1" lang="hu-HU" altLang="zh-CN" sz="2400" dirty="0" smtClean="0"/>
              <a:t> </a:t>
            </a:r>
          </a:p>
          <a:p>
            <a:pPr lvl="1"/>
            <a:r>
              <a:rPr kumimoji="1" lang="en-US" altLang="zh-CN" sz="2000" dirty="0" smtClean="0"/>
              <a:t>F</a:t>
            </a:r>
            <a:r>
              <a:rPr kumimoji="1" lang="hu-HU" altLang="zh-CN" sz="2000" dirty="0" err="1" smtClean="0"/>
              <a:t>ilters</a:t>
            </a:r>
            <a:r>
              <a:rPr kumimoji="1" lang="hu-HU" altLang="zh-CN" sz="2000" dirty="0" smtClean="0"/>
              <a:t>: 32 </a:t>
            </a:r>
            <a:r>
              <a:rPr kumimoji="1" lang="hu-HU" altLang="zh-CN" sz="2000" dirty="0" err="1" smtClean="0"/>
              <a:t>threads</a:t>
            </a:r>
            <a:r>
              <a:rPr kumimoji="1" lang="hu-HU" altLang="zh-CN" sz="2000" dirty="0" smtClean="0"/>
              <a:t>(</a:t>
            </a:r>
            <a:r>
              <a:rPr kumimoji="1" lang="hu-HU" altLang="zh-CN" sz="2000" dirty="0" err="1" smtClean="0"/>
              <a:t>default</a:t>
            </a:r>
            <a:r>
              <a:rPr kumimoji="1" lang="hu-HU" altLang="zh-CN" sz="2000" dirty="0" smtClean="0"/>
              <a:t>) </a:t>
            </a:r>
          </a:p>
          <a:p>
            <a:pPr lvl="1"/>
            <a:r>
              <a:rPr kumimoji="1" lang="zh-CN" altLang="en-US" sz="2000" dirty="0" smtClean="0"/>
              <a:t>时钟时间 </a:t>
            </a:r>
            <a:r>
              <a:rPr kumimoji="1" lang="hu-HU" altLang="zh-CN" sz="2000" dirty="0" smtClean="0"/>
              <a:t>2</a:t>
            </a:r>
            <a:r>
              <a:rPr kumimoji="1" lang="en-US" altLang="zh-CN" sz="2000" dirty="0" smtClean="0"/>
              <a:t>2m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err="1" smtClean="0"/>
              <a:t>cpu</a:t>
            </a:r>
            <a:r>
              <a:rPr kumimoji="1" lang="zh-CN" altLang="en-US" sz="2000" dirty="0" smtClean="0"/>
              <a:t>时间 </a:t>
            </a:r>
            <a:r>
              <a:rPr kumimoji="1" lang="hu-HU" altLang="zh-CN" sz="2000" dirty="0" smtClean="0"/>
              <a:t>53:22.65</a:t>
            </a:r>
          </a:p>
          <a:p>
            <a:endParaRPr kumimoji="1" lang="hu-HU" altLang="zh-CN" sz="2400" dirty="0"/>
          </a:p>
          <a:p>
            <a:r>
              <a:rPr kumimoji="1" lang="en-US" altLang="zh-CN" sz="2400" dirty="0" smtClean="0"/>
              <a:t>H</a:t>
            </a:r>
            <a:r>
              <a:rPr kumimoji="1" lang="hu-HU" altLang="zh-CN" sz="2400" dirty="0" err="1" smtClean="0"/>
              <a:t>angout</a:t>
            </a:r>
            <a:endParaRPr kumimoji="1" lang="hu-HU" altLang="zh-CN" sz="2400" dirty="0" smtClean="0"/>
          </a:p>
          <a:p>
            <a:pPr lvl="1"/>
            <a:r>
              <a:rPr kumimoji="1" lang="en-US" altLang="zh-CN" sz="2000" dirty="0" smtClean="0"/>
              <a:t>F</a:t>
            </a:r>
            <a:r>
              <a:rPr kumimoji="1" lang="hu-HU" altLang="zh-CN" sz="2000" dirty="0" err="1" smtClean="0"/>
              <a:t>ilters</a:t>
            </a:r>
            <a:r>
              <a:rPr kumimoji="1" lang="hu-HU" altLang="zh-CN" sz="2000" dirty="0" smtClean="0"/>
              <a:t>: 4 </a:t>
            </a:r>
            <a:r>
              <a:rPr kumimoji="1" lang="hu-HU" altLang="zh-CN" sz="2000" dirty="0" err="1" smtClean="0"/>
              <a:t>threads</a:t>
            </a:r>
            <a:endParaRPr kumimoji="1" lang="hu-HU" altLang="zh-CN" sz="2000" dirty="0" smtClean="0"/>
          </a:p>
          <a:p>
            <a:pPr lvl="1"/>
            <a:r>
              <a:rPr kumimoji="1" lang="zh-CN" altLang="en-US" sz="2000" dirty="0" smtClean="0"/>
              <a:t>时钟时间 </a:t>
            </a:r>
            <a:r>
              <a:rPr kumimoji="1" lang="en-US" altLang="zh-CN" sz="2000" dirty="0" smtClean="0"/>
              <a:t>8m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err="1" smtClean="0"/>
              <a:t>Cpu</a:t>
            </a:r>
            <a:r>
              <a:rPr kumimoji="1" lang="zh-CN" altLang="en-US" sz="2000" dirty="0" smtClean="0"/>
              <a:t>时间 </a:t>
            </a:r>
            <a:r>
              <a:rPr kumimoji="1" lang="is-IS" altLang="zh-CN" sz="2000" dirty="0" smtClean="0"/>
              <a:t>12:30.06</a:t>
            </a:r>
            <a:endParaRPr kumimoji="1" lang="zh-CN" altLang="en-US" sz="2000" dirty="0"/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61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Logstash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Hangout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72" y="2330127"/>
            <a:ext cx="3733800" cy="353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658" y="2330127"/>
            <a:ext cx="2032000" cy="360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56126" y="3521591"/>
            <a:ext cx="2646878" cy="830997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smtClean="0">
                <a:solidFill>
                  <a:prstClr val="white"/>
                </a:solidFill>
              </a:rPr>
              <a:t>L</a:t>
            </a:r>
            <a:r>
              <a:rPr lang="zh-CN" altLang="en-US" b="0" dirty="0" smtClean="0">
                <a:solidFill>
                  <a:prstClr val="white"/>
                </a:solidFill>
              </a:rPr>
              <a:t> </a:t>
            </a:r>
            <a:r>
              <a:rPr lang="en-US" altLang="zh-CN" b="0" dirty="0" smtClean="0">
                <a:solidFill>
                  <a:srgbClr val="FF0000"/>
                </a:solidFill>
              </a:rPr>
              <a:t>VS</a:t>
            </a:r>
            <a:r>
              <a:rPr lang="zh-CN" altLang="en-US" b="0" dirty="0" smtClean="0">
                <a:solidFill>
                  <a:prstClr val="white"/>
                </a:solidFill>
              </a:rPr>
              <a:t> </a:t>
            </a:r>
            <a:r>
              <a:rPr lang="en-US" altLang="zh-CN" b="0" dirty="0" smtClean="0">
                <a:solidFill>
                  <a:prstClr val="white"/>
                </a:solidFill>
              </a:rPr>
              <a:t>H</a:t>
            </a:r>
            <a:endParaRPr lang="zh-CN" altLang="en-US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4"/>
          <p:cNvSpPr/>
          <p:nvPr/>
        </p:nvSpPr>
        <p:spPr>
          <a:xfrm rot="7428645">
            <a:off x="5987255" y="4398855"/>
            <a:ext cx="893285" cy="893285"/>
          </a:xfrm>
          <a:prstGeom prst="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06905" y="1350351"/>
            <a:ext cx="4330191" cy="433019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8560" y="3235841"/>
            <a:ext cx="2646878" cy="830997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smtClean="0">
                <a:solidFill>
                  <a:prstClr val="white"/>
                </a:solidFill>
              </a:rPr>
              <a:t>Plugins</a:t>
            </a:r>
            <a:endParaRPr lang="zh-CN" altLang="en-US" b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450807" y="2610701"/>
            <a:ext cx="8995050" cy="57329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任意多边形 10"/>
          <p:cNvSpPr/>
          <p:nvPr/>
        </p:nvSpPr>
        <p:spPr>
          <a:xfrm>
            <a:off x="1760011" y="2274917"/>
            <a:ext cx="2265234" cy="671568"/>
          </a:xfrm>
          <a:custGeom>
            <a:avLst/>
            <a:gdLst>
              <a:gd name="connsiteX0" fmla="*/ 0 w 1914838"/>
              <a:gd name="connsiteY0" fmla="*/ 34441 h 206640"/>
              <a:gd name="connsiteX1" fmla="*/ 34441 w 1914838"/>
              <a:gd name="connsiteY1" fmla="*/ 0 h 206640"/>
              <a:gd name="connsiteX2" fmla="*/ 1880397 w 1914838"/>
              <a:gd name="connsiteY2" fmla="*/ 0 h 206640"/>
              <a:gd name="connsiteX3" fmla="*/ 1914838 w 1914838"/>
              <a:gd name="connsiteY3" fmla="*/ 34441 h 206640"/>
              <a:gd name="connsiteX4" fmla="*/ 1914838 w 1914838"/>
              <a:gd name="connsiteY4" fmla="*/ 172199 h 206640"/>
              <a:gd name="connsiteX5" fmla="*/ 1880397 w 1914838"/>
              <a:gd name="connsiteY5" fmla="*/ 206640 h 206640"/>
              <a:gd name="connsiteX6" fmla="*/ 34441 w 1914838"/>
              <a:gd name="connsiteY6" fmla="*/ 206640 h 206640"/>
              <a:gd name="connsiteX7" fmla="*/ 0 w 1914838"/>
              <a:gd name="connsiteY7" fmla="*/ 172199 h 206640"/>
              <a:gd name="connsiteX8" fmla="*/ 0 w 1914838"/>
              <a:gd name="connsiteY8" fmla="*/ 34441 h 20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4838" h="206640">
                <a:moveTo>
                  <a:pt x="0" y="34441"/>
                </a:moveTo>
                <a:cubicBezTo>
                  <a:pt x="0" y="15420"/>
                  <a:pt x="15420" y="0"/>
                  <a:pt x="34441" y="0"/>
                </a:cubicBezTo>
                <a:lnTo>
                  <a:pt x="1880397" y="0"/>
                </a:lnTo>
                <a:cubicBezTo>
                  <a:pt x="1899418" y="0"/>
                  <a:pt x="1914838" y="15420"/>
                  <a:pt x="1914838" y="34441"/>
                </a:cubicBezTo>
                <a:lnTo>
                  <a:pt x="1914838" y="172199"/>
                </a:lnTo>
                <a:cubicBezTo>
                  <a:pt x="1914838" y="191220"/>
                  <a:pt x="1899418" y="206640"/>
                  <a:pt x="1880397" y="206640"/>
                </a:cubicBezTo>
                <a:lnTo>
                  <a:pt x="34441" y="206640"/>
                </a:lnTo>
                <a:cubicBezTo>
                  <a:pt x="15420" y="206640"/>
                  <a:pt x="0" y="191220"/>
                  <a:pt x="0" y="172199"/>
                </a:cubicBezTo>
                <a:lnTo>
                  <a:pt x="0" y="344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463" tIns="10087" rIns="82463" bIns="10087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/>
              <a:t>Input</a:t>
            </a:r>
            <a:endParaRPr lang="zh-CN" altLang="en-US" kern="1200" dirty="0"/>
          </a:p>
        </p:txBody>
      </p:sp>
      <p:sp>
        <p:nvSpPr>
          <p:cNvPr id="18" name="矩形 17"/>
          <p:cNvSpPr/>
          <p:nvPr/>
        </p:nvSpPr>
        <p:spPr>
          <a:xfrm>
            <a:off x="1450807" y="3642623"/>
            <a:ext cx="8995050" cy="57329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任意多边形 12"/>
          <p:cNvSpPr/>
          <p:nvPr/>
        </p:nvSpPr>
        <p:spPr>
          <a:xfrm>
            <a:off x="1760011" y="3306839"/>
            <a:ext cx="2265234" cy="671568"/>
          </a:xfrm>
          <a:custGeom>
            <a:avLst/>
            <a:gdLst>
              <a:gd name="connsiteX0" fmla="*/ 0 w 1914838"/>
              <a:gd name="connsiteY0" fmla="*/ 34441 h 206640"/>
              <a:gd name="connsiteX1" fmla="*/ 34441 w 1914838"/>
              <a:gd name="connsiteY1" fmla="*/ 0 h 206640"/>
              <a:gd name="connsiteX2" fmla="*/ 1880397 w 1914838"/>
              <a:gd name="connsiteY2" fmla="*/ 0 h 206640"/>
              <a:gd name="connsiteX3" fmla="*/ 1914838 w 1914838"/>
              <a:gd name="connsiteY3" fmla="*/ 34441 h 206640"/>
              <a:gd name="connsiteX4" fmla="*/ 1914838 w 1914838"/>
              <a:gd name="connsiteY4" fmla="*/ 172199 h 206640"/>
              <a:gd name="connsiteX5" fmla="*/ 1880397 w 1914838"/>
              <a:gd name="connsiteY5" fmla="*/ 206640 h 206640"/>
              <a:gd name="connsiteX6" fmla="*/ 34441 w 1914838"/>
              <a:gd name="connsiteY6" fmla="*/ 206640 h 206640"/>
              <a:gd name="connsiteX7" fmla="*/ 0 w 1914838"/>
              <a:gd name="connsiteY7" fmla="*/ 172199 h 206640"/>
              <a:gd name="connsiteX8" fmla="*/ 0 w 1914838"/>
              <a:gd name="connsiteY8" fmla="*/ 34441 h 20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4838" h="206640">
                <a:moveTo>
                  <a:pt x="0" y="34441"/>
                </a:moveTo>
                <a:cubicBezTo>
                  <a:pt x="0" y="15420"/>
                  <a:pt x="15420" y="0"/>
                  <a:pt x="34441" y="0"/>
                </a:cubicBezTo>
                <a:lnTo>
                  <a:pt x="1880397" y="0"/>
                </a:lnTo>
                <a:cubicBezTo>
                  <a:pt x="1899418" y="0"/>
                  <a:pt x="1914838" y="15420"/>
                  <a:pt x="1914838" y="34441"/>
                </a:cubicBezTo>
                <a:lnTo>
                  <a:pt x="1914838" y="172199"/>
                </a:lnTo>
                <a:cubicBezTo>
                  <a:pt x="1914838" y="191220"/>
                  <a:pt x="1899418" y="206640"/>
                  <a:pt x="1880397" y="206640"/>
                </a:cubicBezTo>
                <a:lnTo>
                  <a:pt x="34441" y="206640"/>
                </a:lnTo>
                <a:cubicBezTo>
                  <a:pt x="15420" y="206640"/>
                  <a:pt x="0" y="191220"/>
                  <a:pt x="0" y="172199"/>
                </a:cubicBezTo>
                <a:lnTo>
                  <a:pt x="0" y="344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463" tIns="10087" rIns="82463" bIns="10087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50806" y="4674545"/>
            <a:ext cx="8995051" cy="57329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任意多边形 14"/>
          <p:cNvSpPr/>
          <p:nvPr/>
        </p:nvSpPr>
        <p:spPr>
          <a:xfrm>
            <a:off x="1760011" y="4338761"/>
            <a:ext cx="2265234" cy="671568"/>
          </a:xfrm>
          <a:custGeom>
            <a:avLst/>
            <a:gdLst>
              <a:gd name="connsiteX0" fmla="*/ 0 w 1914838"/>
              <a:gd name="connsiteY0" fmla="*/ 34441 h 206640"/>
              <a:gd name="connsiteX1" fmla="*/ 34441 w 1914838"/>
              <a:gd name="connsiteY1" fmla="*/ 0 h 206640"/>
              <a:gd name="connsiteX2" fmla="*/ 1880397 w 1914838"/>
              <a:gd name="connsiteY2" fmla="*/ 0 h 206640"/>
              <a:gd name="connsiteX3" fmla="*/ 1914838 w 1914838"/>
              <a:gd name="connsiteY3" fmla="*/ 34441 h 206640"/>
              <a:gd name="connsiteX4" fmla="*/ 1914838 w 1914838"/>
              <a:gd name="connsiteY4" fmla="*/ 172199 h 206640"/>
              <a:gd name="connsiteX5" fmla="*/ 1880397 w 1914838"/>
              <a:gd name="connsiteY5" fmla="*/ 206640 h 206640"/>
              <a:gd name="connsiteX6" fmla="*/ 34441 w 1914838"/>
              <a:gd name="connsiteY6" fmla="*/ 206640 h 206640"/>
              <a:gd name="connsiteX7" fmla="*/ 0 w 1914838"/>
              <a:gd name="connsiteY7" fmla="*/ 172199 h 206640"/>
              <a:gd name="connsiteX8" fmla="*/ 0 w 1914838"/>
              <a:gd name="connsiteY8" fmla="*/ 34441 h 20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4838" h="206640">
                <a:moveTo>
                  <a:pt x="0" y="34441"/>
                </a:moveTo>
                <a:cubicBezTo>
                  <a:pt x="0" y="15420"/>
                  <a:pt x="15420" y="0"/>
                  <a:pt x="34441" y="0"/>
                </a:cubicBezTo>
                <a:lnTo>
                  <a:pt x="1880397" y="0"/>
                </a:lnTo>
                <a:cubicBezTo>
                  <a:pt x="1899418" y="0"/>
                  <a:pt x="1914838" y="15420"/>
                  <a:pt x="1914838" y="34441"/>
                </a:cubicBezTo>
                <a:lnTo>
                  <a:pt x="1914838" y="172199"/>
                </a:lnTo>
                <a:cubicBezTo>
                  <a:pt x="1914838" y="191220"/>
                  <a:pt x="1899418" y="206640"/>
                  <a:pt x="1880397" y="206640"/>
                </a:cubicBezTo>
                <a:lnTo>
                  <a:pt x="34441" y="206640"/>
                </a:lnTo>
                <a:cubicBezTo>
                  <a:pt x="15420" y="206640"/>
                  <a:pt x="0" y="191220"/>
                  <a:pt x="0" y="172199"/>
                </a:cubicBezTo>
                <a:lnTo>
                  <a:pt x="0" y="344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463" tIns="10087" rIns="82463" bIns="10087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05332" y="2660640"/>
            <a:ext cx="397522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err="1" smtClean="0">
                <a:solidFill>
                  <a:schemeClr val="accent1"/>
                </a:solidFill>
              </a:rPr>
              <a:t>Stdin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Kafka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NewKafka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05332" y="3766929"/>
            <a:ext cx="62405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err="1" smtClean="0">
                <a:solidFill>
                  <a:schemeClr val="accent1"/>
                </a:solidFill>
              </a:rPr>
              <a:t>Grok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Date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KV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Convert/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GeoIP2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URLDecode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UA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05332" y="4699580"/>
            <a:ext cx="57910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err="1" smtClean="0">
                <a:solidFill>
                  <a:schemeClr val="accent1"/>
                </a:solidFill>
              </a:rPr>
              <a:t>Stdout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Elasticseach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Kafka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4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0" y="0"/>
            <a:ext cx="5348149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0088" y="728663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bin/hangout –f http://10.0.0.100/</a:t>
            </a:r>
            <a:r>
              <a:rPr kumimoji="1" lang="en-US" altLang="zh-CN" dirty="0" err="1" smtClean="0"/>
              <a:t>example.yml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8112" y="2043112"/>
            <a:ext cx="371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err="1">
                <a:hlinkClick r:id="rId3"/>
              </a:rPr>
              <a:t>github.com</a:t>
            </a:r>
            <a:r>
              <a:rPr kumimoji="1" lang="en-US" altLang="zh-CN" dirty="0">
                <a:hlinkClick r:id="rId3"/>
              </a:rPr>
              <a:t>/childe/hangout/blob/master/</a:t>
            </a:r>
            <a:r>
              <a:rPr kumimoji="1" lang="en-US" altLang="zh-CN" dirty="0" err="1">
                <a:hlinkClick r:id="rId3"/>
              </a:rPr>
              <a:t>example.yml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1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感谢</a:t>
            </a:r>
            <a:r>
              <a:rPr kumimoji="1" lang="en-US" altLang="zh-CN" dirty="0" err="1" smtClean="0"/>
              <a:t>freemarker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27" y="3141663"/>
            <a:ext cx="7861300" cy="168910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0516" y="1614647"/>
            <a:ext cx="7899400" cy="1409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7" y="4948079"/>
            <a:ext cx="7955357" cy="13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4"/>
          <p:cNvSpPr/>
          <p:nvPr/>
        </p:nvSpPr>
        <p:spPr>
          <a:xfrm rot="7428645">
            <a:off x="5987255" y="4398855"/>
            <a:ext cx="893285" cy="893285"/>
          </a:xfrm>
          <a:prstGeom prst="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06905" y="1350351"/>
            <a:ext cx="4330191" cy="433019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8560" y="3235841"/>
            <a:ext cx="2646878" cy="830997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prstClr val="white"/>
                </a:solidFill>
              </a:rPr>
              <a:t>架构变迁</a:t>
            </a:r>
          </a:p>
        </p:txBody>
      </p:sp>
    </p:spTree>
    <p:extLst>
      <p:ext uri="{BB962C8B-B14F-4D97-AF65-F5344CB8AC3E}">
        <p14:creationId xmlns:p14="http://schemas.microsoft.com/office/powerpoint/2010/main" val="4847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kafka</a:t>
            </a:r>
            <a:r>
              <a:rPr lang="en-US" altLang="zh-CN" b="1" dirty="0"/>
              <a:t>-</a:t>
            </a:r>
            <a:r>
              <a:rPr lang="en-US" altLang="zh-CN" b="1" dirty="0" err="1"/>
              <a:t>elasticsearch</a:t>
            </a:r>
            <a:r>
              <a:rPr lang="en-US" altLang="zh-CN" b="1" dirty="0"/>
              <a:t>-standalone-consumer</a:t>
            </a:r>
          </a:p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err="1">
                <a:hlinkClick r:id="rId3"/>
              </a:rPr>
              <a:t>github.com</a:t>
            </a:r>
            <a:r>
              <a:rPr kumimoji="1" lang="en-US" altLang="zh-CN" dirty="0">
                <a:hlinkClick r:id="rId3"/>
              </a:rPr>
              <a:t>/</a:t>
            </a:r>
            <a:r>
              <a:rPr kumimoji="1" lang="en-US" altLang="zh-CN" dirty="0" err="1">
                <a:hlinkClick r:id="rId3"/>
              </a:rPr>
              <a:t>reachkrishnaraj</a:t>
            </a:r>
            <a:r>
              <a:rPr kumimoji="1" lang="en-US" altLang="zh-CN" dirty="0">
                <a:hlinkClick r:id="rId3"/>
              </a:rPr>
              <a:t>/</a:t>
            </a:r>
            <a:r>
              <a:rPr kumimoji="1" lang="en-US" altLang="zh-CN" dirty="0" err="1">
                <a:hlinkClick r:id="rId3"/>
              </a:rPr>
              <a:t>kafka</a:t>
            </a:r>
            <a:r>
              <a:rPr kumimoji="1" lang="en-US" altLang="zh-CN" dirty="0">
                <a:hlinkClick r:id="rId3"/>
              </a:rPr>
              <a:t>-</a:t>
            </a:r>
            <a:r>
              <a:rPr kumimoji="1" lang="en-US" altLang="zh-CN" dirty="0" err="1">
                <a:hlinkClick r:id="rId3"/>
              </a:rPr>
              <a:t>elasticsearch</a:t>
            </a:r>
            <a:r>
              <a:rPr kumimoji="1" lang="en-US" altLang="zh-CN" dirty="0">
                <a:hlinkClick r:id="rId3"/>
              </a:rPr>
              <a:t>-standalone-consumer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8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V1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262747"/>
              </p:ext>
            </p:extLst>
          </p:nvPr>
        </p:nvGraphicFramePr>
        <p:xfrm>
          <a:off x="1103313" y="2052638"/>
          <a:ext cx="4577959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145000"/>
              </p:ext>
            </p:extLst>
          </p:nvPr>
        </p:nvGraphicFramePr>
        <p:xfrm>
          <a:off x="6936985" y="2055137"/>
          <a:ext cx="4577959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曲线连接符 11"/>
          <p:cNvCxnSpPr/>
          <p:nvPr/>
        </p:nvCxnSpPr>
        <p:spPr>
          <a:xfrm rot="5400000" flipH="1" flipV="1">
            <a:off x="4481194" y="3671724"/>
            <a:ext cx="3567658" cy="991085"/>
          </a:xfrm>
          <a:prstGeom prst="curvedConnector3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V2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396742"/>
              </p:ext>
            </p:extLst>
          </p:nvPr>
        </p:nvGraphicFramePr>
        <p:xfrm>
          <a:off x="1103313" y="2052638"/>
          <a:ext cx="894654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9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1108506" y="3393821"/>
            <a:ext cx="6858000" cy="70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687" y="799986"/>
            <a:ext cx="226696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1.</a:t>
            </a:r>
            <a:r>
              <a:rPr lang="zh-CN" altLang="en-US" b="1" dirty="0"/>
              <a:t>为何开发</a:t>
            </a:r>
            <a:r>
              <a:rPr lang="en-US" altLang="zh-CN" b="1" dirty="0"/>
              <a:t>hangout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687" y="1648663"/>
            <a:ext cx="244169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2.</a:t>
            </a:r>
            <a:r>
              <a:rPr lang="zh-CN" altLang="en-US" b="1" dirty="0"/>
              <a:t>与</a:t>
            </a:r>
            <a:r>
              <a:rPr lang="en-US" altLang="zh-CN" b="1" dirty="0" err="1"/>
              <a:t>logsatsh</a:t>
            </a:r>
            <a:r>
              <a:rPr lang="zh-CN" altLang="en-US" b="1" dirty="0"/>
              <a:t>性能对比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688" y="2497025"/>
            <a:ext cx="304762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3.</a:t>
            </a:r>
            <a:r>
              <a:rPr lang="zh-CN" altLang="en-US" b="1" dirty="0"/>
              <a:t>支持的</a:t>
            </a:r>
            <a:r>
              <a:rPr lang="en-US" altLang="zh-CN" b="1" dirty="0"/>
              <a:t>input/filter/output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687" y="3345387"/>
            <a:ext cx="176362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4.</a:t>
            </a:r>
            <a:r>
              <a:rPr lang="zh-CN" altLang="en-US" b="1" dirty="0"/>
              <a:t>设计架构变迁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572688" y="4194538"/>
            <a:ext cx="136608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5.</a:t>
            </a:r>
            <a:r>
              <a:rPr lang="zh-CN" altLang="en-US" b="1" dirty="0" smtClean="0"/>
              <a:t> 参数调优</a:t>
            </a:r>
            <a:endParaRPr lang="en-US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687" y="5043375"/>
            <a:ext cx="130195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6.</a:t>
            </a:r>
            <a:r>
              <a:rPr lang="zh-CN" altLang="en-US" b="1" dirty="0"/>
              <a:t>找到瓶颈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6154" y="2232468"/>
            <a:ext cx="3320140" cy="1895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8000" b="1" dirty="0" smtClean="0">
                <a:solidFill>
                  <a:schemeClr val="accent1"/>
                </a:solidFill>
              </a:rPr>
              <a:t>CON</a:t>
            </a:r>
          </a:p>
          <a:p>
            <a:pPr>
              <a:lnSpc>
                <a:spcPts val="7000"/>
              </a:lnSpc>
            </a:pPr>
            <a:r>
              <a:rPr lang="en-US" altLang="zh-CN" sz="8000" b="1" dirty="0" smtClean="0">
                <a:solidFill>
                  <a:schemeClr val="accent1"/>
                </a:solidFill>
              </a:rPr>
              <a:t>TENTS</a:t>
            </a:r>
            <a:endParaRPr lang="zh-CN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02325" y="5892051"/>
            <a:ext cx="3156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7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  <a:r>
              <a:rPr lang="de-DE" altLang="zh-CN" b="1" dirty="0" smtClean="0"/>
              <a:t> </a:t>
            </a:r>
            <a:r>
              <a:rPr lang="de-DE" altLang="zh-CN" b="1" dirty="0" err="1"/>
              <a:t>mesos+marathon+gitlba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53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321358"/>
              </p:ext>
            </p:extLst>
          </p:nvPr>
        </p:nvGraphicFramePr>
        <p:xfrm>
          <a:off x="1103313" y="2052638"/>
          <a:ext cx="894654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1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4"/>
          <p:cNvSpPr/>
          <p:nvPr/>
        </p:nvSpPr>
        <p:spPr>
          <a:xfrm rot="7428645">
            <a:off x="5987255" y="4398855"/>
            <a:ext cx="893285" cy="893285"/>
          </a:xfrm>
          <a:prstGeom prst="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06905" y="1350351"/>
            <a:ext cx="4330191" cy="433019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8560" y="3235841"/>
            <a:ext cx="2646878" cy="830997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prstClr val="white"/>
                </a:solidFill>
              </a:rPr>
              <a:t>对比测试</a:t>
            </a:r>
            <a:endParaRPr lang="zh-CN" altLang="en-US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测试代码片断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for 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b="1" dirty="0" err="1"/>
              <a:t>this</a:t>
            </a:r>
            <a:r>
              <a:rPr lang="en-US" altLang="zh-CN" dirty="0" err="1"/>
              <a:t>.</a:t>
            </a:r>
            <a:r>
              <a:rPr lang="en-US" altLang="zh-CN" b="1" dirty="0" err="1"/>
              <a:t>messageCount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b="1" dirty="0"/>
              <a:t>for 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/>
              <a:t>j = 0; j &lt; </a:t>
            </a:r>
            <a:r>
              <a:rPr lang="en-US" altLang="zh-CN" b="1" dirty="0" err="1"/>
              <a:t>this</a:t>
            </a:r>
            <a:r>
              <a:rPr lang="en-US" altLang="zh-CN" dirty="0" err="1"/>
              <a:t>.</a:t>
            </a:r>
            <a:r>
              <a:rPr lang="en-US" altLang="zh-CN" b="1" dirty="0" err="1"/>
              <a:t>repeated</a:t>
            </a:r>
            <a:r>
              <a:rPr lang="en-US" altLang="zh-CN" dirty="0"/>
              <a:t>; j++) {</a:t>
            </a:r>
            <a:br>
              <a:rPr lang="en-US" altLang="zh-CN" dirty="0"/>
            </a:br>
            <a:r>
              <a:rPr lang="en-US" altLang="zh-CN" dirty="0"/>
              <a:t>                s = </a:t>
            </a:r>
            <a:r>
              <a:rPr lang="en-US" altLang="zh-CN" b="1" dirty="0"/>
              <a:t>"172.17.0.2"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        m = </a:t>
            </a:r>
            <a:r>
              <a:rPr lang="en-US" altLang="zh-CN" dirty="0" err="1"/>
              <a:t>p.matcher</a:t>
            </a:r>
            <a:r>
              <a:rPr lang="en-US" altLang="zh-CN" dirty="0"/>
              <a:t>(s);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 smtClean="0"/>
              <a:t>m.matches</a:t>
            </a:r>
            <a:r>
              <a:rPr lang="en-US" altLang="zh-CN" dirty="0" smtClean="0"/>
              <a:t>(); 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1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NO-Q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dirty="0" smtClean="0"/>
              <a:t># </a:t>
            </a:r>
            <a:r>
              <a:rPr kumimoji="1" lang="de-DE" altLang="zh-CN" dirty="0"/>
              <a:t>time </a:t>
            </a:r>
            <a:r>
              <a:rPr kumimoji="1" lang="de-DE" altLang="zh-CN" dirty="0" err="1"/>
              <a:t>java</a:t>
            </a:r>
            <a:r>
              <a:rPr kumimoji="1" lang="de-DE" altLang="zh-CN" dirty="0"/>
              <a:t> -</a:t>
            </a:r>
            <a:r>
              <a:rPr kumimoji="1" lang="de-DE" altLang="zh-CN" dirty="0" err="1"/>
              <a:t>cp</a:t>
            </a:r>
            <a:r>
              <a:rPr kumimoji="1" lang="de-DE" altLang="zh-CN" dirty="0"/>
              <a:t> </a:t>
            </a:r>
            <a:r>
              <a:rPr kumimoji="1" lang="de-DE" altLang="zh-CN" dirty="0" smtClean="0"/>
              <a:t>test-java-queue-0.1.jar </a:t>
            </a:r>
            <a:r>
              <a:rPr kumimoji="1" lang="de-DE" altLang="zh-CN" dirty="0" err="1"/>
              <a:t>DirectWriter</a:t>
            </a:r>
            <a:r>
              <a:rPr kumimoji="1" lang="de-DE" altLang="zh-CN" dirty="0"/>
              <a:t> 1000000 4 </a:t>
            </a:r>
            <a:r>
              <a:rPr kumimoji="1" lang="de-DE" altLang="zh-CN" dirty="0" smtClean="0"/>
              <a:t>20</a:t>
            </a:r>
            <a:endParaRPr kumimoji="1" lang="zh-CN" altLang="en-US" dirty="0" smtClean="0"/>
          </a:p>
          <a:p>
            <a:r>
              <a:rPr kumimoji="1" lang="de-DE" altLang="zh-CN" dirty="0" smtClean="0"/>
              <a:t>real    0m2.511s</a:t>
            </a:r>
            <a:endParaRPr kumimoji="1" lang="zh-CN" altLang="en-US" dirty="0" smtClean="0"/>
          </a:p>
          <a:p>
            <a:r>
              <a:rPr kumimoji="1" lang="de-DE" altLang="zh-CN" dirty="0" err="1" smtClean="0"/>
              <a:t>user</a:t>
            </a:r>
            <a:r>
              <a:rPr kumimoji="1" lang="de-DE" altLang="zh-CN" dirty="0" smtClean="0"/>
              <a:t>    0m9.752s</a:t>
            </a:r>
            <a:endParaRPr kumimoji="1" lang="zh-CN" altLang="en-US" dirty="0" smtClean="0"/>
          </a:p>
          <a:p>
            <a:r>
              <a:rPr kumimoji="1" lang="de-DE" altLang="zh-CN" dirty="0" err="1" smtClean="0"/>
              <a:t>sys</a:t>
            </a:r>
            <a:r>
              <a:rPr kumimoji="1" lang="de-DE" altLang="zh-CN" dirty="0" smtClean="0"/>
              <a:t>     0m0.236s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de-DE" altLang="zh-CN" dirty="0" smtClean="0"/>
              <a:t># </a:t>
            </a:r>
            <a:r>
              <a:rPr kumimoji="1" lang="de-DE" altLang="zh-CN" dirty="0"/>
              <a:t>time </a:t>
            </a:r>
            <a:r>
              <a:rPr kumimoji="1" lang="de-DE" altLang="zh-CN" dirty="0" err="1"/>
              <a:t>java</a:t>
            </a:r>
            <a:r>
              <a:rPr kumimoji="1" lang="de-DE" altLang="zh-CN" dirty="0"/>
              <a:t> -</a:t>
            </a:r>
            <a:r>
              <a:rPr kumimoji="1" lang="de-DE" altLang="zh-CN" dirty="0" err="1"/>
              <a:t>cp</a:t>
            </a:r>
            <a:r>
              <a:rPr kumimoji="1" lang="de-DE" altLang="zh-CN" dirty="0"/>
              <a:t> </a:t>
            </a:r>
            <a:r>
              <a:rPr kumimoji="1" lang="de-DE" altLang="zh-CN" dirty="0" smtClean="0"/>
              <a:t>test-java-queue-0.1.jar </a:t>
            </a:r>
            <a:r>
              <a:rPr kumimoji="1" lang="de-DE" altLang="zh-CN" dirty="0" err="1" smtClean="0"/>
              <a:t>QueueWriter</a:t>
            </a:r>
            <a:r>
              <a:rPr kumimoji="1" lang="de-DE" altLang="zh-CN" dirty="0" smtClean="0"/>
              <a:t> </a:t>
            </a:r>
            <a:r>
              <a:rPr kumimoji="1" lang="de-DE" altLang="zh-CN" dirty="0"/>
              <a:t>1000000 4 </a:t>
            </a:r>
            <a:r>
              <a:rPr kumimoji="1" lang="de-DE" altLang="zh-CN" dirty="0" smtClean="0"/>
              <a:t>20</a:t>
            </a:r>
            <a:endParaRPr kumimoji="1" lang="zh-CN" altLang="en-US" dirty="0" smtClean="0"/>
          </a:p>
          <a:p>
            <a:r>
              <a:rPr kumimoji="1" lang="de-DE" altLang="zh-CN" dirty="0" smtClean="0"/>
              <a:t>real    0m2.948s</a:t>
            </a:r>
            <a:endParaRPr kumimoji="1" lang="zh-CN" altLang="en-US" dirty="0" smtClean="0"/>
          </a:p>
          <a:p>
            <a:r>
              <a:rPr kumimoji="1" lang="de-DE" altLang="zh-CN" dirty="0" err="1" smtClean="0"/>
              <a:t>user</a:t>
            </a:r>
            <a:r>
              <a:rPr kumimoji="1" lang="de-DE" altLang="zh-CN" dirty="0" smtClean="0"/>
              <a:t>    0m12.160s</a:t>
            </a:r>
            <a:endParaRPr kumimoji="1" lang="zh-CN" altLang="en-US" dirty="0" smtClean="0"/>
          </a:p>
          <a:p>
            <a:r>
              <a:rPr kumimoji="1" lang="de-DE" altLang="zh-CN" dirty="0" err="1" smtClean="0"/>
              <a:t>sys</a:t>
            </a:r>
            <a:r>
              <a:rPr kumimoji="1" lang="de-DE" altLang="zh-CN" dirty="0" smtClean="0"/>
              <a:t>     </a:t>
            </a:r>
            <a:r>
              <a:rPr kumimoji="1" lang="de-DE" altLang="zh-CN" dirty="0"/>
              <a:t>0m1.144s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5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Complex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dirty="0" smtClean="0"/>
              <a:t>time </a:t>
            </a:r>
            <a:r>
              <a:rPr kumimoji="1" lang="de-DE" altLang="zh-CN" dirty="0" err="1"/>
              <a:t>java</a:t>
            </a:r>
            <a:r>
              <a:rPr kumimoji="1" lang="de-DE" altLang="zh-CN" dirty="0"/>
              <a:t> -</a:t>
            </a:r>
            <a:r>
              <a:rPr kumimoji="1" lang="de-DE" altLang="zh-CN" dirty="0" err="1"/>
              <a:t>cp</a:t>
            </a:r>
            <a:r>
              <a:rPr kumimoji="1" lang="de-DE" altLang="zh-CN" dirty="0"/>
              <a:t> test-java-queue-0.1.jar </a:t>
            </a:r>
            <a:r>
              <a:rPr kumimoji="1" lang="de-DE" altLang="zh-CN" dirty="0" err="1"/>
              <a:t>QueueWriter</a:t>
            </a:r>
            <a:r>
              <a:rPr kumimoji="1" lang="de-DE" altLang="zh-CN" dirty="0"/>
              <a:t> 1000000 4 </a:t>
            </a:r>
            <a:r>
              <a:rPr kumimoji="1" lang="de-DE" altLang="zh-CN" dirty="0" smtClean="0"/>
              <a:t>1</a:t>
            </a:r>
            <a:endParaRPr kumimoji="1" lang="zh-CN" altLang="en-US" dirty="0" smtClean="0"/>
          </a:p>
          <a:p>
            <a:r>
              <a:rPr kumimoji="1" lang="de-DE" altLang="zh-CN" dirty="0" smtClean="0"/>
              <a:t>real    0m1.309s</a:t>
            </a:r>
            <a:r>
              <a:rPr kumimoji="1" lang="zh-CN" altLang="en-US" dirty="0" smtClean="0"/>
              <a:t>	</a:t>
            </a:r>
            <a:r>
              <a:rPr kumimoji="1" lang="de-DE" altLang="zh-CN" dirty="0" err="1" smtClean="0"/>
              <a:t>user</a:t>
            </a:r>
            <a:r>
              <a:rPr kumimoji="1" lang="de-DE" altLang="zh-CN" dirty="0" smtClean="0"/>
              <a:t>    0m2.920s</a:t>
            </a:r>
            <a:r>
              <a:rPr kumimoji="1" lang="zh-CN" altLang="en-US" dirty="0" smtClean="0"/>
              <a:t>	</a:t>
            </a:r>
            <a:r>
              <a:rPr kumimoji="1" lang="de-DE" altLang="zh-CN" dirty="0" err="1" smtClean="0"/>
              <a:t>sys</a:t>
            </a:r>
            <a:r>
              <a:rPr kumimoji="1" lang="de-DE" altLang="zh-CN" dirty="0" smtClean="0"/>
              <a:t>     0m1.242s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de-DE" altLang="zh-CN" dirty="0" smtClean="0"/>
              <a:t>time </a:t>
            </a:r>
            <a:r>
              <a:rPr kumimoji="1" lang="de-DE" altLang="zh-CN" dirty="0" err="1"/>
              <a:t>java</a:t>
            </a:r>
            <a:r>
              <a:rPr kumimoji="1" lang="de-DE" altLang="zh-CN" dirty="0"/>
              <a:t> -</a:t>
            </a:r>
            <a:r>
              <a:rPr kumimoji="1" lang="de-DE" altLang="zh-CN" dirty="0" err="1"/>
              <a:t>cp</a:t>
            </a:r>
            <a:r>
              <a:rPr kumimoji="1" lang="de-DE" altLang="zh-CN" dirty="0"/>
              <a:t> test-java-queue-0.1.jar </a:t>
            </a:r>
            <a:r>
              <a:rPr kumimoji="1" lang="de-DE" altLang="zh-CN" dirty="0" err="1"/>
              <a:t>QueueWriter</a:t>
            </a:r>
            <a:r>
              <a:rPr kumimoji="1" lang="de-DE" altLang="zh-CN" dirty="0"/>
              <a:t> 1000000 4 </a:t>
            </a:r>
            <a:r>
              <a:rPr kumimoji="1" lang="de-DE" altLang="zh-CN" dirty="0" smtClean="0"/>
              <a:t>10</a:t>
            </a:r>
            <a:endParaRPr kumimoji="1" lang="zh-CN" altLang="en-US" dirty="0" smtClean="0"/>
          </a:p>
          <a:p>
            <a:r>
              <a:rPr kumimoji="1" lang="de-DE" altLang="zh-CN" dirty="0" smtClean="0"/>
              <a:t>real    0m1.826s</a:t>
            </a:r>
            <a:r>
              <a:rPr kumimoji="1" lang="zh-CN" altLang="en-US" dirty="0" smtClean="0"/>
              <a:t>	</a:t>
            </a:r>
            <a:r>
              <a:rPr kumimoji="1" lang="de-DE" altLang="zh-CN" dirty="0" err="1" smtClean="0"/>
              <a:t>user</a:t>
            </a:r>
            <a:r>
              <a:rPr kumimoji="1" lang="de-DE" altLang="zh-CN" dirty="0" smtClean="0"/>
              <a:t>    0m7.321s</a:t>
            </a:r>
            <a:r>
              <a:rPr kumimoji="1" lang="zh-CN" altLang="en-US" dirty="0" smtClean="0"/>
              <a:t>	</a:t>
            </a:r>
            <a:r>
              <a:rPr kumimoji="1" lang="de-DE" altLang="zh-CN" dirty="0" err="1" smtClean="0"/>
              <a:t>sys</a:t>
            </a:r>
            <a:r>
              <a:rPr kumimoji="1" lang="de-DE" altLang="zh-CN" dirty="0" smtClean="0"/>
              <a:t>     0m1.006s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de-DE" altLang="zh-CN" dirty="0" smtClean="0"/>
              <a:t># </a:t>
            </a:r>
            <a:r>
              <a:rPr kumimoji="1" lang="de-DE" altLang="zh-CN" dirty="0"/>
              <a:t>time </a:t>
            </a:r>
            <a:r>
              <a:rPr kumimoji="1" lang="de-DE" altLang="zh-CN" dirty="0" err="1"/>
              <a:t>java</a:t>
            </a:r>
            <a:r>
              <a:rPr kumimoji="1" lang="de-DE" altLang="zh-CN" dirty="0"/>
              <a:t> -</a:t>
            </a:r>
            <a:r>
              <a:rPr kumimoji="1" lang="de-DE" altLang="zh-CN" dirty="0" err="1"/>
              <a:t>cp</a:t>
            </a:r>
            <a:r>
              <a:rPr kumimoji="1" lang="de-DE" altLang="zh-CN" dirty="0"/>
              <a:t> test-java-queue-0.1.jar </a:t>
            </a:r>
            <a:r>
              <a:rPr kumimoji="1" lang="de-DE" altLang="zh-CN" dirty="0" err="1"/>
              <a:t>QueueWriter</a:t>
            </a:r>
            <a:r>
              <a:rPr kumimoji="1" lang="de-DE" altLang="zh-CN" dirty="0"/>
              <a:t> 1000000 4 </a:t>
            </a:r>
            <a:r>
              <a:rPr kumimoji="1" lang="de-DE" altLang="zh-CN" dirty="0" smtClean="0"/>
              <a:t>100</a:t>
            </a:r>
            <a:endParaRPr kumimoji="1" lang="zh-CN" altLang="en-US" dirty="0" smtClean="0"/>
          </a:p>
          <a:p>
            <a:r>
              <a:rPr kumimoji="1" lang="de-DE" altLang="zh-CN" dirty="0" smtClean="0"/>
              <a:t>real    0m12.176s</a:t>
            </a:r>
            <a:r>
              <a:rPr kumimoji="1" lang="zh-CN" altLang="en-US" dirty="0" smtClean="0"/>
              <a:t>	</a:t>
            </a:r>
            <a:r>
              <a:rPr kumimoji="1" lang="de-DE" altLang="zh-CN" dirty="0" err="1" smtClean="0"/>
              <a:t>user</a:t>
            </a:r>
            <a:r>
              <a:rPr kumimoji="1" lang="de-DE" altLang="zh-CN" dirty="0" smtClean="0"/>
              <a:t>    0m49.884s</a:t>
            </a:r>
            <a:r>
              <a:rPr kumimoji="1" lang="zh-CN" altLang="en-US" dirty="0" smtClean="0"/>
              <a:t>	</a:t>
            </a:r>
            <a:r>
              <a:rPr kumimoji="1" lang="de-DE" altLang="zh-CN" dirty="0" err="1" smtClean="0"/>
              <a:t>sys</a:t>
            </a:r>
            <a:r>
              <a:rPr kumimoji="1" lang="de-DE" altLang="zh-CN" dirty="0" smtClean="0"/>
              <a:t>     </a:t>
            </a:r>
            <a:r>
              <a:rPr kumimoji="1" lang="de-DE" altLang="zh-CN" dirty="0"/>
              <a:t>0m1.633s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7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Extreme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dirty="0" smtClean="0"/>
              <a:t># </a:t>
            </a:r>
            <a:r>
              <a:rPr kumimoji="1" lang="de-DE" altLang="zh-CN" dirty="0"/>
              <a:t>time </a:t>
            </a:r>
            <a:r>
              <a:rPr kumimoji="1" lang="de-DE" altLang="zh-CN" dirty="0" err="1"/>
              <a:t>java</a:t>
            </a:r>
            <a:r>
              <a:rPr kumimoji="1" lang="de-DE" altLang="zh-CN" dirty="0"/>
              <a:t> -</a:t>
            </a:r>
            <a:r>
              <a:rPr kumimoji="1" lang="de-DE" altLang="zh-CN" dirty="0" err="1"/>
              <a:t>cp</a:t>
            </a:r>
            <a:r>
              <a:rPr kumimoji="1" lang="de-DE" altLang="zh-CN" dirty="0"/>
              <a:t> test-java-queue-0.1.jar </a:t>
            </a:r>
            <a:r>
              <a:rPr kumimoji="1" lang="de-DE" altLang="zh-CN" dirty="0" err="1"/>
              <a:t>DirectWriter</a:t>
            </a:r>
            <a:r>
              <a:rPr kumimoji="1" lang="de-DE" altLang="zh-CN" dirty="0"/>
              <a:t> 1000000 4 </a:t>
            </a:r>
            <a:r>
              <a:rPr kumimoji="1" lang="de-DE" altLang="zh-CN" dirty="0" smtClean="0"/>
              <a:t>1</a:t>
            </a:r>
            <a:endParaRPr kumimoji="1" lang="zh-CN" altLang="en-US" dirty="0" smtClean="0"/>
          </a:p>
          <a:p>
            <a:r>
              <a:rPr kumimoji="1" lang="de-DE" altLang="zh-CN" dirty="0" smtClean="0"/>
              <a:t>real    0m0.250s</a:t>
            </a:r>
            <a:endParaRPr kumimoji="1" lang="zh-CN" altLang="en-US" dirty="0" smtClean="0"/>
          </a:p>
          <a:p>
            <a:r>
              <a:rPr kumimoji="1" lang="de-DE" altLang="zh-CN" dirty="0" err="1" smtClean="0"/>
              <a:t>user</a:t>
            </a:r>
            <a:r>
              <a:rPr kumimoji="1" lang="de-DE" altLang="zh-CN" dirty="0" smtClean="0"/>
              <a:t>    0m0.821s</a:t>
            </a:r>
            <a:endParaRPr kumimoji="1" lang="zh-CN" altLang="en-US" dirty="0" smtClean="0"/>
          </a:p>
          <a:p>
            <a:r>
              <a:rPr kumimoji="1" lang="de-DE" altLang="zh-CN" dirty="0" err="1" smtClean="0"/>
              <a:t>sys</a:t>
            </a:r>
            <a:r>
              <a:rPr kumimoji="1" lang="de-DE" altLang="zh-CN" dirty="0" smtClean="0"/>
              <a:t>     0m0.074s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de-DE" altLang="zh-CN" dirty="0" smtClean="0"/>
              <a:t># </a:t>
            </a:r>
            <a:r>
              <a:rPr kumimoji="1" lang="de-DE" altLang="zh-CN" dirty="0"/>
              <a:t>time </a:t>
            </a:r>
            <a:r>
              <a:rPr kumimoji="1" lang="de-DE" altLang="zh-CN" dirty="0" err="1"/>
              <a:t>java</a:t>
            </a:r>
            <a:r>
              <a:rPr kumimoji="1" lang="de-DE" altLang="zh-CN" dirty="0"/>
              <a:t> -</a:t>
            </a:r>
            <a:r>
              <a:rPr kumimoji="1" lang="de-DE" altLang="zh-CN" dirty="0" err="1"/>
              <a:t>cp</a:t>
            </a:r>
            <a:r>
              <a:rPr kumimoji="1" lang="de-DE" altLang="zh-CN" dirty="0"/>
              <a:t> test-java-queue-0.1.jar </a:t>
            </a:r>
            <a:r>
              <a:rPr kumimoji="1" lang="de-DE" altLang="zh-CN" dirty="0" err="1"/>
              <a:t>QueueWriter</a:t>
            </a:r>
            <a:r>
              <a:rPr kumimoji="1" lang="de-DE" altLang="zh-CN" dirty="0"/>
              <a:t> 1000000 4 </a:t>
            </a:r>
            <a:r>
              <a:rPr kumimoji="1" lang="de-DE" altLang="zh-CN" dirty="0" smtClean="0"/>
              <a:t>1</a:t>
            </a:r>
            <a:endParaRPr kumimoji="1" lang="zh-CN" altLang="en-US" dirty="0" smtClean="0"/>
          </a:p>
          <a:p>
            <a:r>
              <a:rPr kumimoji="1" lang="de-DE" altLang="zh-CN" dirty="0" smtClean="0"/>
              <a:t>real    0m1.416s</a:t>
            </a:r>
            <a:endParaRPr kumimoji="1" lang="zh-CN" altLang="en-US" dirty="0"/>
          </a:p>
          <a:p>
            <a:r>
              <a:rPr kumimoji="1" lang="de-DE" altLang="zh-CN" dirty="0" err="1" smtClean="0"/>
              <a:t>user</a:t>
            </a:r>
            <a:r>
              <a:rPr kumimoji="1" lang="de-DE" altLang="zh-CN" dirty="0" smtClean="0"/>
              <a:t>    0m3.057s</a:t>
            </a:r>
            <a:endParaRPr kumimoji="1" lang="zh-CN" altLang="en-US" dirty="0" smtClean="0"/>
          </a:p>
          <a:p>
            <a:r>
              <a:rPr kumimoji="1" lang="de-DE" altLang="zh-CN" dirty="0" err="1" smtClean="0"/>
              <a:t>sys</a:t>
            </a:r>
            <a:r>
              <a:rPr kumimoji="1" lang="de-DE" altLang="zh-CN" dirty="0" smtClean="0"/>
              <a:t>     </a:t>
            </a:r>
            <a:r>
              <a:rPr kumimoji="1" lang="de-DE" altLang="zh-CN" dirty="0"/>
              <a:t>0m1.332s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参数调优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bulk_actions</a:t>
            </a:r>
            <a:r>
              <a:rPr kumimoji="1" lang="en-US" altLang="zh-CN" dirty="0" smtClean="0"/>
              <a:t>: 60000        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bulk_size</a:t>
            </a:r>
            <a:r>
              <a:rPr kumimoji="1" lang="en-US" altLang="zh-CN" dirty="0" smtClean="0"/>
              <a:t>: 50       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flush_interval</a:t>
            </a:r>
            <a:r>
              <a:rPr kumimoji="1" lang="en-US" altLang="zh-CN" dirty="0" smtClean="0"/>
              <a:t>: 120        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concurrent_requests</a:t>
            </a:r>
            <a:r>
              <a:rPr kumimoji="1" lang="en-US" altLang="zh-CN" dirty="0" smtClean="0"/>
              <a:t>: 0</a:t>
            </a:r>
            <a:endParaRPr kumimoji="1" lang="zh-CN" altLang="en-US" dirty="0" smtClean="0"/>
          </a:p>
          <a:p>
            <a:r>
              <a:rPr kumimoji="1" lang="en-US" altLang="zh-CN" dirty="0" smtClean="0"/>
              <a:t>HO_HEAP_SIZE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2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找到瓶颈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2016-05-05 03:18:28,138 INFO XXX thread-1 </a:t>
            </a:r>
            <a:r>
              <a:rPr kumimoji="1" lang="en-US" altLang="zh-CN" dirty="0" err="1"/>
              <a:t>executionId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37759</a:t>
            </a:r>
            <a:endParaRPr kumimoji="1" lang="zh-CN" altLang="en-US" dirty="0" smtClean="0"/>
          </a:p>
          <a:p>
            <a:r>
              <a:rPr kumimoji="1" lang="en-US" altLang="zh-CN" dirty="0" smtClean="0"/>
              <a:t>2016-05-05 </a:t>
            </a:r>
            <a:r>
              <a:rPr kumimoji="1" lang="en-US" altLang="zh-CN" dirty="0"/>
              <a:t>03:18:28,138 INFO XXX thread-1 </a:t>
            </a:r>
            <a:r>
              <a:rPr kumimoji="1" lang="en-US" altLang="zh-CN" dirty="0" err="1"/>
              <a:t>numberOfActions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60000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2016-05-05 </a:t>
            </a:r>
            <a:r>
              <a:rPr kumimoji="1" lang="en-US" altLang="zh-CN" dirty="0"/>
              <a:t>03:18:38,326 INFO XXX thread-1 bulk done with </a:t>
            </a:r>
            <a:r>
              <a:rPr kumimoji="1" lang="en-US" altLang="zh-CN" dirty="0" err="1"/>
              <a:t>executionId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37759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2016-05-05 </a:t>
            </a:r>
            <a:r>
              <a:rPr kumimoji="1" lang="en-US" altLang="zh-CN" dirty="0"/>
              <a:t>03:18:46,311 INFO XXX thread-1 </a:t>
            </a:r>
            <a:r>
              <a:rPr kumimoji="1" lang="en-US" altLang="zh-CN" dirty="0" err="1"/>
              <a:t>executionId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37760</a:t>
            </a:r>
            <a:endParaRPr kumimoji="1" lang="zh-CN" altLang="en-US" dirty="0" smtClean="0"/>
          </a:p>
          <a:p>
            <a:r>
              <a:rPr kumimoji="1" lang="en-US" altLang="zh-CN" dirty="0" smtClean="0"/>
              <a:t>2016-05-05 </a:t>
            </a:r>
            <a:r>
              <a:rPr kumimoji="1" lang="en-US" altLang="zh-CN" dirty="0"/>
              <a:t>03:18:46,311 INFO XXX thread-1 </a:t>
            </a:r>
            <a:r>
              <a:rPr kumimoji="1" lang="en-US" altLang="zh-CN" dirty="0" err="1"/>
              <a:t>numberOfActions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60000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2016-05-05 </a:t>
            </a:r>
            <a:r>
              <a:rPr kumimoji="1" lang="en-US" altLang="zh-CN" dirty="0"/>
              <a:t>03:18:52,409 INFO XXX thread-1 bulk done with </a:t>
            </a:r>
            <a:r>
              <a:rPr kumimoji="1" lang="en-US" altLang="zh-CN" dirty="0" err="1"/>
              <a:t>executionId</a:t>
            </a:r>
            <a:r>
              <a:rPr kumimoji="1" lang="en-US" altLang="zh-CN" dirty="0"/>
              <a:t>: 37760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/>
              <a:t>mesos+marathon+gitlab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资源分配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隔离</a:t>
            </a:r>
          </a:p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减少实例</a:t>
            </a:r>
          </a:p>
          <a:p>
            <a:r>
              <a:rPr kumimoji="1" lang="zh-CN" altLang="en-US" dirty="0" smtClean="0"/>
              <a:t>环境和版本一致</a:t>
            </a:r>
          </a:p>
          <a:p>
            <a:r>
              <a:rPr kumimoji="1" lang="zh-CN" altLang="en-US" dirty="0" smtClean="0"/>
              <a:t>配置放在远端服务器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654" y="2052638"/>
            <a:ext cx="667446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4"/>
          <p:cNvSpPr/>
          <p:nvPr/>
        </p:nvSpPr>
        <p:spPr>
          <a:xfrm rot="7428645">
            <a:off x="5987255" y="4398855"/>
            <a:ext cx="893285" cy="893285"/>
          </a:xfrm>
          <a:prstGeom prst="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06905" y="1350351"/>
            <a:ext cx="4330191" cy="433019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0186" y="2864366"/>
            <a:ext cx="2823628" cy="156966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smtClean="0">
                <a:solidFill>
                  <a:prstClr val="white"/>
                </a:solidFill>
              </a:rPr>
              <a:t>Why</a:t>
            </a:r>
            <a:endParaRPr lang="zh-CN" altLang="en-US" b="0" dirty="0" smtClean="0">
              <a:solidFill>
                <a:prstClr val="white"/>
              </a:solidFill>
            </a:endParaRPr>
          </a:p>
          <a:p>
            <a:r>
              <a:rPr lang="en-US" altLang="zh-CN" b="0" dirty="0" smtClean="0">
                <a:solidFill>
                  <a:prstClr val="white"/>
                </a:solidFill>
              </a:rPr>
              <a:t>Hangout</a:t>
            </a:r>
            <a:endParaRPr lang="zh-CN" altLang="en-US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102" y="2052638"/>
            <a:ext cx="683957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3" y="2052638"/>
            <a:ext cx="8842589" cy="4195762"/>
          </a:xfrm>
        </p:spPr>
      </p:pic>
    </p:spTree>
    <p:extLst>
      <p:ext uri="{BB962C8B-B14F-4D97-AF65-F5344CB8AC3E}">
        <p14:creationId xmlns:p14="http://schemas.microsoft.com/office/powerpoint/2010/main" val="6152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>
                <a:hlinkClick r:id="rId2"/>
              </a:rPr>
              <a:t>https://</a:t>
            </a:r>
            <a:r>
              <a:rPr kumimoji="1" lang="en-US" altLang="zh-CN" sz="2800" dirty="0" err="1">
                <a:hlinkClick r:id="rId2"/>
              </a:rPr>
              <a:t>github.com</a:t>
            </a:r>
            <a:r>
              <a:rPr kumimoji="1" lang="en-US" altLang="zh-CN" sz="2800" dirty="0">
                <a:hlinkClick r:id="rId2"/>
              </a:rPr>
              <a:t>/childe/hangout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4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kumimoji="1" lang="en-US" altLang="zh-CN" sz="6600" i="1" dirty="0" smtClean="0"/>
              <a:t>Thanks!</a:t>
            </a:r>
            <a:endParaRPr kumimoji="1" lang="zh-CN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8206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114426"/>
            <a:ext cx="8946541" cy="513397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CN" altLang="en-US" sz="7200" i="1" dirty="0" smtClean="0"/>
              <a:t>慢</a:t>
            </a:r>
            <a:endParaRPr kumimoji="1"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488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日志系统框架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1586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80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4"/>
          <p:cNvSpPr/>
          <p:nvPr/>
        </p:nvSpPr>
        <p:spPr>
          <a:xfrm rot="7428645">
            <a:off x="5987255" y="4398855"/>
            <a:ext cx="893285" cy="893285"/>
          </a:xfrm>
          <a:prstGeom prst="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06905" y="1350351"/>
            <a:ext cx="4330191" cy="433019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8560" y="3235841"/>
            <a:ext cx="2646878" cy="830997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prstClr val="white"/>
                </a:solidFill>
              </a:rPr>
              <a:t>性能对比</a:t>
            </a:r>
            <a:endParaRPr lang="zh-CN" altLang="en-US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06770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3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日志格式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03/May/2016:18:11:13 +0800] </a:t>
            </a:r>
            <a:r>
              <a:rPr kumimoji="1" lang="en-US" altLang="zh-CN" dirty="0" err="1" smtClean="0"/>
              <a:t>ws.com</a:t>
            </a:r>
            <a:r>
              <a:rPr kumimoji="1" lang="en-US" altLang="zh-CN" dirty="0" smtClean="0"/>
              <a:t> vms100001 10.0.0.100 POST /</a:t>
            </a:r>
            <a:r>
              <a:rPr kumimoji="1" lang="en-US" altLang="zh-CN" dirty="0" err="1" smtClean="0"/>
              <a:t>test.php?param</a:t>
            </a:r>
            <a:r>
              <a:rPr kumimoji="1" lang="en-US" altLang="zh-CN" dirty="0" smtClean="0"/>
              <a:t>=/</a:t>
            </a:r>
            <a:r>
              <a:rPr kumimoji="1" lang="en-US" altLang="zh-CN" dirty="0" err="1" smtClean="0"/>
              <a:t>apiversion</a:t>
            </a:r>
            <a:r>
              <a:rPr kumimoji="1" lang="en-US" altLang="zh-CN" dirty="0" smtClean="0"/>
              <a:t>=6 80 - 10.1.0.100 110.110.119.123 HTTP/1.1 "Mozilla/5.0 (Linux; Android 5.0.2; HTC M8t Build/LRX22G) </a:t>
            </a:r>
            <a:r>
              <a:rPr kumimoji="1" lang="en-US" altLang="zh-CN" dirty="0" err="1" smtClean="0"/>
              <a:t>AppleWebKit</a:t>
            </a:r>
            <a:r>
              <a:rPr kumimoji="1" lang="en-US" altLang="zh-CN" dirty="0" smtClean="0"/>
              <a:t>/537.36 (KHTML, like Gecko) Version/4.0 Chrome/37.0.0.0 Mobile Safari/537.36_eb64__Ctrip_CtripWireless_6.15.2" "-" "-" 200 1145 418 0.082 0.082 10.8.177.24:80 200 backend_441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Grok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^\[%{</a:t>
            </a:r>
            <a:r>
              <a:rPr kumimoji="1" lang="en-US" altLang="zh-CN" dirty="0" err="1"/>
              <a:t>HTTPDATE:logtime</a:t>
            </a:r>
            <a:r>
              <a:rPr kumimoji="1" lang="en-US" altLang="zh-CN" dirty="0"/>
              <a:t>}\] %{</a:t>
            </a:r>
            <a:r>
              <a:rPr kumimoji="1" lang="en-US" altLang="zh-CN" dirty="0" err="1"/>
              <a:t>HOSTNAME:domain</a:t>
            </a:r>
            <a:r>
              <a:rPr kumimoji="1" lang="en-US" altLang="zh-CN" dirty="0"/>
              <a:t>} %{</a:t>
            </a:r>
            <a:r>
              <a:rPr kumimoji="1" lang="en-US" altLang="zh-CN" dirty="0" err="1"/>
              <a:t>IPORHOST:hostname</a:t>
            </a:r>
            <a:r>
              <a:rPr kumimoji="1" lang="en-US" altLang="zh-CN" dirty="0"/>
              <a:t>} %{</a:t>
            </a:r>
            <a:r>
              <a:rPr kumimoji="1" lang="en-US" altLang="zh-CN" dirty="0" err="1"/>
              <a:t>IP:serverAddr</a:t>
            </a:r>
            <a:r>
              <a:rPr kumimoji="1" lang="en-US" altLang="zh-CN" dirty="0"/>
              <a:t>} %{</a:t>
            </a:r>
            <a:r>
              <a:rPr kumimoji="1" lang="en-US" altLang="zh-CN" dirty="0" err="1"/>
              <a:t>WORD:requestMethod</a:t>
            </a:r>
            <a:r>
              <a:rPr kumimoji="1" lang="en-US" altLang="zh-CN" dirty="0"/>
              <a:t>} %{</a:t>
            </a:r>
            <a:r>
              <a:rPr kumimoji="1" lang="en-US" altLang="zh-CN" dirty="0" err="1"/>
              <a:t>DATA:requestUri</a:t>
            </a:r>
            <a:r>
              <a:rPr kumimoji="1" lang="en-US" altLang="zh-CN" dirty="0"/>
              <a:t>} %{</a:t>
            </a:r>
            <a:r>
              <a:rPr kumimoji="1" lang="en-US" altLang="zh-CN" dirty="0" err="1"/>
              <a:t>NUMBER:serverPort</a:t>
            </a:r>
            <a:r>
              <a:rPr kumimoji="1" lang="en-US" altLang="zh-CN" dirty="0"/>
              <a:t>} (-|%{</a:t>
            </a:r>
            <a:r>
              <a:rPr kumimoji="1" lang="en-US" altLang="zh-CN" dirty="0" err="1"/>
              <a:t>USER:remoteUser</a:t>
            </a:r>
            <a:r>
              <a:rPr kumimoji="1" lang="en-US" altLang="zh-CN" dirty="0"/>
              <a:t>}) %{</a:t>
            </a:r>
            <a:r>
              <a:rPr kumimoji="1" lang="en-US" altLang="zh-CN" dirty="0" err="1"/>
              <a:t>IP:remoteAddr</a:t>
            </a:r>
            <a:r>
              <a:rPr kumimoji="1" lang="en-US" altLang="zh-CN" dirty="0"/>
              <a:t>} (-|(?&lt;forwarded&gt;[0-9.]+(, [0-9.]+)*)) %{</a:t>
            </a:r>
            <a:r>
              <a:rPr kumimoji="1" lang="en-US" altLang="zh-CN" dirty="0" err="1"/>
              <a:t>NOTSPACE:serverProtocol</a:t>
            </a:r>
            <a:r>
              <a:rPr kumimoji="1" lang="en-US" altLang="zh-CN" dirty="0"/>
              <a:t>} ("-"|%{QS:UA}) ("-"|%{</a:t>
            </a:r>
            <a:r>
              <a:rPr kumimoji="1" lang="en-US" altLang="zh-CN" dirty="0" err="1"/>
              <a:t>QS:cookie</a:t>
            </a:r>
            <a:r>
              <a:rPr kumimoji="1" lang="en-US" altLang="zh-CN" dirty="0"/>
              <a:t>}) ("-"|%{</a:t>
            </a:r>
            <a:r>
              <a:rPr kumimoji="1" lang="en-US" altLang="zh-CN" dirty="0" err="1"/>
              <a:t>QS:referer</a:t>
            </a:r>
            <a:r>
              <a:rPr kumimoji="1" lang="en-US" altLang="zh-CN" dirty="0"/>
              <a:t>}) %{</a:t>
            </a:r>
            <a:r>
              <a:rPr kumimoji="1" lang="en-US" altLang="zh-CN" dirty="0" err="1"/>
              <a:t>NUMBER:statusCode</a:t>
            </a:r>
            <a:r>
              <a:rPr kumimoji="1" lang="en-US" altLang="zh-CN" dirty="0"/>
              <a:t>} %{</a:t>
            </a:r>
            <a:r>
              <a:rPr kumimoji="1" lang="en-US" altLang="zh-CN" dirty="0" err="1"/>
              <a:t>NUMBER:requestLength</a:t>
            </a:r>
            <a:r>
              <a:rPr kumimoji="1" lang="en-US" altLang="zh-CN" dirty="0"/>
              <a:t>} %{</a:t>
            </a:r>
            <a:r>
              <a:rPr kumimoji="1" lang="en-US" altLang="zh-CN" dirty="0" err="1"/>
              <a:t>NUMBER:bodyBytesSent</a:t>
            </a:r>
            <a:r>
              <a:rPr kumimoji="1" lang="en-US" altLang="zh-CN" dirty="0"/>
              <a:t>} %{</a:t>
            </a:r>
            <a:r>
              <a:rPr kumimoji="1" lang="en-US" altLang="zh-CN" dirty="0" err="1"/>
              <a:t>NUMBER:request_time</a:t>
            </a:r>
            <a:r>
              <a:rPr kumimoji="1" lang="en-US" altLang="zh-CN" dirty="0"/>
              <a:t>} (-|%{</a:t>
            </a:r>
            <a:r>
              <a:rPr kumimoji="1" lang="en-US" altLang="zh-CN" dirty="0" err="1"/>
              <a:t>NUMBER:upstream_responseTime</a:t>
            </a:r>
            <a:r>
              <a:rPr kumimoji="1" lang="en-US" altLang="zh-CN" dirty="0"/>
              <a:t>})( : %{DATA})? (-|%{</a:t>
            </a:r>
            <a:r>
              <a:rPr kumimoji="1" lang="en-US" altLang="zh-CN" dirty="0" err="1"/>
              <a:t>NOTSPACE:upstreamAddr</a:t>
            </a:r>
            <a:r>
              <a:rPr kumimoji="1" lang="en-US" altLang="zh-CN" dirty="0"/>
              <a:t>})( : %{DATA})? (-|%{</a:t>
            </a:r>
            <a:r>
              <a:rPr kumimoji="1" lang="en-US" altLang="zh-CN" dirty="0" err="1"/>
              <a:t>NUMBER:upstreamStatus</a:t>
            </a:r>
            <a:r>
              <a:rPr kumimoji="1" lang="en-US" altLang="zh-CN" dirty="0"/>
              <a:t>})( : %{DATA})? %{</a:t>
            </a:r>
            <a:r>
              <a:rPr kumimoji="1" lang="en-US" altLang="zh-CN" dirty="0" err="1"/>
              <a:t>DATA:proxy_host</a:t>
            </a:r>
            <a:r>
              <a:rPr kumimoji="1" lang="en-US" altLang="zh-CN" dirty="0"/>
              <a:t>}$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1659</TotalTime>
  <Words>555</Words>
  <Application>Microsoft Macintosh PowerPoint</Application>
  <PresentationFormat>宽屏</PresentationFormat>
  <Paragraphs>166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Calibri</vt:lpstr>
      <vt:lpstr>Century Gothic</vt:lpstr>
      <vt:lpstr>Wingdings 3</vt:lpstr>
      <vt:lpstr>宋体</vt:lpstr>
      <vt:lpstr>微软雅黑</vt:lpstr>
      <vt:lpstr>Arial</vt:lpstr>
      <vt:lpstr>离子</vt:lpstr>
      <vt:lpstr>Hangout</vt:lpstr>
      <vt:lpstr>PowerPoint 演示文稿</vt:lpstr>
      <vt:lpstr>PowerPoint 演示文稿</vt:lpstr>
      <vt:lpstr>PowerPoint 演示文稿</vt:lpstr>
      <vt:lpstr>日志系统框架</vt:lpstr>
      <vt:lpstr>PowerPoint 演示文稿</vt:lpstr>
      <vt:lpstr>PowerPoint 演示文稿</vt:lpstr>
      <vt:lpstr>日志格式</vt:lpstr>
      <vt:lpstr>Grok配置</vt:lpstr>
      <vt:lpstr>Logstash VS Hangout</vt:lpstr>
      <vt:lpstr>Logstash VS Hangout</vt:lpstr>
      <vt:lpstr>PowerPoint 演示文稿</vt:lpstr>
      <vt:lpstr>PowerPoint 演示文稿</vt:lpstr>
      <vt:lpstr>PowerPoint 演示文稿</vt:lpstr>
      <vt:lpstr>感谢freemarker!</vt:lpstr>
      <vt:lpstr>PowerPoint 演示文稿</vt:lpstr>
      <vt:lpstr>标杆</vt:lpstr>
      <vt:lpstr>V1 </vt:lpstr>
      <vt:lpstr>V2</vt:lpstr>
      <vt:lpstr>V3</vt:lpstr>
      <vt:lpstr>PowerPoint 演示文稿</vt:lpstr>
      <vt:lpstr>测试代码片断</vt:lpstr>
      <vt:lpstr>NO-Q VS Q</vt:lpstr>
      <vt:lpstr>Complex Filter</vt:lpstr>
      <vt:lpstr>Extreme Compare</vt:lpstr>
      <vt:lpstr>参数调优</vt:lpstr>
      <vt:lpstr>找到瓶颈</vt:lpstr>
      <vt:lpstr>mesos+marathon+gitlab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144</cp:revision>
  <dcterms:created xsi:type="dcterms:W3CDTF">2016-05-03T02:23:13Z</dcterms:created>
  <dcterms:modified xsi:type="dcterms:W3CDTF">2016-05-07T05:32:54Z</dcterms:modified>
</cp:coreProperties>
</file>